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80" y="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7034D61-1462-4498-B349-0DDCCA5F1624}"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fr-FR"/>
        </a:p>
      </dgm:t>
    </dgm:pt>
    <dgm:pt modelId="{005A7756-6448-43B7-9895-E7B054FBEDE3}">
      <dgm:prSet phldrT="[Texte]"/>
      <dgm:spPr/>
      <dgm:t>
        <a:bodyPr/>
        <a:lstStyle/>
        <a:p>
          <a:r>
            <a:rPr lang="ar-DZ" dirty="0" smtClean="0"/>
            <a:t>مقياس </a:t>
          </a:r>
          <a:r>
            <a:rPr lang="ar-DZ" dirty="0" err="1" smtClean="0"/>
            <a:t>الأرغونوميا</a:t>
          </a:r>
          <a:endParaRPr lang="fr-FR" dirty="0"/>
        </a:p>
      </dgm:t>
    </dgm:pt>
    <dgm:pt modelId="{6DBAEDFD-C52C-4827-95DE-7A58ADEAE1A1}" type="parTrans" cxnId="{A4042301-552F-4860-8726-791BD1BA29B5}">
      <dgm:prSet/>
      <dgm:spPr/>
      <dgm:t>
        <a:bodyPr/>
        <a:lstStyle/>
        <a:p>
          <a:endParaRPr lang="fr-FR"/>
        </a:p>
      </dgm:t>
    </dgm:pt>
    <dgm:pt modelId="{1B291023-C5F8-4DCA-A1E9-B56066EEB6AE}" type="sibTrans" cxnId="{A4042301-552F-4860-8726-791BD1BA29B5}">
      <dgm:prSet/>
      <dgm:spPr/>
      <dgm:t>
        <a:bodyPr/>
        <a:lstStyle/>
        <a:p>
          <a:endParaRPr lang="fr-FR"/>
        </a:p>
      </dgm:t>
    </dgm:pt>
    <dgm:pt modelId="{13A584C5-E40B-434F-853A-75885EFF27B0}">
      <dgm:prSet phldrT="[Texte]"/>
      <dgm:spPr/>
      <dgm:t>
        <a:bodyPr/>
        <a:lstStyle/>
        <a:p>
          <a:r>
            <a:rPr lang="ar-DZ" dirty="0" smtClean="0"/>
            <a:t>موجه للسنة الأولى ماستر تنظيم وعمل</a:t>
          </a:r>
          <a:endParaRPr lang="fr-FR" dirty="0"/>
        </a:p>
      </dgm:t>
    </dgm:pt>
    <dgm:pt modelId="{F0D4B411-7438-41F9-A6EE-DBFC054F453E}" type="parTrans" cxnId="{BEC443BD-D970-4034-8843-F8C72CB9C7E9}">
      <dgm:prSet/>
      <dgm:spPr/>
      <dgm:t>
        <a:bodyPr/>
        <a:lstStyle/>
        <a:p>
          <a:endParaRPr lang="fr-FR"/>
        </a:p>
      </dgm:t>
    </dgm:pt>
    <dgm:pt modelId="{BD89C664-C96B-4995-B1FB-811E2821B585}" type="sibTrans" cxnId="{BEC443BD-D970-4034-8843-F8C72CB9C7E9}">
      <dgm:prSet/>
      <dgm:spPr/>
      <dgm:t>
        <a:bodyPr/>
        <a:lstStyle/>
        <a:p>
          <a:endParaRPr lang="fr-FR"/>
        </a:p>
      </dgm:t>
    </dgm:pt>
    <dgm:pt modelId="{8F0A1CB8-8BDA-4498-B936-5C2686B6C0D7}">
      <dgm:prSet/>
      <dgm:spPr/>
      <dgm:t>
        <a:bodyPr/>
        <a:lstStyle/>
        <a:p>
          <a:r>
            <a:rPr lang="ar-DZ" dirty="0" smtClean="0"/>
            <a:t>اعداد الدكتورة العمري وفاء</a:t>
          </a:r>
          <a:endParaRPr lang="fr-FR" dirty="0"/>
        </a:p>
      </dgm:t>
    </dgm:pt>
    <dgm:pt modelId="{6C3CF13D-8C8A-4E2D-95C6-FF693BEFCC87}" type="parTrans" cxnId="{978EE15B-408C-4EC9-8FC1-2FDC6336C66D}">
      <dgm:prSet/>
      <dgm:spPr/>
      <dgm:t>
        <a:bodyPr/>
        <a:lstStyle/>
        <a:p>
          <a:endParaRPr lang="fr-FR"/>
        </a:p>
      </dgm:t>
    </dgm:pt>
    <dgm:pt modelId="{78B626C3-E254-4D25-A67F-AAA2E7BB9B6A}" type="sibTrans" cxnId="{978EE15B-408C-4EC9-8FC1-2FDC6336C66D}">
      <dgm:prSet/>
      <dgm:spPr/>
      <dgm:t>
        <a:bodyPr/>
        <a:lstStyle/>
        <a:p>
          <a:endParaRPr lang="fr-FR"/>
        </a:p>
      </dgm:t>
    </dgm:pt>
    <dgm:pt modelId="{A6F469A1-7D3A-4AA3-A290-7B354B2B0F3C}" type="pres">
      <dgm:prSet presAssocID="{27034D61-1462-4498-B349-0DDCCA5F1624}" presName="outerComposite" presStyleCnt="0">
        <dgm:presLayoutVars>
          <dgm:chMax val="5"/>
          <dgm:dir/>
          <dgm:resizeHandles val="exact"/>
        </dgm:presLayoutVars>
      </dgm:prSet>
      <dgm:spPr/>
      <dgm:t>
        <a:bodyPr/>
        <a:lstStyle/>
        <a:p>
          <a:endParaRPr lang="fr-FR"/>
        </a:p>
      </dgm:t>
    </dgm:pt>
    <dgm:pt modelId="{86416E3D-AD81-47F1-84B6-FC32648945E4}" type="pres">
      <dgm:prSet presAssocID="{27034D61-1462-4498-B349-0DDCCA5F1624}" presName="dummyMaxCanvas" presStyleCnt="0">
        <dgm:presLayoutVars/>
      </dgm:prSet>
      <dgm:spPr/>
    </dgm:pt>
    <dgm:pt modelId="{8158B708-4BF3-4BBF-808A-83810978DB2F}" type="pres">
      <dgm:prSet presAssocID="{27034D61-1462-4498-B349-0DDCCA5F1624}" presName="ThreeNodes_1" presStyleLbl="node1" presStyleIdx="0" presStyleCnt="3" custLinFactNeighborX="-368" custLinFactNeighborY="-2995">
        <dgm:presLayoutVars>
          <dgm:bulletEnabled val="1"/>
        </dgm:presLayoutVars>
      </dgm:prSet>
      <dgm:spPr/>
      <dgm:t>
        <a:bodyPr/>
        <a:lstStyle/>
        <a:p>
          <a:endParaRPr lang="fr-FR"/>
        </a:p>
      </dgm:t>
    </dgm:pt>
    <dgm:pt modelId="{215DDA53-9362-4B56-A9A7-87B008CB18A0}" type="pres">
      <dgm:prSet presAssocID="{27034D61-1462-4498-B349-0DDCCA5F1624}" presName="ThreeNodes_2" presStyleLbl="node1" presStyleIdx="1" presStyleCnt="3">
        <dgm:presLayoutVars>
          <dgm:bulletEnabled val="1"/>
        </dgm:presLayoutVars>
      </dgm:prSet>
      <dgm:spPr/>
      <dgm:t>
        <a:bodyPr/>
        <a:lstStyle/>
        <a:p>
          <a:endParaRPr lang="fr-FR"/>
        </a:p>
      </dgm:t>
    </dgm:pt>
    <dgm:pt modelId="{39CD6C1A-77C2-44EB-BF36-5AF0FA950B05}" type="pres">
      <dgm:prSet presAssocID="{27034D61-1462-4498-B349-0DDCCA5F1624}" presName="ThreeNodes_3" presStyleLbl="node1" presStyleIdx="2" presStyleCnt="3">
        <dgm:presLayoutVars>
          <dgm:bulletEnabled val="1"/>
        </dgm:presLayoutVars>
      </dgm:prSet>
      <dgm:spPr/>
      <dgm:t>
        <a:bodyPr/>
        <a:lstStyle/>
        <a:p>
          <a:endParaRPr lang="fr-FR"/>
        </a:p>
      </dgm:t>
    </dgm:pt>
    <dgm:pt modelId="{590B6FB7-3EE0-48B2-8045-B87AB6DC21B2}" type="pres">
      <dgm:prSet presAssocID="{27034D61-1462-4498-B349-0DDCCA5F1624}" presName="ThreeConn_1-2" presStyleLbl="fgAccFollowNode1" presStyleIdx="0" presStyleCnt="2">
        <dgm:presLayoutVars>
          <dgm:bulletEnabled val="1"/>
        </dgm:presLayoutVars>
      </dgm:prSet>
      <dgm:spPr/>
      <dgm:t>
        <a:bodyPr/>
        <a:lstStyle/>
        <a:p>
          <a:endParaRPr lang="fr-FR"/>
        </a:p>
      </dgm:t>
    </dgm:pt>
    <dgm:pt modelId="{AC350275-CD24-48AC-9AC4-A787A1732A18}" type="pres">
      <dgm:prSet presAssocID="{27034D61-1462-4498-B349-0DDCCA5F1624}" presName="ThreeConn_2-3" presStyleLbl="fgAccFollowNode1" presStyleIdx="1" presStyleCnt="2">
        <dgm:presLayoutVars>
          <dgm:bulletEnabled val="1"/>
        </dgm:presLayoutVars>
      </dgm:prSet>
      <dgm:spPr/>
      <dgm:t>
        <a:bodyPr/>
        <a:lstStyle/>
        <a:p>
          <a:endParaRPr lang="fr-FR"/>
        </a:p>
      </dgm:t>
    </dgm:pt>
    <dgm:pt modelId="{500A94E9-5CDE-46E4-BCAE-57DD1DB39162}" type="pres">
      <dgm:prSet presAssocID="{27034D61-1462-4498-B349-0DDCCA5F1624}" presName="ThreeNodes_1_text" presStyleLbl="node1" presStyleIdx="2" presStyleCnt="3">
        <dgm:presLayoutVars>
          <dgm:bulletEnabled val="1"/>
        </dgm:presLayoutVars>
      </dgm:prSet>
      <dgm:spPr/>
      <dgm:t>
        <a:bodyPr/>
        <a:lstStyle/>
        <a:p>
          <a:endParaRPr lang="fr-FR"/>
        </a:p>
      </dgm:t>
    </dgm:pt>
    <dgm:pt modelId="{2A2C8FF8-17FB-4F8E-BDC4-BB028F60652D}" type="pres">
      <dgm:prSet presAssocID="{27034D61-1462-4498-B349-0DDCCA5F1624}" presName="ThreeNodes_2_text" presStyleLbl="node1" presStyleIdx="2" presStyleCnt="3">
        <dgm:presLayoutVars>
          <dgm:bulletEnabled val="1"/>
        </dgm:presLayoutVars>
      </dgm:prSet>
      <dgm:spPr/>
      <dgm:t>
        <a:bodyPr/>
        <a:lstStyle/>
        <a:p>
          <a:endParaRPr lang="fr-FR"/>
        </a:p>
      </dgm:t>
    </dgm:pt>
    <dgm:pt modelId="{0796E5F0-3CD6-4754-A5A6-F5DCBEEAE9A7}" type="pres">
      <dgm:prSet presAssocID="{27034D61-1462-4498-B349-0DDCCA5F1624}" presName="ThreeNodes_3_text" presStyleLbl="node1" presStyleIdx="2" presStyleCnt="3">
        <dgm:presLayoutVars>
          <dgm:bulletEnabled val="1"/>
        </dgm:presLayoutVars>
      </dgm:prSet>
      <dgm:spPr/>
      <dgm:t>
        <a:bodyPr/>
        <a:lstStyle/>
        <a:p>
          <a:endParaRPr lang="fr-FR"/>
        </a:p>
      </dgm:t>
    </dgm:pt>
  </dgm:ptLst>
  <dgm:cxnLst>
    <dgm:cxn modelId="{D835AC0B-71FA-4429-A7B2-6EAD36EF280F}" type="presOf" srcId="{13A584C5-E40B-434F-853A-75885EFF27B0}" destId="{0796E5F0-3CD6-4754-A5A6-F5DCBEEAE9A7}" srcOrd="1" destOrd="0" presId="urn:microsoft.com/office/officeart/2005/8/layout/vProcess5"/>
    <dgm:cxn modelId="{C9AC314A-99A1-49CC-85D3-56E8FBAF68D0}" type="presOf" srcId="{8F0A1CB8-8BDA-4498-B936-5C2686B6C0D7}" destId="{215DDA53-9362-4B56-A9A7-87B008CB18A0}" srcOrd="0" destOrd="0" presId="urn:microsoft.com/office/officeart/2005/8/layout/vProcess5"/>
    <dgm:cxn modelId="{2763C233-56FF-4847-AC53-A267784CFB6B}" type="presOf" srcId="{13A584C5-E40B-434F-853A-75885EFF27B0}" destId="{39CD6C1A-77C2-44EB-BF36-5AF0FA950B05}" srcOrd="0" destOrd="0" presId="urn:microsoft.com/office/officeart/2005/8/layout/vProcess5"/>
    <dgm:cxn modelId="{BEC443BD-D970-4034-8843-F8C72CB9C7E9}" srcId="{27034D61-1462-4498-B349-0DDCCA5F1624}" destId="{13A584C5-E40B-434F-853A-75885EFF27B0}" srcOrd="2" destOrd="0" parTransId="{F0D4B411-7438-41F9-A6EE-DBFC054F453E}" sibTransId="{BD89C664-C96B-4995-B1FB-811E2821B585}"/>
    <dgm:cxn modelId="{A4042301-552F-4860-8726-791BD1BA29B5}" srcId="{27034D61-1462-4498-B349-0DDCCA5F1624}" destId="{005A7756-6448-43B7-9895-E7B054FBEDE3}" srcOrd="0" destOrd="0" parTransId="{6DBAEDFD-C52C-4827-95DE-7A58ADEAE1A1}" sibTransId="{1B291023-C5F8-4DCA-A1E9-B56066EEB6AE}"/>
    <dgm:cxn modelId="{F1A7BBE4-5CE4-43F9-827C-2B363B2A3F0D}" type="presOf" srcId="{78B626C3-E254-4D25-A67F-AAA2E7BB9B6A}" destId="{AC350275-CD24-48AC-9AC4-A787A1732A18}" srcOrd="0" destOrd="0" presId="urn:microsoft.com/office/officeart/2005/8/layout/vProcess5"/>
    <dgm:cxn modelId="{C0281232-F30D-472F-8483-8D0B473E5582}" type="presOf" srcId="{005A7756-6448-43B7-9895-E7B054FBEDE3}" destId="{8158B708-4BF3-4BBF-808A-83810978DB2F}" srcOrd="0" destOrd="0" presId="urn:microsoft.com/office/officeart/2005/8/layout/vProcess5"/>
    <dgm:cxn modelId="{124AFBED-99BE-4957-ACE0-4D37F9794238}" type="presOf" srcId="{27034D61-1462-4498-B349-0DDCCA5F1624}" destId="{A6F469A1-7D3A-4AA3-A290-7B354B2B0F3C}" srcOrd="0" destOrd="0" presId="urn:microsoft.com/office/officeart/2005/8/layout/vProcess5"/>
    <dgm:cxn modelId="{406755A6-D587-458E-B72C-098E62FA8487}" type="presOf" srcId="{005A7756-6448-43B7-9895-E7B054FBEDE3}" destId="{500A94E9-5CDE-46E4-BCAE-57DD1DB39162}" srcOrd="1" destOrd="0" presId="urn:microsoft.com/office/officeart/2005/8/layout/vProcess5"/>
    <dgm:cxn modelId="{978EE15B-408C-4EC9-8FC1-2FDC6336C66D}" srcId="{27034D61-1462-4498-B349-0DDCCA5F1624}" destId="{8F0A1CB8-8BDA-4498-B936-5C2686B6C0D7}" srcOrd="1" destOrd="0" parTransId="{6C3CF13D-8C8A-4E2D-95C6-FF693BEFCC87}" sibTransId="{78B626C3-E254-4D25-A67F-AAA2E7BB9B6A}"/>
    <dgm:cxn modelId="{503DB3BB-9CD7-4912-9B60-CF1D5CFF19A9}" type="presOf" srcId="{1B291023-C5F8-4DCA-A1E9-B56066EEB6AE}" destId="{590B6FB7-3EE0-48B2-8045-B87AB6DC21B2}" srcOrd="0" destOrd="0" presId="urn:microsoft.com/office/officeart/2005/8/layout/vProcess5"/>
    <dgm:cxn modelId="{889357F3-3511-41DD-A673-8EE10745D11E}" type="presOf" srcId="{8F0A1CB8-8BDA-4498-B936-5C2686B6C0D7}" destId="{2A2C8FF8-17FB-4F8E-BDC4-BB028F60652D}" srcOrd="1" destOrd="0" presId="urn:microsoft.com/office/officeart/2005/8/layout/vProcess5"/>
    <dgm:cxn modelId="{CE16E8AD-E1BB-47A8-A2E3-2BF1DEF808CB}" type="presParOf" srcId="{A6F469A1-7D3A-4AA3-A290-7B354B2B0F3C}" destId="{86416E3D-AD81-47F1-84B6-FC32648945E4}" srcOrd="0" destOrd="0" presId="urn:microsoft.com/office/officeart/2005/8/layout/vProcess5"/>
    <dgm:cxn modelId="{46A1D57C-B922-4D4C-9AA8-447542099C76}" type="presParOf" srcId="{A6F469A1-7D3A-4AA3-A290-7B354B2B0F3C}" destId="{8158B708-4BF3-4BBF-808A-83810978DB2F}" srcOrd="1" destOrd="0" presId="urn:microsoft.com/office/officeart/2005/8/layout/vProcess5"/>
    <dgm:cxn modelId="{9EF7251F-6E15-44E4-B55D-009835089BC5}" type="presParOf" srcId="{A6F469A1-7D3A-4AA3-A290-7B354B2B0F3C}" destId="{215DDA53-9362-4B56-A9A7-87B008CB18A0}" srcOrd="2" destOrd="0" presId="urn:microsoft.com/office/officeart/2005/8/layout/vProcess5"/>
    <dgm:cxn modelId="{6BB89FC9-BFAD-4450-8D7E-09AEEBAF2E69}" type="presParOf" srcId="{A6F469A1-7D3A-4AA3-A290-7B354B2B0F3C}" destId="{39CD6C1A-77C2-44EB-BF36-5AF0FA950B05}" srcOrd="3" destOrd="0" presId="urn:microsoft.com/office/officeart/2005/8/layout/vProcess5"/>
    <dgm:cxn modelId="{C29605CB-13E7-424D-BA66-9046178640BF}" type="presParOf" srcId="{A6F469A1-7D3A-4AA3-A290-7B354B2B0F3C}" destId="{590B6FB7-3EE0-48B2-8045-B87AB6DC21B2}" srcOrd="4" destOrd="0" presId="urn:microsoft.com/office/officeart/2005/8/layout/vProcess5"/>
    <dgm:cxn modelId="{95B49D6B-D0C7-4ABE-9D39-3788F04B4B6B}" type="presParOf" srcId="{A6F469A1-7D3A-4AA3-A290-7B354B2B0F3C}" destId="{AC350275-CD24-48AC-9AC4-A787A1732A18}" srcOrd="5" destOrd="0" presId="urn:microsoft.com/office/officeart/2005/8/layout/vProcess5"/>
    <dgm:cxn modelId="{043FDF17-9112-4F8A-A4FE-5BF702DFD14B}" type="presParOf" srcId="{A6F469A1-7D3A-4AA3-A290-7B354B2B0F3C}" destId="{500A94E9-5CDE-46E4-BCAE-57DD1DB39162}" srcOrd="6" destOrd="0" presId="urn:microsoft.com/office/officeart/2005/8/layout/vProcess5"/>
    <dgm:cxn modelId="{1FCCFC80-901E-4F1F-9765-54A71A8DF9C1}" type="presParOf" srcId="{A6F469A1-7D3A-4AA3-A290-7B354B2B0F3C}" destId="{2A2C8FF8-17FB-4F8E-BDC4-BB028F60652D}" srcOrd="7" destOrd="0" presId="urn:microsoft.com/office/officeart/2005/8/layout/vProcess5"/>
    <dgm:cxn modelId="{967F2AC0-5141-4B05-AA85-5693E962F58D}" type="presParOf" srcId="{A6F469A1-7D3A-4AA3-A290-7B354B2B0F3C}" destId="{0796E5F0-3CD6-4754-A5A6-F5DCBEEAE9A7}"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5FF4F6B-E83C-44C8-93B1-BD4B58AE284D}"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fr-FR"/>
        </a:p>
      </dgm:t>
    </dgm:pt>
    <dgm:pt modelId="{B46D0A80-97DB-4113-BDBD-2E21E0A5F487}">
      <dgm:prSet phldrT="[Texte]" custT="1"/>
      <dgm:spPr/>
      <dgm:t>
        <a:bodyPr/>
        <a:lstStyle/>
        <a:p>
          <a:r>
            <a:rPr lang="ar-DZ" sz="2800" b="1" dirty="0" smtClean="0"/>
            <a:t>مفهوم </a:t>
          </a:r>
          <a:r>
            <a:rPr lang="ar-DZ" sz="2800" b="1" dirty="0" err="1" smtClean="0"/>
            <a:t>الأرغونوميا</a:t>
          </a:r>
          <a:endParaRPr lang="fr-FR" sz="2800" b="1" dirty="0"/>
        </a:p>
      </dgm:t>
    </dgm:pt>
    <dgm:pt modelId="{83CBD41B-4CB4-432A-B606-42FB87A3D884}" type="parTrans" cxnId="{0506725E-AE6F-4D43-8A32-532B6667D807}">
      <dgm:prSet/>
      <dgm:spPr/>
      <dgm:t>
        <a:bodyPr/>
        <a:lstStyle/>
        <a:p>
          <a:endParaRPr lang="fr-FR"/>
        </a:p>
      </dgm:t>
    </dgm:pt>
    <dgm:pt modelId="{2861A7A6-2BD4-4735-BFC1-00A17687ED73}" type="sibTrans" cxnId="{0506725E-AE6F-4D43-8A32-532B6667D807}">
      <dgm:prSet/>
      <dgm:spPr/>
      <dgm:t>
        <a:bodyPr/>
        <a:lstStyle/>
        <a:p>
          <a:endParaRPr lang="fr-FR"/>
        </a:p>
      </dgm:t>
    </dgm:pt>
    <dgm:pt modelId="{D32CF91F-1385-4F73-885C-6345618A9CBC}">
      <dgm:prSet phldrT="[Texte]" custT="1"/>
      <dgm:spPr/>
      <dgm:t>
        <a:bodyPr/>
        <a:lstStyle/>
        <a:p>
          <a:r>
            <a:rPr lang="ar-DZ" sz="3200" b="1" dirty="0" smtClean="0"/>
            <a:t>لغة</a:t>
          </a:r>
          <a:endParaRPr lang="fr-FR" sz="1500" b="1" dirty="0"/>
        </a:p>
      </dgm:t>
    </dgm:pt>
    <dgm:pt modelId="{931AE60E-8974-48A5-8E55-E14343ECE8C1}" type="parTrans" cxnId="{CDAD72D2-4558-4A96-BAEF-54D40994EA3B}">
      <dgm:prSet/>
      <dgm:spPr/>
      <dgm:t>
        <a:bodyPr/>
        <a:lstStyle/>
        <a:p>
          <a:endParaRPr lang="fr-FR"/>
        </a:p>
      </dgm:t>
    </dgm:pt>
    <dgm:pt modelId="{C5149BEB-4401-44AE-BBBB-C1A36C55BD93}" type="sibTrans" cxnId="{CDAD72D2-4558-4A96-BAEF-54D40994EA3B}">
      <dgm:prSet/>
      <dgm:spPr/>
      <dgm:t>
        <a:bodyPr/>
        <a:lstStyle/>
        <a:p>
          <a:endParaRPr lang="fr-FR"/>
        </a:p>
      </dgm:t>
    </dgm:pt>
    <dgm:pt modelId="{7C35553F-D50C-48FE-B0D9-93323110912B}">
      <dgm:prSet custT="1"/>
      <dgm:spPr/>
      <dgm:t>
        <a:bodyPr/>
        <a:lstStyle/>
        <a:p>
          <a:r>
            <a:rPr lang="ar-DZ" sz="2800" b="1" dirty="0" smtClean="0"/>
            <a:t>اصطلاحا</a:t>
          </a:r>
          <a:endParaRPr lang="fr-FR" sz="2800" b="1" dirty="0"/>
        </a:p>
      </dgm:t>
    </dgm:pt>
    <dgm:pt modelId="{C6520FC3-214F-418D-8425-9F26AD633889}" type="parTrans" cxnId="{D9417B90-D45B-43D7-BB0F-5600BD7C0AEC}">
      <dgm:prSet/>
      <dgm:spPr/>
      <dgm:t>
        <a:bodyPr/>
        <a:lstStyle/>
        <a:p>
          <a:endParaRPr lang="fr-FR"/>
        </a:p>
      </dgm:t>
    </dgm:pt>
    <dgm:pt modelId="{914F4F33-3CD0-4B37-85A4-46059CE3F0BC}" type="sibTrans" cxnId="{D9417B90-D45B-43D7-BB0F-5600BD7C0AEC}">
      <dgm:prSet/>
      <dgm:spPr/>
      <dgm:t>
        <a:bodyPr/>
        <a:lstStyle/>
        <a:p>
          <a:endParaRPr lang="fr-FR"/>
        </a:p>
      </dgm:t>
    </dgm:pt>
    <dgm:pt modelId="{8EE796DE-3400-4B68-90BB-2882E6F77BFD}">
      <dgm:prSet/>
      <dgm:spPr/>
      <dgm:t>
        <a:bodyPr/>
        <a:lstStyle/>
        <a:p>
          <a:pPr algn="r" rtl="1"/>
          <a:r>
            <a:rPr lang="ar-DZ" dirty="0" smtClean="0"/>
            <a:t>إن كلمة أرغونوميا</a:t>
          </a:r>
          <a:r>
            <a:rPr lang="fr-FR" dirty="0" smtClean="0"/>
            <a:t>ERGONOMIC  </a:t>
          </a:r>
          <a:r>
            <a:rPr lang="ar-DZ" dirty="0" smtClean="0"/>
            <a:t>تأتي من الكلمة اليونانية المركبة من </a:t>
          </a:r>
          <a:r>
            <a:rPr lang="fr-FR" dirty="0" smtClean="0"/>
            <a:t>ERGON "</a:t>
          </a:r>
          <a:r>
            <a:rPr lang="ar-DZ" dirty="0" smtClean="0"/>
            <a:t>العمل" و </a:t>
          </a:r>
          <a:r>
            <a:rPr lang="fr-FR" dirty="0" smtClean="0"/>
            <a:t>NOMOS"</a:t>
          </a:r>
          <a:r>
            <a:rPr lang="ar-DZ" dirty="0" smtClean="0"/>
            <a:t>قواعد"، أي مجموعة القواعد التي تضبط أنشطة العمل.</a:t>
          </a:r>
          <a:endParaRPr lang="fr-FR" dirty="0"/>
        </a:p>
      </dgm:t>
    </dgm:pt>
    <dgm:pt modelId="{D1FD5BC6-99D2-4D36-841A-DC99454313C0}" type="parTrans" cxnId="{90EE96D0-7437-420C-8F0F-7434FD8E0E76}">
      <dgm:prSet/>
      <dgm:spPr/>
      <dgm:t>
        <a:bodyPr/>
        <a:lstStyle/>
        <a:p>
          <a:endParaRPr lang="fr-FR"/>
        </a:p>
      </dgm:t>
    </dgm:pt>
    <dgm:pt modelId="{937B40B1-9820-45F3-9368-B846D2139784}" type="sibTrans" cxnId="{90EE96D0-7437-420C-8F0F-7434FD8E0E76}">
      <dgm:prSet/>
      <dgm:spPr/>
      <dgm:t>
        <a:bodyPr/>
        <a:lstStyle/>
        <a:p>
          <a:endParaRPr lang="fr-FR"/>
        </a:p>
      </dgm:t>
    </dgm:pt>
    <dgm:pt modelId="{5353DEC5-E945-4B45-BF05-03550A0D7FF9}">
      <dgm:prSet/>
      <dgm:spPr/>
      <dgm:t>
        <a:bodyPr/>
        <a:lstStyle/>
        <a:p>
          <a:r>
            <a:rPr lang="ar-DZ" dirty="0" smtClean="0"/>
            <a:t>الأرغونوميا: هي الدراسة الكمية والنوعية للعمل، التي تهدف إلى تحسين ظروف العمل وتطوير الإنتاج في المؤسسة. وتهتم بدراسة العلاقات بين العامل ومنصب عمله وتصور المهمة، وذلك كله في وسط ظروف العمل المختلفة، ودراسة التفاعلات بين مختلف هذه المكونات.</a:t>
          </a:r>
          <a:endParaRPr lang="fr-FR" dirty="0"/>
        </a:p>
      </dgm:t>
    </dgm:pt>
    <dgm:pt modelId="{065F8338-FD13-457D-9852-C1F348C06EB3}" type="parTrans" cxnId="{0632BE11-B3EB-4001-8D1C-26F02D453E1B}">
      <dgm:prSet/>
      <dgm:spPr/>
      <dgm:t>
        <a:bodyPr/>
        <a:lstStyle/>
        <a:p>
          <a:endParaRPr lang="fr-FR"/>
        </a:p>
      </dgm:t>
    </dgm:pt>
    <dgm:pt modelId="{B84A46BE-D2E3-4C59-85F3-A123C00A88CB}" type="sibTrans" cxnId="{0632BE11-B3EB-4001-8D1C-26F02D453E1B}">
      <dgm:prSet/>
      <dgm:spPr/>
      <dgm:t>
        <a:bodyPr/>
        <a:lstStyle/>
        <a:p>
          <a:endParaRPr lang="fr-FR"/>
        </a:p>
      </dgm:t>
    </dgm:pt>
    <dgm:pt modelId="{7F59A432-C887-4438-961C-BE7677A847B9}" type="pres">
      <dgm:prSet presAssocID="{35FF4F6B-E83C-44C8-93B1-BD4B58AE284D}" presName="Name0" presStyleCnt="0">
        <dgm:presLayoutVars>
          <dgm:chPref val="1"/>
          <dgm:dir/>
          <dgm:animOne val="branch"/>
          <dgm:animLvl val="lvl"/>
          <dgm:resizeHandles val="exact"/>
        </dgm:presLayoutVars>
      </dgm:prSet>
      <dgm:spPr/>
      <dgm:t>
        <a:bodyPr/>
        <a:lstStyle/>
        <a:p>
          <a:endParaRPr lang="fr-FR"/>
        </a:p>
      </dgm:t>
    </dgm:pt>
    <dgm:pt modelId="{C3D66A17-86FD-4326-A37F-FD76D8883A15}" type="pres">
      <dgm:prSet presAssocID="{B46D0A80-97DB-4113-BDBD-2E21E0A5F487}" presName="root1" presStyleCnt="0"/>
      <dgm:spPr/>
    </dgm:pt>
    <dgm:pt modelId="{2BB9799E-1CE4-4075-94F3-C82314844FAB}" type="pres">
      <dgm:prSet presAssocID="{B46D0A80-97DB-4113-BDBD-2E21E0A5F487}" presName="LevelOneTextNode" presStyleLbl="node0" presStyleIdx="0" presStyleCnt="1" custLinFactNeighborY="-170">
        <dgm:presLayoutVars>
          <dgm:chPref val="3"/>
        </dgm:presLayoutVars>
      </dgm:prSet>
      <dgm:spPr/>
      <dgm:t>
        <a:bodyPr/>
        <a:lstStyle/>
        <a:p>
          <a:endParaRPr lang="fr-FR"/>
        </a:p>
      </dgm:t>
    </dgm:pt>
    <dgm:pt modelId="{D354094F-1A90-45F0-BEC2-D9CD5774B4C9}" type="pres">
      <dgm:prSet presAssocID="{B46D0A80-97DB-4113-BDBD-2E21E0A5F487}" presName="level2hierChild" presStyleCnt="0"/>
      <dgm:spPr/>
    </dgm:pt>
    <dgm:pt modelId="{149587D9-32B0-4842-9C38-67CBD545CE5F}" type="pres">
      <dgm:prSet presAssocID="{931AE60E-8974-48A5-8E55-E14343ECE8C1}" presName="conn2-1" presStyleLbl="parChTrans1D2" presStyleIdx="0" presStyleCnt="4"/>
      <dgm:spPr/>
      <dgm:t>
        <a:bodyPr/>
        <a:lstStyle/>
        <a:p>
          <a:endParaRPr lang="fr-FR"/>
        </a:p>
      </dgm:t>
    </dgm:pt>
    <dgm:pt modelId="{6E01D3A1-6C02-47CF-BDC5-F649F59CDAA3}" type="pres">
      <dgm:prSet presAssocID="{931AE60E-8974-48A5-8E55-E14343ECE8C1}" presName="connTx" presStyleLbl="parChTrans1D2" presStyleIdx="0" presStyleCnt="4"/>
      <dgm:spPr/>
      <dgm:t>
        <a:bodyPr/>
        <a:lstStyle/>
        <a:p>
          <a:endParaRPr lang="fr-FR"/>
        </a:p>
      </dgm:t>
    </dgm:pt>
    <dgm:pt modelId="{9AA77BBD-5F84-4BB5-8581-3F150D57BA64}" type="pres">
      <dgm:prSet presAssocID="{D32CF91F-1385-4F73-885C-6345618A9CBC}" presName="root2" presStyleCnt="0"/>
      <dgm:spPr/>
    </dgm:pt>
    <dgm:pt modelId="{0C9D4FA5-0744-46AD-8B5C-8D69991E304C}" type="pres">
      <dgm:prSet presAssocID="{D32CF91F-1385-4F73-885C-6345618A9CBC}" presName="LevelTwoTextNode" presStyleLbl="node2" presStyleIdx="0" presStyleCnt="4" custScaleY="55802">
        <dgm:presLayoutVars>
          <dgm:chPref val="3"/>
        </dgm:presLayoutVars>
      </dgm:prSet>
      <dgm:spPr/>
      <dgm:t>
        <a:bodyPr/>
        <a:lstStyle/>
        <a:p>
          <a:endParaRPr lang="fr-FR"/>
        </a:p>
      </dgm:t>
    </dgm:pt>
    <dgm:pt modelId="{45B1E34A-AC3F-42E2-AA92-F1CC9E95E175}" type="pres">
      <dgm:prSet presAssocID="{D32CF91F-1385-4F73-885C-6345618A9CBC}" presName="level3hierChild" presStyleCnt="0"/>
      <dgm:spPr/>
    </dgm:pt>
    <dgm:pt modelId="{952074B6-1E27-4B0D-A875-4DDD654491AC}" type="pres">
      <dgm:prSet presAssocID="{D1FD5BC6-99D2-4D36-841A-DC99454313C0}" presName="conn2-1" presStyleLbl="parChTrans1D2" presStyleIdx="1" presStyleCnt="4"/>
      <dgm:spPr/>
      <dgm:t>
        <a:bodyPr/>
        <a:lstStyle/>
        <a:p>
          <a:endParaRPr lang="fr-FR"/>
        </a:p>
      </dgm:t>
    </dgm:pt>
    <dgm:pt modelId="{62DA2356-4C73-4DE8-A901-4A1CBA8D07AC}" type="pres">
      <dgm:prSet presAssocID="{D1FD5BC6-99D2-4D36-841A-DC99454313C0}" presName="connTx" presStyleLbl="parChTrans1D2" presStyleIdx="1" presStyleCnt="4"/>
      <dgm:spPr/>
      <dgm:t>
        <a:bodyPr/>
        <a:lstStyle/>
        <a:p>
          <a:endParaRPr lang="fr-FR"/>
        </a:p>
      </dgm:t>
    </dgm:pt>
    <dgm:pt modelId="{DA79D591-CB66-4A0C-817F-5122435EB607}" type="pres">
      <dgm:prSet presAssocID="{8EE796DE-3400-4B68-90BB-2882E6F77BFD}" presName="root2" presStyleCnt="0"/>
      <dgm:spPr/>
    </dgm:pt>
    <dgm:pt modelId="{40C7B766-B4DA-419D-9C24-E5D1C7948867}" type="pres">
      <dgm:prSet presAssocID="{8EE796DE-3400-4B68-90BB-2882E6F77BFD}" presName="LevelTwoTextNode" presStyleLbl="node2" presStyleIdx="1" presStyleCnt="4">
        <dgm:presLayoutVars>
          <dgm:chPref val="3"/>
        </dgm:presLayoutVars>
      </dgm:prSet>
      <dgm:spPr/>
      <dgm:t>
        <a:bodyPr/>
        <a:lstStyle/>
        <a:p>
          <a:endParaRPr lang="fr-FR"/>
        </a:p>
      </dgm:t>
    </dgm:pt>
    <dgm:pt modelId="{AC487141-E73B-4F0A-B51E-725193168421}" type="pres">
      <dgm:prSet presAssocID="{8EE796DE-3400-4B68-90BB-2882E6F77BFD}" presName="level3hierChild" presStyleCnt="0"/>
      <dgm:spPr/>
    </dgm:pt>
    <dgm:pt modelId="{AD5194E3-22C7-43D5-B786-904369541268}" type="pres">
      <dgm:prSet presAssocID="{C6520FC3-214F-418D-8425-9F26AD633889}" presName="conn2-1" presStyleLbl="parChTrans1D2" presStyleIdx="2" presStyleCnt="4"/>
      <dgm:spPr/>
      <dgm:t>
        <a:bodyPr/>
        <a:lstStyle/>
        <a:p>
          <a:endParaRPr lang="fr-FR"/>
        </a:p>
      </dgm:t>
    </dgm:pt>
    <dgm:pt modelId="{9ACDC0FB-C3DF-4601-BA09-842881095240}" type="pres">
      <dgm:prSet presAssocID="{C6520FC3-214F-418D-8425-9F26AD633889}" presName="connTx" presStyleLbl="parChTrans1D2" presStyleIdx="2" presStyleCnt="4"/>
      <dgm:spPr/>
      <dgm:t>
        <a:bodyPr/>
        <a:lstStyle/>
        <a:p>
          <a:endParaRPr lang="fr-FR"/>
        </a:p>
      </dgm:t>
    </dgm:pt>
    <dgm:pt modelId="{A2142645-5933-4966-9A3C-6F7D6A86AF01}" type="pres">
      <dgm:prSet presAssocID="{7C35553F-D50C-48FE-B0D9-93323110912B}" presName="root2" presStyleCnt="0"/>
      <dgm:spPr/>
    </dgm:pt>
    <dgm:pt modelId="{63E9742F-5D9A-4FD5-A698-02879F21A0D2}" type="pres">
      <dgm:prSet presAssocID="{7C35553F-D50C-48FE-B0D9-93323110912B}" presName="LevelTwoTextNode" presStyleLbl="node2" presStyleIdx="2" presStyleCnt="4" custScaleY="46801">
        <dgm:presLayoutVars>
          <dgm:chPref val="3"/>
        </dgm:presLayoutVars>
      </dgm:prSet>
      <dgm:spPr/>
      <dgm:t>
        <a:bodyPr/>
        <a:lstStyle/>
        <a:p>
          <a:endParaRPr lang="fr-FR"/>
        </a:p>
      </dgm:t>
    </dgm:pt>
    <dgm:pt modelId="{68AE4074-4FEB-472C-A9D0-7EB0D86B2BCF}" type="pres">
      <dgm:prSet presAssocID="{7C35553F-D50C-48FE-B0D9-93323110912B}" presName="level3hierChild" presStyleCnt="0"/>
      <dgm:spPr/>
    </dgm:pt>
    <dgm:pt modelId="{2A1B2BC3-B44E-4913-BA45-86AF4F36C65A}" type="pres">
      <dgm:prSet presAssocID="{065F8338-FD13-457D-9852-C1F348C06EB3}" presName="conn2-1" presStyleLbl="parChTrans1D2" presStyleIdx="3" presStyleCnt="4"/>
      <dgm:spPr/>
      <dgm:t>
        <a:bodyPr/>
        <a:lstStyle/>
        <a:p>
          <a:endParaRPr lang="fr-FR"/>
        </a:p>
      </dgm:t>
    </dgm:pt>
    <dgm:pt modelId="{2F8402AE-15CC-4FB9-BA1D-37203ECCEF97}" type="pres">
      <dgm:prSet presAssocID="{065F8338-FD13-457D-9852-C1F348C06EB3}" presName="connTx" presStyleLbl="parChTrans1D2" presStyleIdx="3" presStyleCnt="4"/>
      <dgm:spPr/>
      <dgm:t>
        <a:bodyPr/>
        <a:lstStyle/>
        <a:p>
          <a:endParaRPr lang="fr-FR"/>
        </a:p>
      </dgm:t>
    </dgm:pt>
    <dgm:pt modelId="{3A67F2D8-9130-4FC7-907F-E09940F1F5C9}" type="pres">
      <dgm:prSet presAssocID="{5353DEC5-E945-4B45-BF05-03550A0D7FF9}" presName="root2" presStyleCnt="0"/>
      <dgm:spPr/>
    </dgm:pt>
    <dgm:pt modelId="{285B994E-53C7-4461-BD44-98B1555D0D43}" type="pres">
      <dgm:prSet presAssocID="{5353DEC5-E945-4B45-BF05-03550A0D7FF9}" presName="LevelTwoTextNode" presStyleLbl="node2" presStyleIdx="3" presStyleCnt="4">
        <dgm:presLayoutVars>
          <dgm:chPref val="3"/>
        </dgm:presLayoutVars>
      </dgm:prSet>
      <dgm:spPr/>
      <dgm:t>
        <a:bodyPr/>
        <a:lstStyle/>
        <a:p>
          <a:endParaRPr lang="fr-FR"/>
        </a:p>
      </dgm:t>
    </dgm:pt>
    <dgm:pt modelId="{2DEA0287-C54A-4212-A172-8E4744FA050E}" type="pres">
      <dgm:prSet presAssocID="{5353DEC5-E945-4B45-BF05-03550A0D7FF9}" presName="level3hierChild" presStyleCnt="0"/>
      <dgm:spPr/>
    </dgm:pt>
  </dgm:ptLst>
  <dgm:cxnLst>
    <dgm:cxn modelId="{FC138438-D543-4114-9176-2F2D2F9120B3}" type="presOf" srcId="{D1FD5BC6-99D2-4D36-841A-DC99454313C0}" destId="{952074B6-1E27-4B0D-A875-4DDD654491AC}" srcOrd="0" destOrd="0" presId="urn:microsoft.com/office/officeart/2008/layout/HorizontalMultiLevelHierarchy"/>
    <dgm:cxn modelId="{0632BE11-B3EB-4001-8D1C-26F02D453E1B}" srcId="{B46D0A80-97DB-4113-BDBD-2E21E0A5F487}" destId="{5353DEC5-E945-4B45-BF05-03550A0D7FF9}" srcOrd="3" destOrd="0" parTransId="{065F8338-FD13-457D-9852-C1F348C06EB3}" sibTransId="{B84A46BE-D2E3-4C59-85F3-A123C00A88CB}"/>
    <dgm:cxn modelId="{D1EF3102-4427-41A6-80D5-B43667DBBEB6}" type="presOf" srcId="{B46D0A80-97DB-4113-BDBD-2E21E0A5F487}" destId="{2BB9799E-1CE4-4075-94F3-C82314844FAB}" srcOrd="0" destOrd="0" presId="urn:microsoft.com/office/officeart/2008/layout/HorizontalMultiLevelHierarchy"/>
    <dgm:cxn modelId="{90EE96D0-7437-420C-8F0F-7434FD8E0E76}" srcId="{B46D0A80-97DB-4113-BDBD-2E21E0A5F487}" destId="{8EE796DE-3400-4B68-90BB-2882E6F77BFD}" srcOrd="1" destOrd="0" parTransId="{D1FD5BC6-99D2-4D36-841A-DC99454313C0}" sibTransId="{937B40B1-9820-45F3-9368-B846D2139784}"/>
    <dgm:cxn modelId="{2946F74F-DEE9-46FB-B461-6C01DC0039ED}" type="presOf" srcId="{931AE60E-8974-48A5-8E55-E14343ECE8C1}" destId="{6E01D3A1-6C02-47CF-BDC5-F649F59CDAA3}" srcOrd="1" destOrd="0" presId="urn:microsoft.com/office/officeart/2008/layout/HorizontalMultiLevelHierarchy"/>
    <dgm:cxn modelId="{F1D993A1-DEC4-43C5-BE43-AA28F4A59D2A}" type="presOf" srcId="{C6520FC3-214F-418D-8425-9F26AD633889}" destId="{9ACDC0FB-C3DF-4601-BA09-842881095240}" srcOrd="1" destOrd="0" presId="urn:microsoft.com/office/officeart/2008/layout/HorizontalMultiLevelHierarchy"/>
    <dgm:cxn modelId="{D9417B90-D45B-43D7-BB0F-5600BD7C0AEC}" srcId="{B46D0A80-97DB-4113-BDBD-2E21E0A5F487}" destId="{7C35553F-D50C-48FE-B0D9-93323110912B}" srcOrd="2" destOrd="0" parTransId="{C6520FC3-214F-418D-8425-9F26AD633889}" sibTransId="{914F4F33-3CD0-4B37-85A4-46059CE3F0BC}"/>
    <dgm:cxn modelId="{E8B3A163-A39D-4AF5-B5C7-8AE362462051}" type="presOf" srcId="{5353DEC5-E945-4B45-BF05-03550A0D7FF9}" destId="{285B994E-53C7-4461-BD44-98B1555D0D43}" srcOrd="0" destOrd="0" presId="urn:microsoft.com/office/officeart/2008/layout/HorizontalMultiLevelHierarchy"/>
    <dgm:cxn modelId="{2D4D296E-C681-4E9B-8374-D9E5E1BD0238}" type="presOf" srcId="{35FF4F6B-E83C-44C8-93B1-BD4B58AE284D}" destId="{7F59A432-C887-4438-961C-BE7677A847B9}" srcOrd="0" destOrd="0" presId="urn:microsoft.com/office/officeart/2008/layout/HorizontalMultiLevelHierarchy"/>
    <dgm:cxn modelId="{5F892A64-B05D-418B-977E-B5CC016FFF05}" type="presOf" srcId="{7C35553F-D50C-48FE-B0D9-93323110912B}" destId="{63E9742F-5D9A-4FD5-A698-02879F21A0D2}" srcOrd="0" destOrd="0" presId="urn:microsoft.com/office/officeart/2008/layout/HorizontalMultiLevelHierarchy"/>
    <dgm:cxn modelId="{0BCFFEB0-63B7-4450-9788-926A094D65B5}" type="presOf" srcId="{8EE796DE-3400-4B68-90BB-2882E6F77BFD}" destId="{40C7B766-B4DA-419D-9C24-E5D1C7948867}" srcOrd="0" destOrd="0" presId="urn:microsoft.com/office/officeart/2008/layout/HorizontalMultiLevelHierarchy"/>
    <dgm:cxn modelId="{0506725E-AE6F-4D43-8A32-532B6667D807}" srcId="{35FF4F6B-E83C-44C8-93B1-BD4B58AE284D}" destId="{B46D0A80-97DB-4113-BDBD-2E21E0A5F487}" srcOrd="0" destOrd="0" parTransId="{83CBD41B-4CB4-432A-B606-42FB87A3D884}" sibTransId="{2861A7A6-2BD4-4735-BFC1-00A17687ED73}"/>
    <dgm:cxn modelId="{CDAD72D2-4558-4A96-BAEF-54D40994EA3B}" srcId="{B46D0A80-97DB-4113-BDBD-2E21E0A5F487}" destId="{D32CF91F-1385-4F73-885C-6345618A9CBC}" srcOrd="0" destOrd="0" parTransId="{931AE60E-8974-48A5-8E55-E14343ECE8C1}" sibTransId="{C5149BEB-4401-44AE-BBBB-C1A36C55BD93}"/>
    <dgm:cxn modelId="{A83BA658-930E-436F-A025-2424E76C8EF9}" type="presOf" srcId="{931AE60E-8974-48A5-8E55-E14343ECE8C1}" destId="{149587D9-32B0-4842-9C38-67CBD545CE5F}" srcOrd="0" destOrd="0" presId="urn:microsoft.com/office/officeart/2008/layout/HorizontalMultiLevelHierarchy"/>
    <dgm:cxn modelId="{80226D0D-C303-4422-B127-53F2417CCADC}" type="presOf" srcId="{065F8338-FD13-457D-9852-C1F348C06EB3}" destId="{2A1B2BC3-B44E-4913-BA45-86AF4F36C65A}" srcOrd="0" destOrd="0" presId="urn:microsoft.com/office/officeart/2008/layout/HorizontalMultiLevelHierarchy"/>
    <dgm:cxn modelId="{D46F3A68-B259-441A-A9C4-5C8FD764744E}" type="presOf" srcId="{D32CF91F-1385-4F73-885C-6345618A9CBC}" destId="{0C9D4FA5-0744-46AD-8B5C-8D69991E304C}" srcOrd="0" destOrd="0" presId="urn:microsoft.com/office/officeart/2008/layout/HorizontalMultiLevelHierarchy"/>
    <dgm:cxn modelId="{99969D70-E71C-4A16-BD61-A184C25356A7}" type="presOf" srcId="{065F8338-FD13-457D-9852-C1F348C06EB3}" destId="{2F8402AE-15CC-4FB9-BA1D-37203ECCEF97}" srcOrd="1" destOrd="0" presId="urn:microsoft.com/office/officeart/2008/layout/HorizontalMultiLevelHierarchy"/>
    <dgm:cxn modelId="{1383C2E2-B107-4EE1-8AFA-5C89EB91F738}" type="presOf" srcId="{C6520FC3-214F-418D-8425-9F26AD633889}" destId="{AD5194E3-22C7-43D5-B786-904369541268}" srcOrd="0" destOrd="0" presId="urn:microsoft.com/office/officeart/2008/layout/HorizontalMultiLevelHierarchy"/>
    <dgm:cxn modelId="{702E21AC-548B-4F13-B6BC-E947BCF59B26}" type="presOf" srcId="{D1FD5BC6-99D2-4D36-841A-DC99454313C0}" destId="{62DA2356-4C73-4DE8-A901-4A1CBA8D07AC}" srcOrd="1" destOrd="0" presId="urn:microsoft.com/office/officeart/2008/layout/HorizontalMultiLevelHierarchy"/>
    <dgm:cxn modelId="{AF3C2004-90BA-4BB0-AC69-FF700A2B1E9C}" type="presParOf" srcId="{7F59A432-C887-4438-961C-BE7677A847B9}" destId="{C3D66A17-86FD-4326-A37F-FD76D8883A15}" srcOrd="0" destOrd="0" presId="urn:microsoft.com/office/officeart/2008/layout/HorizontalMultiLevelHierarchy"/>
    <dgm:cxn modelId="{8A9EE54E-D360-470E-8C6F-B03D1F6B0930}" type="presParOf" srcId="{C3D66A17-86FD-4326-A37F-FD76D8883A15}" destId="{2BB9799E-1CE4-4075-94F3-C82314844FAB}" srcOrd="0" destOrd="0" presId="urn:microsoft.com/office/officeart/2008/layout/HorizontalMultiLevelHierarchy"/>
    <dgm:cxn modelId="{04E3D093-E5ED-467D-902F-A265987B58F8}" type="presParOf" srcId="{C3D66A17-86FD-4326-A37F-FD76D8883A15}" destId="{D354094F-1A90-45F0-BEC2-D9CD5774B4C9}" srcOrd="1" destOrd="0" presId="urn:microsoft.com/office/officeart/2008/layout/HorizontalMultiLevelHierarchy"/>
    <dgm:cxn modelId="{67CF04CC-58C7-4B1D-B9D8-D14B62395AE2}" type="presParOf" srcId="{D354094F-1A90-45F0-BEC2-D9CD5774B4C9}" destId="{149587D9-32B0-4842-9C38-67CBD545CE5F}" srcOrd="0" destOrd="0" presId="urn:microsoft.com/office/officeart/2008/layout/HorizontalMultiLevelHierarchy"/>
    <dgm:cxn modelId="{5874D1AE-94F8-4656-976E-5490F72A7149}" type="presParOf" srcId="{149587D9-32B0-4842-9C38-67CBD545CE5F}" destId="{6E01D3A1-6C02-47CF-BDC5-F649F59CDAA3}" srcOrd="0" destOrd="0" presId="urn:microsoft.com/office/officeart/2008/layout/HorizontalMultiLevelHierarchy"/>
    <dgm:cxn modelId="{876AB952-6D2A-4825-83E0-BF3A3994ED48}" type="presParOf" srcId="{D354094F-1A90-45F0-BEC2-D9CD5774B4C9}" destId="{9AA77BBD-5F84-4BB5-8581-3F150D57BA64}" srcOrd="1" destOrd="0" presId="urn:microsoft.com/office/officeart/2008/layout/HorizontalMultiLevelHierarchy"/>
    <dgm:cxn modelId="{1B60EBA2-6D22-4FA6-B78F-C958D5F2A12F}" type="presParOf" srcId="{9AA77BBD-5F84-4BB5-8581-3F150D57BA64}" destId="{0C9D4FA5-0744-46AD-8B5C-8D69991E304C}" srcOrd="0" destOrd="0" presId="urn:microsoft.com/office/officeart/2008/layout/HorizontalMultiLevelHierarchy"/>
    <dgm:cxn modelId="{4BF68C47-E737-404E-85E3-7A29A8B4DE74}" type="presParOf" srcId="{9AA77BBD-5F84-4BB5-8581-3F150D57BA64}" destId="{45B1E34A-AC3F-42E2-AA92-F1CC9E95E175}" srcOrd="1" destOrd="0" presId="urn:microsoft.com/office/officeart/2008/layout/HorizontalMultiLevelHierarchy"/>
    <dgm:cxn modelId="{53D16592-1550-4178-8408-1EF91EC4990B}" type="presParOf" srcId="{D354094F-1A90-45F0-BEC2-D9CD5774B4C9}" destId="{952074B6-1E27-4B0D-A875-4DDD654491AC}" srcOrd="2" destOrd="0" presId="urn:microsoft.com/office/officeart/2008/layout/HorizontalMultiLevelHierarchy"/>
    <dgm:cxn modelId="{F56763A8-2889-4563-87D7-E27EEA7265B2}" type="presParOf" srcId="{952074B6-1E27-4B0D-A875-4DDD654491AC}" destId="{62DA2356-4C73-4DE8-A901-4A1CBA8D07AC}" srcOrd="0" destOrd="0" presId="urn:microsoft.com/office/officeart/2008/layout/HorizontalMultiLevelHierarchy"/>
    <dgm:cxn modelId="{14EF69A9-3F4D-4008-9067-2711627C4927}" type="presParOf" srcId="{D354094F-1A90-45F0-BEC2-D9CD5774B4C9}" destId="{DA79D591-CB66-4A0C-817F-5122435EB607}" srcOrd="3" destOrd="0" presId="urn:microsoft.com/office/officeart/2008/layout/HorizontalMultiLevelHierarchy"/>
    <dgm:cxn modelId="{3C2CA5EA-9D2D-48C1-8A7F-070573269AF4}" type="presParOf" srcId="{DA79D591-CB66-4A0C-817F-5122435EB607}" destId="{40C7B766-B4DA-419D-9C24-E5D1C7948867}" srcOrd="0" destOrd="0" presId="urn:microsoft.com/office/officeart/2008/layout/HorizontalMultiLevelHierarchy"/>
    <dgm:cxn modelId="{9F014D50-5A6E-4ED9-BA66-CFC61F892E38}" type="presParOf" srcId="{DA79D591-CB66-4A0C-817F-5122435EB607}" destId="{AC487141-E73B-4F0A-B51E-725193168421}" srcOrd="1" destOrd="0" presId="urn:microsoft.com/office/officeart/2008/layout/HorizontalMultiLevelHierarchy"/>
    <dgm:cxn modelId="{D73EBB3F-60E8-4BE7-AB1B-1FEBCDA5CEB7}" type="presParOf" srcId="{D354094F-1A90-45F0-BEC2-D9CD5774B4C9}" destId="{AD5194E3-22C7-43D5-B786-904369541268}" srcOrd="4" destOrd="0" presId="urn:microsoft.com/office/officeart/2008/layout/HorizontalMultiLevelHierarchy"/>
    <dgm:cxn modelId="{0E92F69B-C75D-4442-A3A7-543B03A60577}" type="presParOf" srcId="{AD5194E3-22C7-43D5-B786-904369541268}" destId="{9ACDC0FB-C3DF-4601-BA09-842881095240}" srcOrd="0" destOrd="0" presId="urn:microsoft.com/office/officeart/2008/layout/HorizontalMultiLevelHierarchy"/>
    <dgm:cxn modelId="{109ADB55-1B79-47AC-B639-010BAEBCA4D2}" type="presParOf" srcId="{D354094F-1A90-45F0-BEC2-D9CD5774B4C9}" destId="{A2142645-5933-4966-9A3C-6F7D6A86AF01}" srcOrd="5" destOrd="0" presId="urn:microsoft.com/office/officeart/2008/layout/HorizontalMultiLevelHierarchy"/>
    <dgm:cxn modelId="{53ED970C-B80E-4FD0-AABC-C8553D2382BD}" type="presParOf" srcId="{A2142645-5933-4966-9A3C-6F7D6A86AF01}" destId="{63E9742F-5D9A-4FD5-A698-02879F21A0D2}" srcOrd="0" destOrd="0" presId="urn:microsoft.com/office/officeart/2008/layout/HorizontalMultiLevelHierarchy"/>
    <dgm:cxn modelId="{E8053B49-04AD-402F-BB53-DA0C9064752F}" type="presParOf" srcId="{A2142645-5933-4966-9A3C-6F7D6A86AF01}" destId="{68AE4074-4FEB-472C-A9D0-7EB0D86B2BCF}" srcOrd="1" destOrd="0" presId="urn:microsoft.com/office/officeart/2008/layout/HorizontalMultiLevelHierarchy"/>
    <dgm:cxn modelId="{EF30CC6B-D980-40F2-B905-9BBFF70C28BF}" type="presParOf" srcId="{D354094F-1A90-45F0-BEC2-D9CD5774B4C9}" destId="{2A1B2BC3-B44E-4913-BA45-86AF4F36C65A}" srcOrd="6" destOrd="0" presId="urn:microsoft.com/office/officeart/2008/layout/HorizontalMultiLevelHierarchy"/>
    <dgm:cxn modelId="{B28FB02A-2D29-4BF9-994F-E46B4DDB784A}" type="presParOf" srcId="{2A1B2BC3-B44E-4913-BA45-86AF4F36C65A}" destId="{2F8402AE-15CC-4FB9-BA1D-37203ECCEF97}" srcOrd="0" destOrd="0" presId="urn:microsoft.com/office/officeart/2008/layout/HorizontalMultiLevelHierarchy"/>
    <dgm:cxn modelId="{D4B35708-F23A-4D4A-B739-BD6CB3AE76D8}" type="presParOf" srcId="{D354094F-1A90-45F0-BEC2-D9CD5774B4C9}" destId="{3A67F2D8-9130-4FC7-907F-E09940F1F5C9}" srcOrd="7" destOrd="0" presId="urn:microsoft.com/office/officeart/2008/layout/HorizontalMultiLevelHierarchy"/>
    <dgm:cxn modelId="{F651BCEA-762E-4C21-93EB-AAB7E7235EC3}" type="presParOf" srcId="{3A67F2D8-9130-4FC7-907F-E09940F1F5C9}" destId="{285B994E-53C7-4461-BD44-98B1555D0D43}" srcOrd="0" destOrd="0" presId="urn:microsoft.com/office/officeart/2008/layout/HorizontalMultiLevelHierarchy"/>
    <dgm:cxn modelId="{D7092861-E4DD-4777-B8F8-6EDF97401367}" type="presParOf" srcId="{3A67F2D8-9130-4FC7-907F-E09940F1F5C9}" destId="{2DEA0287-C54A-4212-A172-8E4744FA050E}"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9111C7F-9D83-4308-9460-B3E934138F1A}"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fr-FR"/>
        </a:p>
      </dgm:t>
    </dgm:pt>
    <dgm:pt modelId="{64421B6E-85F7-4353-8A21-469E67DDF132}">
      <dgm:prSet phldrT="[Texte]"/>
      <dgm:spPr/>
      <dgm:t>
        <a:bodyPr/>
        <a:lstStyle/>
        <a:p>
          <a:r>
            <a:rPr lang="ar-DZ" dirty="0" smtClean="0"/>
            <a:t>المفاهيم المشابهة </a:t>
          </a:r>
          <a:r>
            <a:rPr lang="ar-DZ" dirty="0" err="1" smtClean="0"/>
            <a:t>للأرغونوميا</a:t>
          </a:r>
          <a:endParaRPr lang="fr-FR" dirty="0"/>
        </a:p>
      </dgm:t>
    </dgm:pt>
    <dgm:pt modelId="{44151104-ECA4-41FF-BBA2-86B820C7C88C}" type="parTrans" cxnId="{CB447068-3D3F-4FC9-91CF-E344FE74E318}">
      <dgm:prSet/>
      <dgm:spPr/>
      <dgm:t>
        <a:bodyPr/>
        <a:lstStyle/>
        <a:p>
          <a:endParaRPr lang="fr-FR"/>
        </a:p>
      </dgm:t>
    </dgm:pt>
    <dgm:pt modelId="{4E33D446-24CA-4EAA-84F1-93C45CCBAF94}" type="sibTrans" cxnId="{CB447068-3D3F-4FC9-91CF-E344FE74E318}">
      <dgm:prSet/>
      <dgm:spPr/>
      <dgm:t>
        <a:bodyPr/>
        <a:lstStyle/>
        <a:p>
          <a:endParaRPr lang="fr-FR"/>
        </a:p>
      </dgm:t>
    </dgm:pt>
    <dgm:pt modelId="{1BA30D45-C219-422D-B921-8C8A93ADEF75}">
      <dgm:prSet custT="1"/>
      <dgm:spPr/>
      <dgm:t>
        <a:bodyPr/>
        <a:lstStyle/>
        <a:p>
          <a:r>
            <a:rPr lang="ar-DZ" sz="2000" b="1" dirty="0" smtClean="0">
              <a:solidFill>
                <a:schemeClr val="accent2">
                  <a:lumMod val="60000"/>
                  <a:lumOff val="40000"/>
                </a:schemeClr>
              </a:solidFill>
            </a:rPr>
            <a:t>الهندسة البشرية</a:t>
          </a:r>
        </a:p>
        <a:p>
          <a:r>
            <a:rPr lang="ar-DZ" sz="2000" dirty="0" smtClean="0"/>
            <a:t>تعرف بأنها الدراسة العلمية للعلاقة الهندسية بين الانسان ومحيط عمله، حيث يمثل محيط العمل الظروف التي يعيشها الفرد وما يستخدمه من ماكنات ومعدات في مواقع العمل، أما العلاقة الهندسية فتعني التوافق والانسجام بين مقاييس الجسم البشري وقدراته العضلية والحسية وما يستخدمه من هذه الماكنات والمعدات والمواد بهدف تكييف كل ما يحيط بالإنسان بمقاييس جسمه وقدراته كوحدة إنتاجية متكاملة.</a:t>
          </a:r>
          <a:endParaRPr lang="fr-FR" sz="2000" dirty="0"/>
        </a:p>
      </dgm:t>
    </dgm:pt>
    <dgm:pt modelId="{03F791EC-A041-4446-8772-0B722E7B27C7}" type="parTrans" cxnId="{84BAD380-D4C6-490B-B2F5-3E592CDD7956}">
      <dgm:prSet/>
      <dgm:spPr/>
      <dgm:t>
        <a:bodyPr/>
        <a:lstStyle/>
        <a:p>
          <a:endParaRPr lang="fr-FR"/>
        </a:p>
      </dgm:t>
    </dgm:pt>
    <dgm:pt modelId="{1022CC3A-7040-4188-843D-8A02FA09BED1}" type="sibTrans" cxnId="{84BAD380-D4C6-490B-B2F5-3E592CDD7956}">
      <dgm:prSet/>
      <dgm:spPr/>
      <dgm:t>
        <a:bodyPr/>
        <a:lstStyle/>
        <a:p>
          <a:endParaRPr lang="fr-FR"/>
        </a:p>
      </dgm:t>
    </dgm:pt>
    <dgm:pt modelId="{1ED34F21-14B5-4AD5-9C3F-14747DF1F3B8}">
      <dgm:prSet custT="1"/>
      <dgm:spPr/>
      <dgm:t>
        <a:bodyPr/>
        <a:lstStyle/>
        <a:p>
          <a:r>
            <a:rPr lang="ar-DZ" sz="2400" dirty="0" smtClean="0">
              <a:solidFill>
                <a:schemeClr val="accent2">
                  <a:lumMod val="60000"/>
                  <a:lumOff val="40000"/>
                </a:schemeClr>
              </a:solidFill>
            </a:rPr>
            <a:t>هندسة العوامل البشرية</a:t>
          </a:r>
        </a:p>
        <a:p>
          <a:r>
            <a:rPr lang="ar-DZ" sz="2400" dirty="0" smtClean="0"/>
            <a:t> تهتم بتحسين مؤشرات الإنتاجية والأداء من خلال تصميم مواقع العمل والعدة اليدوية والأدوات بالإضافة للمكان والمعدات التي تأخذ بنظر الاعتبار القدرات الجسدية للإنسان.</a:t>
          </a:r>
          <a:endParaRPr lang="fr-FR" sz="2400" dirty="0"/>
        </a:p>
      </dgm:t>
    </dgm:pt>
    <dgm:pt modelId="{586153A0-1A57-43F8-A373-44E19DC58360}" type="parTrans" cxnId="{57A4AAF2-D812-45A5-B698-B528CFE1ED01}">
      <dgm:prSet/>
      <dgm:spPr/>
      <dgm:t>
        <a:bodyPr/>
        <a:lstStyle/>
        <a:p>
          <a:endParaRPr lang="fr-FR"/>
        </a:p>
      </dgm:t>
    </dgm:pt>
    <dgm:pt modelId="{03F9289D-F32F-4C3D-8552-636DF0CB53B3}" type="sibTrans" cxnId="{57A4AAF2-D812-45A5-B698-B528CFE1ED01}">
      <dgm:prSet/>
      <dgm:spPr/>
      <dgm:t>
        <a:bodyPr/>
        <a:lstStyle/>
        <a:p>
          <a:endParaRPr lang="fr-FR"/>
        </a:p>
      </dgm:t>
    </dgm:pt>
    <dgm:pt modelId="{F01FCC06-A8B0-478F-95F9-B22379FBCC5D}" type="pres">
      <dgm:prSet presAssocID="{E9111C7F-9D83-4308-9460-B3E934138F1A}" presName="Name0" presStyleCnt="0">
        <dgm:presLayoutVars>
          <dgm:dir/>
          <dgm:resizeHandles val="exact"/>
        </dgm:presLayoutVars>
      </dgm:prSet>
      <dgm:spPr/>
      <dgm:t>
        <a:bodyPr/>
        <a:lstStyle/>
        <a:p>
          <a:endParaRPr lang="fr-FR"/>
        </a:p>
      </dgm:t>
    </dgm:pt>
    <dgm:pt modelId="{3EC39C20-65E6-450C-B2D6-E4C70E3C1260}" type="pres">
      <dgm:prSet presAssocID="{64421B6E-85F7-4353-8A21-469E67DDF132}" presName="node" presStyleLbl="node1" presStyleIdx="0" presStyleCnt="3" custScaleX="198822">
        <dgm:presLayoutVars>
          <dgm:bulletEnabled val="1"/>
        </dgm:presLayoutVars>
      </dgm:prSet>
      <dgm:spPr/>
      <dgm:t>
        <a:bodyPr/>
        <a:lstStyle/>
        <a:p>
          <a:endParaRPr lang="fr-FR"/>
        </a:p>
      </dgm:t>
    </dgm:pt>
    <dgm:pt modelId="{127C03B1-8C19-42BE-AEAC-962341B224EE}" type="pres">
      <dgm:prSet presAssocID="{4E33D446-24CA-4EAA-84F1-93C45CCBAF94}" presName="sibTrans" presStyleLbl="sibTrans2D1" presStyleIdx="0" presStyleCnt="3" custLinFactNeighborY="3762"/>
      <dgm:spPr/>
      <dgm:t>
        <a:bodyPr/>
        <a:lstStyle/>
        <a:p>
          <a:endParaRPr lang="fr-FR"/>
        </a:p>
      </dgm:t>
    </dgm:pt>
    <dgm:pt modelId="{15E9AC90-458E-4C43-A103-9185D6B0A123}" type="pres">
      <dgm:prSet presAssocID="{4E33D446-24CA-4EAA-84F1-93C45CCBAF94}" presName="connectorText" presStyleLbl="sibTrans2D1" presStyleIdx="0" presStyleCnt="3"/>
      <dgm:spPr/>
      <dgm:t>
        <a:bodyPr/>
        <a:lstStyle/>
        <a:p>
          <a:endParaRPr lang="fr-FR"/>
        </a:p>
      </dgm:t>
    </dgm:pt>
    <dgm:pt modelId="{381EB63F-6EBC-4A9E-A6E7-C26CA19E579D}" type="pres">
      <dgm:prSet presAssocID="{1BA30D45-C219-422D-B921-8C8A93ADEF75}" presName="node" presStyleLbl="node1" presStyleIdx="1" presStyleCnt="3" custScaleX="135341" custScaleY="328960" custRadScaleRad="91990" custRadScaleInc="-14103">
        <dgm:presLayoutVars>
          <dgm:bulletEnabled val="1"/>
        </dgm:presLayoutVars>
      </dgm:prSet>
      <dgm:spPr/>
      <dgm:t>
        <a:bodyPr/>
        <a:lstStyle/>
        <a:p>
          <a:endParaRPr lang="fr-FR"/>
        </a:p>
      </dgm:t>
    </dgm:pt>
    <dgm:pt modelId="{42914EF1-D248-42F0-9F37-D042B4707B47}" type="pres">
      <dgm:prSet presAssocID="{1022CC3A-7040-4188-843D-8A02FA09BED1}" presName="sibTrans" presStyleLbl="sibTrans2D1" presStyleIdx="1" presStyleCnt="3"/>
      <dgm:spPr/>
      <dgm:t>
        <a:bodyPr/>
        <a:lstStyle/>
        <a:p>
          <a:endParaRPr lang="fr-FR"/>
        </a:p>
      </dgm:t>
    </dgm:pt>
    <dgm:pt modelId="{ED4CD9A8-2496-4978-93C8-34A1870C98BB}" type="pres">
      <dgm:prSet presAssocID="{1022CC3A-7040-4188-843D-8A02FA09BED1}" presName="connectorText" presStyleLbl="sibTrans2D1" presStyleIdx="1" presStyleCnt="3"/>
      <dgm:spPr/>
      <dgm:t>
        <a:bodyPr/>
        <a:lstStyle/>
        <a:p>
          <a:endParaRPr lang="fr-FR"/>
        </a:p>
      </dgm:t>
    </dgm:pt>
    <dgm:pt modelId="{E3BF6DB1-0C76-4108-92A1-5F6CF4569AD3}" type="pres">
      <dgm:prSet presAssocID="{1ED34F21-14B5-4AD5-9C3F-14747DF1F3B8}" presName="node" presStyleLbl="node1" presStyleIdx="2" presStyleCnt="3" custScaleX="137289" custScaleY="254395" custRadScaleRad="82805" custRadScaleInc="34882">
        <dgm:presLayoutVars>
          <dgm:bulletEnabled val="1"/>
        </dgm:presLayoutVars>
      </dgm:prSet>
      <dgm:spPr/>
      <dgm:t>
        <a:bodyPr/>
        <a:lstStyle/>
        <a:p>
          <a:endParaRPr lang="fr-FR"/>
        </a:p>
      </dgm:t>
    </dgm:pt>
    <dgm:pt modelId="{15F1919C-D2D9-46B1-88B5-59B0899E831B}" type="pres">
      <dgm:prSet presAssocID="{03F9289D-F32F-4C3D-8552-636DF0CB53B3}" presName="sibTrans" presStyleLbl="sibTrans2D1" presStyleIdx="2" presStyleCnt="3"/>
      <dgm:spPr/>
      <dgm:t>
        <a:bodyPr/>
        <a:lstStyle/>
        <a:p>
          <a:endParaRPr lang="fr-FR"/>
        </a:p>
      </dgm:t>
    </dgm:pt>
    <dgm:pt modelId="{BB9922D2-D700-46EC-A881-5F9B704FD5B6}" type="pres">
      <dgm:prSet presAssocID="{03F9289D-F32F-4C3D-8552-636DF0CB53B3}" presName="connectorText" presStyleLbl="sibTrans2D1" presStyleIdx="2" presStyleCnt="3"/>
      <dgm:spPr/>
      <dgm:t>
        <a:bodyPr/>
        <a:lstStyle/>
        <a:p>
          <a:endParaRPr lang="fr-FR"/>
        </a:p>
      </dgm:t>
    </dgm:pt>
  </dgm:ptLst>
  <dgm:cxnLst>
    <dgm:cxn modelId="{4BF262DB-EFFB-4BA2-A9C4-541A8B977B0B}" type="presOf" srcId="{E9111C7F-9D83-4308-9460-B3E934138F1A}" destId="{F01FCC06-A8B0-478F-95F9-B22379FBCC5D}" srcOrd="0" destOrd="0" presId="urn:microsoft.com/office/officeart/2005/8/layout/cycle7"/>
    <dgm:cxn modelId="{51E77D45-4D81-467D-8169-09AB4A074B5E}" type="presOf" srcId="{1022CC3A-7040-4188-843D-8A02FA09BED1}" destId="{42914EF1-D248-42F0-9F37-D042B4707B47}" srcOrd="0" destOrd="0" presId="urn:microsoft.com/office/officeart/2005/8/layout/cycle7"/>
    <dgm:cxn modelId="{5B0B0970-C704-4038-BF2F-F9E25FFD59F8}" type="presOf" srcId="{03F9289D-F32F-4C3D-8552-636DF0CB53B3}" destId="{BB9922D2-D700-46EC-A881-5F9B704FD5B6}" srcOrd="1" destOrd="0" presId="urn:microsoft.com/office/officeart/2005/8/layout/cycle7"/>
    <dgm:cxn modelId="{3716C928-44CE-4C1B-B982-7E601EB3AF02}" type="presOf" srcId="{1BA30D45-C219-422D-B921-8C8A93ADEF75}" destId="{381EB63F-6EBC-4A9E-A6E7-C26CA19E579D}" srcOrd="0" destOrd="0" presId="urn:microsoft.com/office/officeart/2005/8/layout/cycle7"/>
    <dgm:cxn modelId="{AFF50313-CE25-4059-A688-6CBF475D6B2E}" type="presOf" srcId="{1ED34F21-14B5-4AD5-9C3F-14747DF1F3B8}" destId="{E3BF6DB1-0C76-4108-92A1-5F6CF4569AD3}" srcOrd="0" destOrd="0" presId="urn:microsoft.com/office/officeart/2005/8/layout/cycle7"/>
    <dgm:cxn modelId="{B1F2DE91-BC09-4615-A868-B058941FD6CA}" type="presOf" srcId="{4E33D446-24CA-4EAA-84F1-93C45CCBAF94}" destId="{15E9AC90-458E-4C43-A103-9185D6B0A123}" srcOrd="1" destOrd="0" presId="urn:microsoft.com/office/officeart/2005/8/layout/cycle7"/>
    <dgm:cxn modelId="{65F65974-85D4-4BE9-AE97-18593772C1CC}" type="presOf" srcId="{1022CC3A-7040-4188-843D-8A02FA09BED1}" destId="{ED4CD9A8-2496-4978-93C8-34A1870C98BB}" srcOrd="1" destOrd="0" presId="urn:microsoft.com/office/officeart/2005/8/layout/cycle7"/>
    <dgm:cxn modelId="{E4C24811-D7C4-4D9A-AC2B-80A03D716752}" type="presOf" srcId="{4E33D446-24CA-4EAA-84F1-93C45CCBAF94}" destId="{127C03B1-8C19-42BE-AEAC-962341B224EE}" srcOrd="0" destOrd="0" presId="urn:microsoft.com/office/officeart/2005/8/layout/cycle7"/>
    <dgm:cxn modelId="{6FA11B74-4A2A-4102-B2A6-C4E2280A5531}" type="presOf" srcId="{64421B6E-85F7-4353-8A21-469E67DDF132}" destId="{3EC39C20-65E6-450C-B2D6-E4C70E3C1260}" srcOrd="0" destOrd="0" presId="urn:microsoft.com/office/officeart/2005/8/layout/cycle7"/>
    <dgm:cxn modelId="{CB447068-3D3F-4FC9-91CF-E344FE74E318}" srcId="{E9111C7F-9D83-4308-9460-B3E934138F1A}" destId="{64421B6E-85F7-4353-8A21-469E67DDF132}" srcOrd="0" destOrd="0" parTransId="{44151104-ECA4-41FF-BBA2-86B820C7C88C}" sibTransId="{4E33D446-24CA-4EAA-84F1-93C45CCBAF94}"/>
    <dgm:cxn modelId="{E63837A9-1015-4554-BA2E-7A2575CFFB9E}" type="presOf" srcId="{03F9289D-F32F-4C3D-8552-636DF0CB53B3}" destId="{15F1919C-D2D9-46B1-88B5-59B0899E831B}" srcOrd="0" destOrd="0" presId="urn:microsoft.com/office/officeart/2005/8/layout/cycle7"/>
    <dgm:cxn modelId="{57A4AAF2-D812-45A5-B698-B528CFE1ED01}" srcId="{E9111C7F-9D83-4308-9460-B3E934138F1A}" destId="{1ED34F21-14B5-4AD5-9C3F-14747DF1F3B8}" srcOrd="2" destOrd="0" parTransId="{586153A0-1A57-43F8-A373-44E19DC58360}" sibTransId="{03F9289D-F32F-4C3D-8552-636DF0CB53B3}"/>
    <dgm:cxn modelId="{84BAD380-D4C6-490B-B2F5-3E592CDD7956}" srcId="{E9111C7F-9D83-4308-9460-B3E934138F1A}" destId="{1BA30D45-C219-422D-B921-8C8A93ADEF75}" srcOrd="1" destOrd="0" parTransId="{03F791EC-A041-4446-8772-0B722E7B27C7}" sibTransId="{1022CC3A-7040-4188-843D-8A02FA09BED1}"/>
    <dgm:cxn modelId="{7FA030A3-8F38-4646-98E0-1AA45E62A47B}" type="presParOf" srcId="{F01FCC06-A8B0-478F-95F9-B22379FBCC5D}" destId="{3EC39C20-65E6-450C-B2D6-E4C70E3C1260}" srcOrd="0" destOrd="0" presId="urn:microsoft.com/office/officeart/2005/8/layout/cycle7"/>
    <dgm:cxn modelId="{079B18E9-BD79-4C13-A755-442DB801397B}" type="presParOf" srcId="{F01FCC06-A8B0-478F-95F9-B22379FBCC5D}" destId="{127C03B1-8C19-42BE-AEAC-962341B224EE}" srcOrd="1" destOrd="0" presId="urn:microsoft.com/office/officeart/2005/8/layout/cycle7"/>
    <dgm:cxn modelId="{1974F006-C08C-43FA-BBB4-756EC54E45C8}" type="presParOf" srcId="{127C03B1-8C19-42BE-AEAC-962341B224EE}" destId="{15E9AC90-458E-4C43-A103-9185D6B0A123}" srcOrd="0" destOrd="0" presId="urn:microsoft.com/office/officeart/2005/8/layout/cycle7"/>
    <dgm:cxn modelId="{EC8B9FBC-8D8F-4B20-9073-DDC8074CA384}" type="presParOf" srcId="{F01FCC06-A8B0-478F-95F9-B22379FBCC5D}" destId="{381EB63F-6EBC-4A9E-A6E7-C26CA19E579D}" srcOrd="2" destOrd="0" presId="urn:microsoft.com/office/officeart/2005/8/layout/cycle7"/>
    <dgm:cxn modelId="{42FEB11E-33ED-446D-8A56-F2E7B392D0D5}" type="presParOf" srcId="{F01FCC06-A8B0-478F-95F9-B22379FBCC5D}" destId="{42914EF1-D248-42F0-9F37-D042B4707B47}" srcOrd="3" destOrd="0" presId="urn:microsoft.com/office/officeart/2005/8/layout/cycle7"/>
    <dgm:cxn modelId="{760F1223-CD0C-4506-B74F-54793BC16A77}" type="presParOf" srcId="{42914EF1-D248-42F0-9F37-D042B4707B47}" destId="{ED4CD9A8-2496-4978-93C8-34A1870C98BB}" srcOrd="0" destOrd="0" presId="urn:microsoft.com/office/officeart/2005/8/layout/cycle7"/>
    <dgm:cxn modelId="{BFD0BC58-6324-4790-9ACE-6245FB51D2B1}" type="presParOf" srcId="{F01FCC06-A8B0-478F-95F9-B22379FBCC5D}" destId="{E3BF6DB1-0C76-4108-92A1-5F6CF4569AD3}" srcOrd="4" destOrd="0" presId="urn:microsoft.com/office/officeart/2005/8/layout/cycle7"/>
    <dgm:cxn modelId="{E4E045C5-48C4-4011-AAAC-9CA3C2C3179E}" type="presParOf" srcId="{F01FCC06-A8B0-478F-95F9-B22379FBCC5D}" destId="{15F1919C-D2D9-46B1-88B5-59B0899E831B}" srcOrd="5" destOrd="0" presId="urn:microsoft.com/office/officeart/2005/8/layout/cycle7"/>
    <dgm:cxn modelId="{13955EF9-3847-4F15-BBB6-BAFE1135E1CA}" type="presParOf" srcId="{15F1919C-D2D9-46B1-88B5-59B0899E831B}" destId="{BB9922D2-D700-46EC-A881-5F9B704FD5B6}"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1B18043-DC2D-4545-ADCA-5612152CF524}"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fr-FR"/>
        </a:p>
      </dgm:t>
    </dgm:pt>
    <dgm:pt modelId="{44B04898-F628-4705-AE13-A350D1D42AF4}">
      <dgm:prSet phldrT="[Texte]" custT="1"/>
      <dgm:spPr/>
      <dgm:t>
        <a:bodyPr/>
        <a:lstStyle/>
        <a:p>
          <a:r>
            <a:rPr lang="ar-DZ" sz="1000" dirty="0" smtClean="0"/>
            <a:t>الراحة</a:t>
          </a:r>
          <a:endParaRPr lang="fr-FR" sz="1000" dirty="0"/>
        </a:p>
      </dgm:t>
    </dgm:pt>
    <dgm:pt modelId="{EA1A0412-8C61-42C4-AFCD-387FC1D7BE86}" type="parTrans" cxnId="{6B86F536-E69A-480A-8794-43C192B465FB}">
      <dgm:prSet/>
      <dgm:spPr/>
      <dgm:t>
        <a:bodyPr/>
        <a:lstStyle/>
        <a:p>
          <a:endParaRPr lang="fr-FR" sz="2800"/>
        </a:p>
      </dgm:t>
    </dgm:pt>
    <dgm:pt modelId="{5F53C221-87CC-41CE-A284-79E82337DAD4}" type="sibTrans" cxnId="{6B86F536-E69A-480A-8794-43C192B465FB}">
      <dgm:prSet/>
      <dgm:spPr/>
      <dgm:t>
        <a:bodyPr/>
        <a:lstStyle/>
        <a:p>
          <a:endParaRPr lang="fr-FR" sz="2800"/>
        </a:p>
      </dgm:t>
    </dgm:pt>
    <dgm:pt modelId="{90375931-DFA7-4DED-8299-053784A9FC63}">
      <dgm:prSet phldrT="[Texte]" custT="1"/>
      <dgm:spPr/>
      <dgm:t>
        <a:bodyPr/>
        <a:lstStyle/>
        <a:p>
          <a:r>
            <a:rPr lang="ar-DZ" sz="1000" dirty="0" smtClean="0"/>
            <a:t>الفعالية</a:t>
          </a:r>
          <a:endParaRPr lang="fr-FR" sz="1000" dirty="0"/>
        </a:p>
      </dgm:t>
    </dgm:pt>
    <dgm:pt modelId="{9C1201D4-BA95-4DCB-8587-CD4FEE14C24C}" type="parTrans" cxnId="{3932C7C7-A5A9-4B54-9FB5-D0380CAF2C8C}">
      <dgm:prSet/>
      <dgm:spPr/>
      <dgm:t>
        <a:bodyPr/>
        <a:lstStyle/>
        <a:p>
          <a:endParaRPr lang="fr-FR" sz="2800"/>
        </a:p>
      </dgm:t>
    </dgm:pt>
    <dgm:pt modelId="{2C86ACF9-C15B-42D6-8573-6273316296C1}" type="sibTrans" cxnId="{3932C7C7-A5A9-4B54-9FB5-D0380CAF2C8C}">
      <dgm:prSet/>
      <dgm:spPr/>
      <dgm:t>
        <a:bodyPr/>
        <a:lstStyle/>
        <a:p>
          <a:endParaRPr lang="fr-FR" sz="2800"/>
        </a:p>
      </dgm:t>
    </dgm:pt>
    <dgm:pt modelId="{23B4BEB3-F36E-4671-B302-E69E19773FFD}">
      <dgm:prSet phldrT="[Texte]" custT="1"/>
      <dgm:spPr/>
      <dgm:t>
        <a:bodyPr/>
        <a:lstStyle/>
        <a:p>
          <a:r>
            <a:rPr lang="ar-DZ" sz="1000" dirty="0" smtClean="0"/>
            <a:t>أمن وسلامة العمال</a:t>
          </a:r>
          <a:endParaRPr lang="fr-FR" sz="1000" dirty="0"/>
        </a:p>
      </dgm:t>
    </dgm:pt>
    <dgm:pt modelId="{F7E02EAD-C46F-4A45-8D01-8E9C1266A5C6}" type="parTrans" cxnId="{287E60C4-70F8-4659-9A57-F6E40AB5602D}">
      <dgm:prSet/>
      <dgm:spPr/>
      <dgm:t>
        <a:bodyPr/>
        <a:lstStyle/>
        <a:p>
          <a:endParaRPr lang="fr-FR" sz="2800"/>
        </a:p>
      </dgm:t>
    </dgm:pt>
    <dgm:pt modelId="{AA974B2F-4574-472D-942A-0772BE55134B}" type="sibTrans" cxnId="{287E60C4-70F8-4659-9A57-F6E40AB5602D}">
      <dgm:prSet/>
      <dgm:spPr/>
      <dgm:t>
        <a:bodyPr/>
        <a:lstStyle/>
        <a:p>
          <a:endParaRPr lang="fr-FR" sz="2800"/>
        </a:p>
      </dgm:t>
    </dgm:pt>
    <dgm:pt modelId="{E66FA410-80CD-4474-A67D-F966AF297102}">
      <dgm:prSet phldrT="[Texte]" custT="1"/>
      <dgm:spPr/>
      <dgm:t>
        <a:bodyPr/>
        <a:lstStyle/>
        <a:p>
          <a:r>
            <a:rPr lang="ar-DZ" sz="1000" dirty="0" smtClean="0"/>
            <a:t>التقليل</a:t>
          </a:r>
          <a:r>
            <a:rPr lang="ar-DZ" sz="1000" baseline="0" dirty="0" smtClean="0"/>
            <a:t> من الأمراض المهنية</a:t>
          </a:r>
          <a:endParaRPr lang="fr-FR" sz="1000" dirty="0"/>
        </a:p>
      </dgm:t>
    </dgm:pt>
    <dgm:pt modelId="{0A7BC1C3-D566-4FE2-BA90-0BF58D38B846}" type="parTrans" cxnId="{3C72C893-5E76-49FF-97FB-6CD7E2EDCDD4}">
      <dgm:prSet/>
      <dgm:spPr/>
      <dgm:t>
        <a:bodyPr/>
        <a:lstStyle/>
        <a:p>
          <a:endParaRPr lang="fr-FR" sz="2800"/>
        </a:p>
      </dgm:t>
    </dgm:pt>
    <dgm:pt modelId="{5CE16D15-528D-4F67-92C0-CFD88ECA3608}" type="sibTrans" cxnId="{3C72C893-5E76-49FF-97FB-6CD7E2EDCDD4}">
      <dgm:prSet/>
      <dgm:spPr/>
      <dgm:t>
        <a:bodyPr/>
        <a:lstStyle/>
        <a:p>
          <a:endParaRPr lang="fr-FR" sz="2800"/>
        </a:p>
      </dgm:t>
    </dgm:pt>
    <dgm:pt modelId="{A21C9503-A6C7-4E78-8F1F-33B758B3A55F}">
      <dgm:prSet phldrT="[Texte]" custT="1"/>
      <dgm:spPr/>
      <dgm:t>
        <a:bodyPr/>
        <a:lstStyle/>
        <a:p>
          <a:r>
            <a:rPr lang="ar-DZ" sz="1000" dirty="0" smtClean="0"/>
            <a:t>المساعدة على تسيير التغيير التكنولوجي</a:t>
          </a:r>
          <a:endParaRPr lang="fr-FR" sz="1000" dirty="0"/>
        </a:p>
      </dgm:t>
    </dgm:pt>
    <dgm:pt modelId="{00570939-938D-43CF-BB98-084B255A6994}" type="parTrans" cxnId="{A53CA82A-3468-4663-9A1E-37576C5FFA26}">
      <dgm:prSet/>
      <dgm:spPr/>
      <dgm:t>
        <a:bodyPr/>
        <a:lstStyle/>
        <a:p>
          <a:endParaRPr lang="fr-FR" sz="2800"/>
        </a:p>
      </dgm:t>
    </dgm:pt>
    <dgm:pt modelId="{DF290FA6-403A-4A69-B19A-98348CE53F81}" type="sibTrans" cxnId="{A53CA82A-3468-4663-9A1E-37576C5FFA26}">
      <dgm:prSet/>
      <dgm:spPr/>
      <dgm:t>
        <a:bodyPr/>
        <a:lstStyle/>
        <a:p>
          <a:endParaRPr lang="fr-FR" sz="2800"/>
        </a:p>
      </dgm:t>
    </dgm:pt>
    <dgm:pt modelId="{44DF5612-2721-448A-A489-DB905A5F95C5}">
      <dgm:prSet custT="1"/>
      <dgm:spPr/>
      <dgm:t>
        <a:bodyPr/>
        <a:lstStyle/>
        <a:p>
          <a:r>
            <a:rPr lang="ar-DZ" sz="1000" smtClean="0"/>
            <a:t>المساعدة على تسيير التغيير التكنولوجي</a:t>
          </a:r>
          <a:endParaRPr lang="fr-FR" sz="1000"/>
        </a:p>
      </dgm:t>
    </dgm:pt>
    <dgm:pt modelId="{40885BCB-1277-4EBB-AEB0-FF8F67E5B0DA}" type="parTrans" cxnId="{B083D291-160E-4DA8-88A7-317394800C69}">
      <dgm:prSet/>
      <dgm:spPr/>
      <dgm:t>
        <a:bodyPr/>
        <a:lstStyle/>
        <a:p>
          <a:endParaRPr lang="fr-FR" sz="2800"/>
        </a:p>
      </dgm:t>
    </dgm:pt>
    <dgm:pt modelId="{6D7F351F-E09E-4F1B-AE5C-E91CC868EC02}" type="sibTrans" cxnId="{B083D291-160E-4DA8-88A7-317394800C69}">
      <dgm:prSet/>
      <dgm:spPr/>
      <dgm:t>
        <a:bodyPr/>
        <a:lstStyle/>
        <a:p>
          <a:endParaRPr lang="fr-FR" sz="2800"/>
        </a:p>
      </dgm:t>
    </dgm:pt>
    <dgm:pt modelId="{D62BB47E-ECD7-45CA-AAE8-535F17594E82}">
      <dgm:prSet custT="1"/>
      <dgm:spPr/>
      <dgm:t>
        <a:bodyPr/>
        <a:lstStyle/>
        <a:p>
          <a:r>
            <a:rPr lang="ar-DZ" sz="1000" dirty="0" smtClean="0"/>
            <a:t>تصميم الآلات والأدوات وتكييفها</a:t>
          </a:r>
          <a:endParaRPr lang="fr-FR" sz="1000" dirty="0"/>
        </a:p>
      </dgm:t>
    </dgm:pt>
    <dgm:pt modelId="{921D7674-F54B-4F4B-AE2D-198636347C60}" type="parTrans" cxnId="{5A4F349D-9774-4600-858F-6D3A4A515D45}">
      <dgm:prSet/>
      <dgm:spPr/>
      <dgm:t>
        <a:bodyPr/>
        <a:lstStyle/>
        <a:p>
          <a:endParaRPr lang="fr-FR" sz="2800"/>
        </a:p>
      </dgm:t>
    </dgm:pt>
    <dgm:pt modelId="{3D90CE72-52C7-4BFF-9F7C-73E071BAFC1F}" type="sibTrans" cxnId="{5A4F349D-9774-4600-858F-6D3A4A515D45}">
      <dgm:prSet/>
      <dgm:spPr/>
      <dgm:t>
        <a:bodyPr/>
        <a:lstStyle/>
        <a:p>
          <a:endParaRPr lang="fr-FR" sz="2800"/>
        </a:p>
      </dgm:t>
    </dgm:pt>
    <dgm:pt modelId="{4DEFCFFC-70E5-4DC6-80B5-97047152E687}">
      <dgm:prSet custT="1"/>
      <dgm:spPr/>
      <dgm:t>
        <a:bodyPr/>
        <a:lstStyle/>
        <a:p>
          <a:r>
            <a:rPr lang="ar-DZ" sz="1000" smtClean="0"/>
            <a:t>المساعدة على تسيير التغيير التكنولوجي</a:t>
          </a:r>
          <a:endParaRPr lang="fr-FR" sz="1000"/>
        </a:p>
      </dgm:t>
    </dgm:pt>
    <dgm:pt modelId="{85EEA8F6-5E9A-4F11-8F29-E6534F502612}" type="parTrans" cxnId="{9EA9F406-A270-4880-85EB-AC246BDC6E69}">
      <dgm:prSet/>
      <dgm:spPr/>
      <dgm:t>
        <a:bodyPr/>
        <a:lstStyle/>
        <a:p>
          <a:endParaRPr lang="fr-FR" sz="2800"/>
        </a:p>
      </dgm:t>
    </dgm:pt>
    <dgm:pt modelId="{2053B151-E665-49A8-910A-9C98181F01A5}" type="sibTrans" cxnId="{9EA9F406-A270-4880-85EB-AC246BDC6E69}">
      <dgm:prSet/>
      <dgm:spPr/>
      <dgm:t>
        <a:bodyPr/>
        <a:lstStyle/>
        <a:p>
          <a:endParaRPr lang="fr-FR" sz="2800"/>
        </a:p>
      </dgm:t>
    </dgm:pt>
    <dgm:pt modelId="{7E07B734-F2E5-4622-A9DE-55CE091CDB13}">
      <dgm:prSet custT="1"/>
      <dgm:spPr/>
      <dgm:t>
        <a:bodyPr/>
        <a:lstStyle/>
        <a:p>
          <a:r>
            <a:rPr lang="ar-DZ" sz="1000" dirty="0" smtClean="0"/>
            <a:t>تحسين طرق العمل</a:t>
          </a:r>
          <a:endParaRPr lang="fr-FR" sz="1000" dirty="0"/>
        </a:p>
      </dgm:t>
    </dgm:pt>
    <dgm:pt modelId="{481375A0-4C27-40E6-9B48-FB2EC2477BBE}" type="parTrans" cxnId="{46BE838D-DA43-4A86-9AA0-9D225EEEB4E7}">
      <dgm:prSet/>
      <dgm:spPr/>
      <dgm:t>
        <a:bodyPr/>
        <a:lstStyle/>
        <a:p>
          <a:endParaRPr lang="fr-FR" sz="2800"/>
        </a:p>
      </dgm:t>
    </dgm:pt>
    <dgm:pt modelId="{9D2E0253-9B4B-4D98-8337-CD928399279E}" type="sibTrans" cxnId="{46BE838D-DA43-4A86-9AA0-9D225EEEB4E7}">
      <dgm:prSet/>
      <dgm:spPr/>
      <dgm:t>
        <a:bodyPr/>
        <a:lstStyle/>
        <a:p>
          <a:endParaRPr lang="fr-FR" sz="2800"/>
        </a:p>
      </dgm:t>
    </dgm:pt>
    <dgm:pt modelId="{5AC6FEC2-3C2A-4A54-BEDE-39E88CD9D01D}">
      <dgm:prSet custT="1"/>
      <dgm:spPr/>
      <dgm:t>
        <a:bodyPr/>
        <a:lstStyle/>
        <a:p>
          <a:r>
            <a:rPr lang="ar-DZ" sz="1000" dirty="0" smtClean="0"/>
            <a:t>المساعدة على تسيير التغيير التكنولوجي</a:t>
          </a:r>
          <a:endParaRPr lang="fr-FR" sz="1000" dirty="0" smtClean="0"/>
        </a:p>
      </dgm:t>
    </dgm:pt>
    <dgm:pt modelId="{51ECF013-4AAE-40EF-8244-C7E2847C8557}" type="parTrans" cxnId="{A82ABAE1-460D-471A-BF2B-1B8EE726C9B4}">
      <dgm:prSet/>
      <dgm:spPr/>
      <dgm:t>
        <a:bodyPr/>
        <a:lstStyle/>
        <a:p>
          <a:endParaRPr lang="fr-FR" sz="2800"/>
        </a:p>
      </dgm:t>
    </dgm:pt>
    <dgm:pt modelId="{BB73AEEA-EECF-4AE7-AEC2-25F78576C112}" type="sibTrans" cxnId="{A82ABAE1-460D-471A-BF2B-1B8EE726C9B4}">
      <dgm:prSet/>
      <dgm:spPr/>
      <dgm:t>
        <a:bodyPr/>
        <a:lstStyle/>
        <a:p>
          <a:endParaRPr lang="fr-FR" sz="2800"/>
        </a:p>
      </dgm:t>
    </dgm:pt>
    <dgm:pt modelId="{8C28B388-C2F7-4D16-8C02-D43198438614}">
      <dgm:prSet custT="1"/>
      <dgm:spPr/>
      <dgm:t>
        <a:bodyPr/>
        <a:lstStyle/>
        <a:p>
          <a:r>
            <a:rPr lang="ar-DZ" sz="1000" dirty="0" smtClean="0"/>
            <a:t>استغلال الوقت والراحة</a:t>
          </a:r>
          <a:endParaRPr lang="fr-FR" sz="1000" dirty="0" smtClean="0"/>
        </a:p>
      </dgm:t>
    </dgm:pt>
    <dgm:pt modelId="{D1D79B13-34C0-4285-9F5C-7C35A341E8FA}" type="parTrans" cxnId="{5400A334-EBDB-4C6D-9742-2F12737146B5}">
      <dgm:prSet/>
      <dgm:spPr/>
      <dgm:t>
        <a:bodyPr/>
        <a:lstStyle/>
        <a:p>
          <a:endParaRPr lang="fr-FR" sz="2800"/>
        </a:p>
      </dgm:t>
    </dgm:pt>
    <dgm:pt modelId="{34BADD4A-486F-4825-8474-AE0BCD501F6A}" type="sibTrans" cxnId="{5400A334-EBDB-4C6D-9742-2F12737146B5}">
      <dgm:prSet/>
      <dgm:spPr/>
      <dgm:t>
        <a:bodyPr/>
        <a:lstStyle/>
        <a:p>
          <a:endParaRPr lang="fr-FR" sz="2800"/>
        </a:p>
      </dgm:t>
    </dgm:pt>
    <dgm:pt modelId="{2B655311-953E-49D2-B0E5-A51229F2A809}">
      <dgm:prSet custT="1"/>
      <dgm:spPr/>
      <dgm:t>
        <a:bodyPr/>
        <a:lstStyle/>
        <a:p>
          <a:r>
            <a:rPr lang="ar-DZ" sz="1000" dirty="0" smtClean="0"/>
            <a:t>المساعدة على تسيير التغيير التكنولوجي</a:t>
          </a:r>
          <a:endParaRPr lang="fr-FR" sz="1000" dirty="0" smtClean="0"/>
        </a:p>
      </dgm:t>
    </dgm:pt>
    <dgm:pt modelId="{4C3037A3-4476-4EA0-8CE8-88AD76E97E41}" type="parTrans" cxnId="{676EFCD7-BB9F-49DD-B3D8-C1E2A20679E2}">
      <dgm:prSet/>
      <dgm:spPr/>
      <dgm:t>
        <a:bodyPr/>
        <a:lstStyle/>
        <a:p>
          <a:endParaRPr lang="fr-FR" sz="2800"/>
        </a:p>
      </dgm:t>
    </dgm:pt>
    <dgm:pt modelId="{11A12B19-DE73-4856-A399-C7073FBA5B48}" type="sibTrans" cxnId="{676EFCD7-BB9F-49DD-B3D8-C1E2A20679E2}">
      <dgm:prSet/>
      <dgm:spPr/>
      <dgm:t>
        <a:bodyPr/>
        <a:lstStyle/>
        <a:p>
          <a:endParaRPr lang="fr-FR" sz="2800"/>
        </a:p>
      </dgm:t>
    </dgm:pt>
    <dgm:pt modelId="{05B41008-2A68-4E1A-B953-1A0AB27D7F2F}">
      <dgm:prSet custT="1"/>
      <dgm:spPr/>
      <dgm:t>
        <a:bodyPr/>
        <a:lstStyle/>
        <a:p>
          <a:r>
            <a:rPr lang="ar-DZ" sz="1000" dirty="0" smtClean="0"/>
            <a:t>تصميم وترتيب مكان العمل</a:t>
          </a:r>
          <a:endParaRPr lang="fr-FR" sz="1000" dirty="0" smtClean="0"/>
        </a:p>
      </dgm:t>
    </dgm:pt>
    <dgm:pt modelId="{64D694FF-BEE7-4AD8-BFDC-81A6A67A469B}" type="parTrans" cxnId="{7E759720-7990-4C4C-A777-73D6073AB50A}">
      <dgm:prSet/>
      <dgm:spPr/>
      <dgm:t>
        <a:bodyPr/>
        <a:lstStyle/>
        <a:p>
          <a:endParaRPr lang="fr-FR" sz="2800"/>
        </a:p>
      </dgm:t>
    </dgm:pt>
    <dgm:pt modelId="{B32A9B92-25CE-4EB5-A064-4C76026C5C61}" type="sibTrans" cxnId="{7E759720-7990-4C4C-A777-73D6073AB50A}">
      <dgm:prSet/>
      <dgm:spPr/>
      <dgm:t>
        <a:bodyPr/>
        <a:lstStyle/>
        <a:p>
          <a:endParaRPr lang="fr-FR" sz="2800"/>
        </a:p>
      </dgm:t>
    </dgm:pt>
    <dgm:pt modelId="{5CD171EA-224F-4618-8C7A-1B8204850D30}">
      <dgm:prSet custT="1"/>
      <dgm:spPr/>
      <dgm:t>
        <a:bodyPr/>
        <a:lstStyle/>
        <a:p>
          <a:r>
            <a:rPr lang="ar-DZ" sz="1000" smtClean="0"/>
            <a:t>المساعدة على تسيير التغيير التكنولوجي</a:t>
          </a:r>
          <a:endParaRPr lang="fr-FR" sz="1000"/>
        </a:p>
      </dgm:t>
    </dgm:pt>
    <dgm:pt modelId="{00EA6729-5D31-4A9F-9DD3-3B2E8D61DDF5}" type="parTrans" cxnId="{6A44B360-9D0B-4B96-9B86-BBD85917E37D}">
      <dgm:prSet/>
      <dgm:spPr/>
      <dgm:t>
        <a:bodyPr/>
        <a:lstStyle/>
        <a:p>
          <a:endParaRPr lang="fr-FR" sz="2800"/>
        </a:p>
      </dgm:t>
    </dgm:pt>
    <dgm:pt modelId="{016AD312-640D-483A-BCE6-F9FAF3C6684E}" type="sibTrans" cxnId="{6A44B360-9D0B-4B96-9B86-BBD85917E37D}">
      <dgm:prSet/>
      <dgm:spPr/>
      <dgm:t>
        <a:bodyPr/>
        <a:lstStyle/>
        <a:p>
          <a:endParaRPr lang="fr-FR" sz="2800"/>
        </a:p>
      </dgm:t>
    </dgm:pt>
    <dgm:pt modelId="{895E6D32-9FCF-48F7-8051-3A5DC540DFD6}">
      <dgm:prSet custT="1"/>
      <dgm:spPr/>
      <dgm:t>
        <a:bodyPr/>
        <a:lstStyle/>
        <a:p>
          <a:r>
            <a:rPr lang="ar-DZ" sz="1000" dirty="0" smtClean="0"/>
            <a:t>دراسة الظروف الفيزيقية الملائمة للعمل</a:t>
          </a:r>
          <a:endParaRPr lang="fr-FR" sz="1000" dirty="0"/>
        </a:p>
      </dgm:t>
    </dgm:pt>
    <dgm:pt modelId="{89FAFE34-F25C-41C3-911B-B2ACB58BBB92}" type="parTrans" cxnId="{1FC7F411-9FC8-4B1B-AB32-638D3C7AF7E7}">
      <dgm:prSet/>
      <dgm:spPr/>
      <dgm:t>
        <a:bodyPr/>
        <a:lstStyle/>
        <a:p>
          <a:endParaRPr lang="fr-FR" sz="2800"/>
        </a:p>
      </dgm:t>
    </dgm:pt>
    <dgm:pt modelId="{A9743B08-C486-4D85-84C3-B084DA43A2ED}" type="sibTrans" cxnId="{1FC7F411-9FC8-4B1B-AB32-638D3C7AF7E7}">
      <dgm:prSet/>
      <dgm:spPr/>
      <dgm:t>
        <a:bodyPr/>
        <a:lstStyle/>
        <a:p>
          <a:endParaRPr lang="fr-FR" sz="2800"/>
        </a:p>
      </dgm:t>
    </dgm:pt>
    <dgm:pt modelId="{87B324C6-C438-4CC7-A8E7-EC3503BEC7E9}" type="pres">
      <dgm:prSet presAssocID="{B1B18043-DC2D-4545-ADCA-5612152CF524}" presName="Name0" presStyleCnt="0">
        <dgm:presLayoutVars>
          <dgm:dir/>
          <dgm:resizeHandles val="exact"/>
        </dgm:presLayoutVars>
      </dgm:prSet>
      <dgm:spPr/>
      <dgm:t>
        <a:bodyPr/>
        <a:lstStyle/>
        <a:p>
          <a:endParaRPr lang="fr-FR"/>
        </a:p>
      </dgm:t>
    </dgm:pt>
    <dgm:pt modelId="{B71EB1D1-DDD1-4B34-9F29-86144D73E3FF}" type="pres">
      <dgm:prSet presAssocID="{B1B18043-DC2D-4545-ADCA-5612152CF524}" presName="cycle" presStyleCnt="0"/>
      <dgm:spPr/>
    </dgm:pt>
    <dgm:pt modelId="{DC562945-A2DF-4D3E-94D9-8FF6B375139A}" type="pres">
      <dgm:prSet presAssocID="{44B04898-F628-4705-AE13-A350D1D42AF4}" presName="nodeFirstNode" presStyleLbl="node1" presStyleIdx="0" presStyleCnt="15">
        <dgm:presLayoutVars>
          <dgm:bulletEnabled val="1"/>
        </dgm:presLayoutVars>
      </dgm:prSet>
      <dgm:spPr/>
      <dgm:t>
        <a:bodyPr/>
        <a:lstStyle/>
        <a:p>
          <a:endParaRPr lang="fr-FR"/>
        </a:p>
      </dgm:t>
    </dgm:pt>
    <dgm:pt modelId="{E6E55264-239B-415D-9E67-B14124F8EB88}" type="pres">
      <dgm:prSet presAssocID="{5F53C221-87CC-41CE-A284-79E82337DAD4}" presName="sibTransFirstNode" presStyleLbl="bgShp" presStyleIdx="0" presStyleCnt="1"/>
      <dgm:spPr/>
      <dgm:t>
        <a:bodyPr/>
        <a:lstStyle/>
        <a:p>
          <a:endParaRPr lang="fr-FR"/>
        </a:p>
      </dgm:t>
    </dgm:pt>
    <dgm:pt modelId="{A838370A-E99F-4425-BBD7-DB17246C64F0}" type="pres">
      <dgm:prSet presAssocID="{2B655311-953E-49D2-B0E5-A51229F2A809}" presName="nodeFollowingNodes" presStyleLbl="node1" presStyleIdx="1" presStyleCnt="15">
        <dgm:presLayoutVars>
          <dgm:bulletEnabled val="1"/>
        </dgm:presLayoutVars>
      </dgm:prSet>
      <dgm:spPr/>
      <dgm:t>
        <a:bodyPr/>
        <a:lstStyle/>
        <a:p>
          <a:endParaRPr lang="fr-FR"/>
        </a:p>
      </dgm:t>
    </dgm:pt>
    <dgm:pt modelId="{51FF89CB-FC16-4608-8ABA-0BFEE1024D01}" type="pres">
      <dgm:prSet presAssocID="{05B41008-2A68-4E1A-B953-1A0AB27D7F2F}" presName="nodeFollowingNodes" presStyleLbl="node1" presStyleIdx="2" presStyleCnt="15">
        <dgm:presLayoutVars>
          <dgm:bulletEnabled val="1"/>
        </dgm:presLayoutVars>
      </dgm:prSet>
      <dgm:spPr/>
      <dgm:t>
        <a:bodyPr/>
        <a:lstStyle/>
        <a:p>
          <a:endParaRPr lang="fr-FR"/>
        </a:p>
      </dgm:t>
    </dgm:pt>
    <dgm:pt modelId="{D525E222-EB41-42A5-8B1F-113851A23DFC}" type="pres">
      <dgm:prSet presAssocID="{5AC6FEC2-3C2A-4A54-BEDE-39E88CD9D01D}" presName="nodeFollowingNodes" presStyleLbl="node1" presStyleIdx="3" presStyleCnt="15">
        <dgm:presLayoutVars>
          <dgm:bulletEnabled val="1"/>
        </dgm:presLayoutVars>
      </dgm:prSet>
      <dgm:spPr/>
      <dgm:t>
        <a:bodyPr/>
        <a:lstStyle/>
        <a:p>
          <a:endParaRPr lang="fr-FR"/>
        </a:p>
      </dgm:t>
    </dgm:pt>
    <dgm:pt modelId="{078BFEF1-5245-476F-975C-59CCE6B2E9F0}" type="pres">
      <dgm:prSet presAssocID="{8C28B388-C2F7-4D16-8C02-D43198438614}" presName="nodeFollowingNodes" presStyleLbl="node1" presStyleIdx="4" presStyleCnt="15">
        <dgm:presLayoutVars>
          <dgm:bulletEnabled val="1"/>
        </dgm:presLayoutVars>
      </dgm:prSet>
      <dgm:spPr/>
      <dgm:t>
        <a:bodyPr/>
        <a:lstStyle/>
        <a:p>
          <a:endParaRPr lang="fr-FR"/>
        </a:p>
      </dgm:t>
    </dgm:pt>
    <dgm:pt modelId="{106849F5-DD2B-4E1B-9073-CE7EC873A484}" type="pres">
      <dgm:prSet presAssocID="{90375931-DFA7-4DED-8299-053784A9FC63}" presName="nodeFollowingNodes" presStyleLbl="node1" presStyleIdx="5" presStyleCnt="15">
        <dgm:presLayoutVars>
          <dgm:bulletEnabled val="1"/>
        </dgm:presLayoutVars>
      </dgm:prSet>
      <dgm:spPr/>
      <dgm:t>
        <a:bodyPr/>
        <a:lstStyle/>
        <a:p>
          <a:endParaRPr lang="fr-FR"/>
        </a:p>
      </dgm:t>
    </dgm:pt>
    <dgm:pt modelId="{5D95D92C-2CC0-4A15-A456-066480C53DA4}" type="pres">
      <dgm:prSet presAssocID="{23B4BEB3-F36E-4671-B302-E69E19773FFD}" presName="nodeFollowingNodes" presStyleLbl="node1" presStyleIdx="6" presStyleCnt="15">
        <dgm:presLayoutVars>
          <dgm:bulletEnabled val="1"/>
        </dgm:presLayoutVars>
      </dgm:prSet>
      <dgm:spPr/>
      <dgm:t>
        <a:bodyPr/>
        <a:lstStyle/>
        <a:p>
          <a:endParaRPr lang="fr-FR"/>
        </a:p>
      </dgm:t>
    </dgm:pt>
    <dgm:pt modelId="{0D91FBA5-CC22-496A-85A8-EA065C3C7974}" type="pres">
      <dgm:prSet presAssocID="{E66FA410-80CD-4474-A67D-F966AF297102}" presName="nodeFollowingNodes" presStyleLbl="node1" presStyleIdx="7" presStyleCnt="15">
        <dgm:presLayoutVars>
          <dgm:bulletEnabled val="1"/>
        </dgm:presLayoutVars>
      </dgm:prSet>
      <dgm:spPr/>
      <dgm:t>
        <a:bodyPr/>
        <a:lstStyle/>
        <a:p>
          <a:endParaRPr lang="fr-FR"/>
        </a:p>
      </dgm:t>
    </dgm:pt>
    <dgm:pt modelId="{384326DF-4970-4E48-8528-2B1E0D9F9708}" type="pres">
      <dgm:prSet presAssocID="{A21C9503-A6C7-4E78-8F1F-33B758B3A55F}" presName="nodeFollowingNodes" presStyleLbl="node1" presStyleIdx="8" presStyleCnt="15">
        <dgm:presLayoutVars>
          <dgm:bulletEnabled val="1"/>
        </dgm:presLayoutVars>
      </dgm:prSet>
      <dgm:spPr/>
      <dgm:t>
        <a:bodyPr/>
        <a:lstStyle/>
        <a:p>
          <a:endParaRPr lang="fr-FR"/>
        </a:p>
      </dgm:t>
    </dgm:pt>
    <dgm:pt modelId="{E680F688-F79B-4E6B-923A-23B6E4641D75}" type="pres">
      <dgm:prSet presAssocID="{44DF5612-2721-448A-A489-DB905A5F95C5}" presName="nodeFollowingNodes" presStyleLbl="node1" presStyleIdx="9" presStyleCnt="15">
        <dgm:presLayoutVars>
          <dgm:bulletEnabled val="1"/>
        </dgm:presLayoutVars>
      </dgm:prSet>
      <dgm:spPr/>
      <dgm:t>
        <a:bodyPr/>
        <a:lstStyle/>
        <a:p>
          <a:endParaRPr lang="fr-FR"/>
        </a:p>
      </dgm:t>
    </dgm:pt>
    <dgm:pt modelId="{FFDC2DD7-EC3A-4CE6-902C-5C9FE36AB45E}" type="pres">
      <dgm:prSet presAssocID="{D62BB47E-ECD7-45CA-AAE8-535F17594E82}" presName="nodeFollowingNodes" presStyleLbl="node1" presStyleIdx="10" presStyleCnt="15">
        <dgm:presLayoutVars>
          <dgm:bulletEnabled val="1"/>
        </dgm:presLayoutVars>
      </dgm:prSet>
      <dgm:spPr/>
      <dgm:t>
        <a:bodyPr/>
        <a:lstStyle/>
        <a:p>
          <a:endParaRPr lang="fr-FR"/>
        </a:p>
      </dgm:t>
    </dgm:pt>
    <dgm:pt modelId="{ABA60145-3956-418F-818F-E8F464665B58}" type="pres">
      <dgm:prSet presAssocID="{4DEFCFFC-70E5-4DC6-80B5-97047152E687}" presName="nodeFollowingNodes" presStyleLbl="node1" presStyleIdx="11" presStyleCnt="15">
        <dgm:presLayoutVars>
          <dgm:bulletEnabled val="1"/>
        </dgm:presLayoutVars>
      </dgm:prSet>
      <dgm:spPr/>
      <dgm:t>
        <a:bodyPr/>
        <a:lstStyle/>
        <a:p>
          <a:endParaRPr lang="fr-FR"/>
        </a:p>
      </dgm:t>
    </dgm:pt>
    <dgm:pt modelId="{5BEF49CB-AAE1-4451-BF6D-0398BB20BAAD}" type="pres">
      <dgm:prSet presAssocID="{7E07B734-F2E5-4622-A9DE-55CE091CDB13}" presName="nodeFollowingNodes" presStyleLbl="node1" presStyleIdx="12" presStyleCnt="15">
        <dgm:presLayoutVars>
          <dgm:bulletEnabled val="1"/>
        </dgm:presLayoutVars>
      </dgm:prSet>
      <dgm:spPr/>
      <dgm:t>
        <a:bodyPr/>
        <a:lstStyle/>
        <a:p>
          <a:endParaRPr lang="fr-FR"/>
        </a:p>
      </dgm:t>
    </dgm:pt>
    <dgm:pt modelId="{EC9F81AA-7DF1-49F3-8381-09B0CD22A7E8}" type="pres">
      <dgm:prSet presAssocID="{5CD171EA-224F-4618-8C7A-1B8204850D30}" presName="nodeFollowingNodes" presStyleLbl="node1" presStyleIdx="13" presStyleCnt="15">
        <dgm:presLayoutVars>
          <dgm:bulletEnabled val="1"/>
        </dgm:presLayoutVars>
      </dgm:prSet>
      <dgm:spPr/>
      <dgm:t>
        <a:bodyPr/>
        <a:lstStyle/>
        <a:p>
          <a:endParaRPr lang="fr-FR"/>
        </a:p>
      </dgm:t>
    </dgm:pt>
    <dgm:pt modelId="{8452B773-83AC-4735-B211-1C9EEFFB0CC6}" type="pres">
      <dgm:prSet presAssocID="{895E6D32-9FCF-48F7-8051-3A5DC540DFD6}" presName="nodeFollowingNodes" presStyleLbl="node1" presStyleIdx="14" presStyleCnt="15">
        <dgm:presLayoutVars>
          <dgm:bulletEnabled val="1"/>
        </dgm:presLayoutVars>
      </dgm:prSet>
      <dgm:spPr/>
      <dgm:t>
        <a:bodyPr/>
        <a:lstStyle/>
        <a:p>
          <a:endParaRPr lang="fr-FR"/>
        </a:p>
      </dgm:t>
    </dgm:pt>
  </dgm:ptLst>
  <dgm:cxnLst>
    <dgm:cxn modelId="{3932C7C7-A5A9-4B54-9FB5-D0380CAF2C8C}" srcId="{B1B18043-DC2D-4545-ADCA-5612152CF524}" destId="{90375931-DFA7-4DED-8299-053784A9FC63}" srcOrd="5" destOrd="0" parTransId="{9C1201D4-BA95-4DCB-8587-CD4FEE14C24C}" sibTransId="{2C86ACF9-C15B-42D6-8573-6273316296C1}"/>
    <dgm:cxn modelId="{EFFF462A-A7AA-45C6-A2E1-DBB4E10992DD}" type="presOf" srcId="{05B41008-2A68-4E1A-B953-1A0AB27D7F2F}" destId="{51FF89CB-FC16-4608-8ABA-0BFEE1024D01}" srcOrd="0" destOrd="0" presId="urn:microsoft.com/office/officeart/2005/8/layout/cycle3"/>
    <dgm:cxn modelId="{3C72C893-5E76-49FF-97FB-6CD7E2EDCDD4}" srcId="{B1B18043-DC2D-4545-ADCA-5612152CF524}" destId="{E66FA410-80CD-4474-A67D-F966AF297102}" srcOrd="7" destOrd="0" parTransId="{0A7BC1C3-D566-4FE2-BA90-0BF58D38B846}" sibTransId="{5CE16D15-528D-4F67-92C0-CFD88ECA3608}"/>
    <dgm:cxn modelId="{C120DBA9-5EEE-43DF-85C8-AF84213FA1FB}" type="presOf" srcId="{D62BB47E-ECD7-45CA-AAE8-535F17594E82}" destId="{FFDC2DD7-EC3A-4CE6-902C-5C9FE36AB45E}" srcOrd="0" destOrd="0" presId="urn:microsoft.com/office/officeart/2005/8/layout/cycle3"/>
    <dgm:cxn modelId="{5400A334-EBDB-4C6D-9742-2F12737146B5}" srcId="{B1B18043-DC2D-4545-ADCA-5612152CF524}" destId="{8C28B388-C2F7-4D16-8C02-D43198438614}" srcOrd="4" destOrd="0" parTransId="{D1D79B13-34C0-4285-9F5C-7C35A341E8FA}" sibTransId="{34BADD4A-486F-4825-8474-AE0BCD501F6A}"/>
    <dgm:cxn modelId="{9EA9F406-A270-4880-85EB-AC246BDC6E69}" srcId="{B1B18043-DC2D-4545-ADCA-5612152CF524}" destId="{4DEFCFFC-70E5-4DC6-80B5-97047152E687}" srcOrd="11" destOrd="0" parTransId="{85EEA8F6-5E9A-4F11-8F29-E6534F502612}" sibTransId="{2053B151-E665-49A8-910A-9C98181F01A5}"/>
    <dgm:cxn modelId="{86F4CA8D-94C5-4804-9B00-60D6B314C43C}" type="presOf" srcId="{23B4BEB3-F36E-4671-B302-E69E19773FFD}" destId="{5D95D92C-2CC0-4A15-A456-066480C53DA4}" srcOrd="0" destOrd="0" presId="urn:microsoft.com/office/officeart/2005/8/layout/cycle3"/>
    <dgm:cxn modelId="{0CBED48A-ECD1-45FD-B8BA-DC0FDB0D5A82}" type="presOf" srcId="{90375931-DFA7-4DED-8299-053784A9FC63}" destId="{106849F5-DD2B-4E1B-9073-CE7EC873A484}" srcOrd="0" destOrd="0" presId="urn:microsoft.com/office/officeart/2005/8/layout/cycle3"/>
    <dgm:cxn modelId="{B408D349-E1E6-4591-A08B-F351989711EC}" type="presOf" srcId="{895E6D32-9FCF-48F7-8051-3A5DC540DFD6}" destId="{8452B773-83AC-4735-B211-1C9EEFFB0CC6}" srcOrd="0" destOrd="0" presId="urn:microsoft.com/office/officeart/2005/8/layout/cycle3"/>
    <dgm:cxn modelId="{6B86F536-E69A-480A-8794-43C192B465FB}" srcId="{B1B18043-DC2D-4545-ADCA-5612152CF524}" destId="{44B04898-F628-4705-AE13-A350D1D42AF4}" srcOrd="0" destOrd="0" parTransId="{EA1A0412-8C61-42C4-AFCD-387FC1D7BE86}" sibTransId="{5F53C221-87CC-41CE-A284-79E82337DAD4}"/>
    <dgm:cxn modelId="{6A44B360-9D0B-4B96-9B86-BBD85917E37D}" srcId="{B1B18043-DC2D-4545-ADCA-5612152CF524}" destId="{5CD171EA-224F-4618-8C7A-1B8204850D30}" srcOrd="13" destOrd="0" parTransId="{00EA6729-5D31-4A9F-9DD3-3B2E8D61DDF5}" sibTransId="{016AD312-640D-483A-BCE6-F9FAF3C6684E}"/>
    <dgm:cxn modelId="{B8870D63-C0A4-48ED-85B5-4833A90FE3F2}" type="presOf" srcId="{5CD171EA-224F-4618-8C7A-1B8204850D30}" destId="{EC9F81AA-7DF1-49F3-8381-09B0CD22A7E8}" srcOrd="0" destOrd="0" presId="urn:microsoft.com/office/officeart/2005/8/layout/cycle3"/>
    <dgm:cxn modelId="{676EFCD7-BB9F-49DD-B3D8-C1E2A20679E2}" srcId="{B1B18043-DC2D-4545-ADCA-5612152CF524}" destId="{2B655311-953E-49D2-B0E5-A51229F2A809}" srcOrd="1" destOrd="0" parTransId="{4C3037A3-4476-4EA0-8CE8-88AD76E97E41}" sibTransId="{11A12B19-DE73-4856-A399-C7073FBA5B48}"/>
    <dgm:cxn modelId="{4ECD1C51-074D-4359-8C5F-1A7A362C700B}" type="presOf" srcId="{A21C9503-A6C7-4E78-8F1F-33B758B3A55F}" destId="{384326DF-4970-4E48-8528-2B1E0D9F9708}" srcOrd="0" destOrd="0" presId="urn:microsoft.com/office/officeart/2005/8/layout/cycle3"/>
    <dgm:cxn modelId="{18DF5B19-6708-44E5-B964-426E566E743E}" type="presOf" srcId="{5F53C221-87CC-41CE-A284-79E82337DAD4}" destId="{E6E55264-239B-415D-9E67-B14124F8EB88}" srcOrd="0" destOrd="0" presId="urn:microsoft.com/office/officeart/2005/8/layout/cycle3"/>
    <dgm:cxn modelId="{B083D291-160E-4DA8-88A7-317394800C69}" srcId="{B1B18043-DC2D-4545-ADCA-5612152CF524}" destId="{44DF5612-2721-448A-A489-DB905A5F95C5}" srcOrd="9" destOrd="0" parTransId="{40885BCB-1277-4EBB-AEB0-FF8F67E5B0DA}" sibTransId="{6D7F351F-E09E-4F1B-AE5C-E91CC868EC02}"/>
    <dgm:cxn modelId="{46BE838D-DA43-4A86-9AA0-9D225EEEB4E7}" srcId="{B1B18043-DC2D-4545-ADCA-5612152CF524}" destId="{7E07B734-F2E5-4622-A9DE-55CE091CDB13}" srcOrd="12" destOrd="0" parTransId="{481375A0-4C27-40E6-9B48-FB2EC2477BBE}" sibTransId="{9D2E0253-9B4B-4D98-8337-CD928399279E}"/>
    <dgm:cxn modelId="{3216C32F-D873-4ADF-A740-9B319FFF80AD}" type="presOf" srcId="{E66FA410-80CD-4474-A67D-F966AF297102}" destId="{0D91FBA5-CC22-496A-85A8-EA065C3C7974}" srcOrd="0" destOrd="0" presId="urn:microsoft.com/office/officeart/2005/8/layout/cycle3"/>
    <dgm:cxn modelId="{10AFCF79-0B06-479E-964B-5154E61FE701}" type="presOf" srcId="{8C28B388-C2F7-4D16-8C02-D43198438614}" destId="{078BFEF1-5245-476F-975C-59CCE6B2E9F0}" srcOrd="0" destOrd="0" presId="urn:microsoft.com/office/officeart/2005/8/layout/cycle3"/>
    <dgm:cxn modelId="{5A4F349D-9774-4600-858F-6D3A4A515D45}" srcId="{B1B18043-DC2D-4545-ADCA-5612152CF524}" destId="{D62BB47E-ECD7-45CA-AAE8-535F17594E82}" srcOrd="10" destOrd="0" parTransId="{921D7674-F54B-4F4B-AE2D-198636347C60}" sibTransId="{3D90CE72-52C7-4BFF-9F7C-73E071BAFC1F}"/>
    <dgm:cxn modelId="{08206CA5-C491-4F10-BC60-D915684E87BB}" type="presOf" srcId="{7E07B734-F2E5-4622-A9DE-55CE091CDB13}" destId="{5BEF49CB-AAE1-4451-BF6D-0398BB20BAAD}" srcOrd="0" destOrd="0" presId="urn:microsoft.com/office/officeart/2005/8/layout/cycle3"/>
    <dgm:cxn modelId="{D70F0560-6CA6-44F4-8989-5D83B18F38A0}" type="presOf" srcId="{B1B18043-DC2D-4545-ADCA-5612152CF524}" destId="{87B324C6-C438-4CC7-A8E7-EC3503BEC7E9}" srcOrd="0" destOrd="0" presId="urn:microsoft.com/office/officeart/2005/8/layout/cycle3"/>
    <dgm:cxn modelId="{A53CA82A-3468-4663-9A1E-37576C5FFA26}" srcId="{B1B18043-DC2D-4545-ADCA-5612152CF524}" destId="{A21C9503-A6C7-4E78-8F1F-33B758B3A55F}" srcOrd="8" destOrd="0" parTransId="{00570939-938D-43CF-BB98-084B255A6994}" sibTransId="{DF290FA6-403A-4A69-B19A-98348CE53F81}"/>
    <dgm:cxn modelId="{1FC7F411-9FC8-4B1B-AB32-638D3C7AF7E7}" srcId="{B1B18043-DC2D-4545-ADCA-5612152CF524}" destId="{895E6D32-9FCF-48F7-8051-3A5DC540DFD6}" srcOrd="14" destOrd="0" parTransId="{89FAFE34-F25C-41C3-911B-B2ACB58BBB92}" sibTransId="{A9743B08-C486-4D85-84C3-B084DA43A2ED}"/>
    <dgm:cxn modelId="{47A9E4B4-D235-4699-8531-BE37D5AF8180}" type="presOf" srcId="{2B655311-953E-49D2-B0E5-A51229F2A809}" destId="{A838370A-E99F-4425-BBD7-DB17246C64F0}" srcOrd="0" destOrd="0" presId="urn:microsoft.com/office/officeart/2005/8/layout/cycle3"/>
    <dgm:cxn modelId="{7E759720-7990-4C4C-A777-73D6073AB50A}" srcId="{B1B18043-DC2D-4545-ADCA-5612152CF524}" destId="{05B41008-2A68-4E1A-B953-1A0AB27D7F2F}" srcOrd="2" destOrd="0" parTransId="{64D694FF-BEE7-4AD8-BFDC-81A6A67A469B}" sibTransId="{B32A9B92-25CE-4EB5-A064-4C76026C5C61}"/>
    <dgm:cxn modelId="{6C74A7B4-FAF3-4605-A4B3-2DDB55E88BAF}" type="presOf" srcId="{44B04898-F628-4705-AE13-A350D1D42AF4}" destId="{DC562945-A2DF-4D3E-94D9-8FF6B375139A}" srcOrd="0" destOrd="0" presId="urn:microsoft.com/office/officeart/2005/8/layout/cycle3"/>
    <dgm:cxn modelId="{1BA79AAC-B69F-41F3-878E-1CC430B40CAA}" type="presOf" srcId="{4DEFCFFC-70E5-4DC6-80B5-97047152E687}" destId="{ABA60145-3956-418F-818F-E8F464665B58}" srcOrd="0" destOrd="0" presId="urn:microsoft.com/office/officeart/2005/8/layout/cycle3"/>
    <dgm:cxn modelId="{E6C9ADBD-6CD1-4B34-9664-C55B122688B9}" type="presOf" srcId="{44DF5612-2721-448A-A489-DB905A5F95C5}" destId="{E680F688-F79B-4E6B-923A-23B6E4641D75}" srcOrd="0" destOrd="0" presId="urn:microsoft.com/office/officeart/2005/8/layout/cycle3"/>
    <dgm:cxn modelId="{A82ABAE1-460D-471A-BF2B-1B8EE726C9B4}" srcId="{B1B18043-DC2D-4545-ADCA-5612152CF524}" destId="{5AC6FEC2-3C2A-4A54-BEDE-39E88CD9D01D}" srcOrd="3" destOrd="0" parTransId="{51ECF013-4AAE-40EF-8244-C7E2847C8557}" sibTransId="{BB73AEEA-EECF-4AE7-AEC2-25F78576C112}"/>
    <dgm:cxn modelId="{2DBFA0DD-3E67-468F-96B4-2AA65D31FCE6}" type="presOf" srcId="{5AC6FEC2-3C2A-4A54-BEDE-39E88CD9D01D}" destId="{D525E222-EB41-42A5-8B1F-113851A23DFC}" srcOrd="0" destOrd="0" presId="urn:microsoft.com/office/officeart/2005/8/layout/cycle3"/>
    <dgm:cxn modelId="{287E60C4-70F8-4659-9A57-F6E40AB5602D}" srcId="{B1B18043-DC2D-4545-ADCA-5612152CF524}" destId="{23B4BEB3-F36E-4671-B302-E69E19773FFD}" srcOrd="6" destOrd="0" parTransId="{F7E02EAD-C46F-4A45-8D01-8E9C1266A5C6}" sibTransId="{AA974B2F-4574-472D-942A-0772BE55134B}"/>
    <dgm:cxn modelId="{0BD9090D-0400-490B-8F03-8C6732A647B1}" type="presParOf" srcId="{87B324C6-C438-4CC7-A8E7-EC3503BEC7E9}" destId="{B71EB1D1-DDD1-4B34-9F29-86144D73E3FF}" srcOrd="0" destOrd="0" presId="urn:microsoft.com/office/officeart/2005/8/layout/cycle3"/>
    <dgm:cxn modelId="{192AC596-393F-4119-95FB-9EAA98391D9F}" type="presParOf" srcId="{B71EB1D1-DDD1-4B34-9F29-86144D73E3FF}" destId="{DC562945-A2DF-4D3E-94D9-8FF6B375139A}" srcOrd="0" destOrd="0" presId="urn:microsoft.com/office/officeart/2005/8/layout/cycle3"/>
    <dgm:cxn modelId="{5A2DE7A0-2712-472B-A397-DA652EADB6EF}" type="presParOf" srcId="{B71EB1D1-DDD1-4B34-9F29-86144D73E3FF}" destId="{E6E55264-239B-415D-9E67-B14124F8EB88}" srcOrd="1" destOrd="0" presId="urn:microsoft.com/office/officeart/2005/8/layout/cycle3"/>
    <dgm:cxn modelId="{6C3B8422-6D7E-4BE9-BE3B-28888CDCCB19}" type="presParOf" srcId="{B71EB1D1-DDD1-4B34-9F29-86144D73E3FF}" destId="{A838370A-E99F-4425-BBD7-DB17246C64F0}" srcOrd="2" destOrd="0" presId="urn:microsoft.com/office/officeart/2005/8/layout/cycle3"/>
    <dgm:cxn modelId="{D58103F4-19AB-4F0E-BDFB-FC1E9601E06E}" type="presParOf" srcId="{B71EB1D1-DDD1-4B34-9F29-86144D73E3FF}" destId="{51FF89CB-FC16-4608-8ABA-0BFEE1024D01}" srcOrd="3" destOrd="0" presId="urn:microsoft.com/office/officeart/2005/8/layout/cycle3"/>
    <dgm:cxn modelId="{A3E2E7CE-0B3F-4F7B-A458-103366A06615}" type="presParOf" srcId="{B71EB1D1-DDD1-4B34-9F29-86144D73E3FF}" destId="{D525E222-EB41-42A5-8B1F-113851A23DFC}" srcOrd="4" destOrd="0" presId="urn:microsoft.com/office/officeart/2005/8/layout/cycle3"/>
    <dgm:cxn modelId="{859743F1-DE4B-4BF1-96F6-ADD34DAD1460}" type="presParOf" srcId="{B71EB1D1-DDD1-4B34-9F29-86144D73E3FF}" destId="{078BFEF1-5245-476F-975C-59CCE6B2E9F0}" srcOrd="5" destOrd="0" presId="urn:microsoft.com/office/officeart/2005/8/layout/cycle3"/>
    <dgm:cxn modelId="{2C12AA08-5A59-45E3-BD5D-79DEEF296F31}" type="presParOf" srcId="{B71EB1D1-DDD1-4B34-9F29-86144D73E3FF}" destId="{106849F5-DD2B-4E1B-9073-CE7EC873A484}" srcOrd="6" destOrd="0" presId="urn:microsoft.com/office/officeart/2005/8/layout/cycle3"/>
    <dgm:cxn modelId="{17546F18-06AB-44C4-B9D7-051D523EDA3C}" type="presParOf" srcId="{B71EB1D1-DDD1-4B34-9F29-86144D73E3FF}" destId="{5D95D92C-2CC0-4A15-A456-066480C53DA4}" srcOrd="7" destOrd="0" presId="urn:microsoft.com/office/officeart/2005/8/layout/cycle3"/>
    <dgm:cxn modelId="{1B0DAF02-9FEC-4653-BE11-2D146F6454EA}" type="presParOf" srcId="{B71EB1D1-DDD1-4B34-9F29-86144D73E3FF}" destId="{0D91FBA5-CC22-496A-85A8-EA065C3C7974}" srcOrd="8" destOrd="0" presId="urn:microsoft.com/office/officeart/2005/8/layout/cycle3"/>
    <dgm:cxn modelId="{0864FF1F-713E-4770-BF18-BE859E341950}" type="presParOf" srcId="{B71EB1D1-DDD1-4B34-9F29-86144D73E3FF}" destId="{384326DF-4970-4E48-8528-2B1E0D9F9708}" srcOrd="9" destOrd="0" presId="urn:microsoft.com/office/officeart/2005/8/layout/cycle3"/>
    <dgm:cxn modelId="{510F2781-7990-4134-BEBB-58D372EF13FB}" type="presParOf" srcId="{B71EB1D1-DDD1-4B34-9F29-86144D73E3FF}" destId="{E680F688-F79B-4E6B-923A-23B6E4641D75}" srcOrd="10" destOrd="0" presId="urn:microsoft.com/office/officeart/2005/8/layout/cycle3"/>
    <dgm:cxn modelId="{7D243FB2-B46E-4DBB-9A5E-987BF5D00E91}" type="presParOf" srcId="{B71EB1D1-DDD1-4B34-9F29-86144D73E3FF}" destId="{FFDC2DD7-EC3A-4CE6-902C-5C9FE36AB45E}" srcOrd="11" destOrd="0" presId="urn:microsoft.com/office/officeart/2005/8/layout/cycle3"/>
    <dgm:cxn modelId="{29D31952-C59F-4062-A113-C79528173D5C}" type="presParOf" srcId="{B71EB1D1-DDD1-4B34-9F29-86144D73E3FF}" destId="{ABA60145-3956-418F-818F-E8F464665B58}" srcOrd="12" destOrd="0" presId="urn:microsoft.com/office/officeart/2005/8/layout/cycle3"/>
    <dgm:cxn modelId="{36DFEA87-8383-446B-8052-B85A5D70A73F}" type="presParOf" srcId="{B71EB1D1-DDD1-4B34-9F29-86144D73E3FF}" destId="{5BEF49CB-AAE1-4451-BF6D-0398BB20BAAD}" srcOrd="13" destOrd="0" presId="urn:microsoft.com/office/officeart/2005/8/layout/cycle3"/>
    <dgm:cxn modelId="{9CB639DC-4404-409D-BE5A-5F29770D7314}" type="presParOf" srcId="{B71EB1D1-DDD1-4B34-9F29-86144D73E3FF}" destId="{EC9F81AA-7DF1-49F3-8381-09B0CD22A7E8}" srcOrd="14" destOrd="0" presId="urn:microsoft.com/office/officeart/2005/8/layout/cycle3"/>
    <dgm:cxn modelId="{486B27B0-AD13-47ED-B1C3-94DD340EDED5}" type="presParOf" srcId="{B71EB1D1-DDD1-4B34-9F29-86144D73E3FF}" destId="{8452B773-83AC-4735-B211-1C9EEFFB0CC6}" srcOrd="15"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58B708-4BF3-4BBF-808A-83810978DB2F}">
      <dsp:nvSpPr>
        <dsp:cNvPr id="0" name=""/>
        <dsp:cNvSpPr/>
      </dsp:nvSpPr>
      <dsp:spPr>
        <a:xfrm>
          <a:off x="0" y="0"/>
          <a:ext cx="5024582" cy="628996"/>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ar-DZ" sz="1900" kern="1200" dirty="0" smtClean="0"/>
            <a:t>مقياس </a:t>
          </a:r>
          <a:r>
            <a:rPr lang="ar-DZ" sz="1900" kern="1200" dirty="0" err="1" smtClean="0"/>
            <a:t>الأرغونوميا</a:t>
          </a:r>
          <a:endParaRPr lang="fr-FR" sz="1900" kern="1200" dirty="0"/>
        </a:p>
      </dsp:txBody>
      <dsp:txXfrm>
        <a:off x="18423" y="18423"/>
        <a:ext cx="4345845" cy="592150"/>
      </dsp:txXfrm>
    </dsp:sp>
    <dsp:sp modelId="{215DDA53-9362-4B56-A9A7-87B008CB18A0}">
      <dsp:nvSpPr>
        <dsp:cNvPr id="0" name=""/>
        <dsp:cNvSpPr/>
      </dsp:nvSpPr>
      <dsp:spPr>
        <a:xfrm>
          <a:off x="443345" y="733829"/>
          <a:ext cx="5024582" cy="628996"/>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ar-DZ" sz="1900" kern="1200" dirty="0" smtClean="0"/>
            <a:t>اعداد الدكتورة العمري وفاء</a:t>
          </a:r>
          <a:endParaRPr lang="fr-FR" sz="1900" kern="1200" dirty="0"/>
        </a:p>
      </dsp:txBody>
      <dsp:txXfrm>
        <a:off x="461768" y="752252"/>
        <a:ext cx="4135542" cy="592150"/>
      </dsp:txXfrm>
    </dsp:sp>
    <dsp:sp modelId="{39CD6C1A-77C2-44EB-BF36-5AF0FA950B05}">
      <dsp:nvSpPr>
        <dsp:cNvPr id="0" name=""/>
        <dsp:cNvSpPr/>
      </dsp:nvSpPr>
      <dsp:spPr>
        <a:xfrm>
          <a:off x="886690" y="1467658"/>
          <a:ext cx="5024582" cy="628996"/>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ar-DZ" sz="1900" kern="1200" dirty="0" smtClean="0"/>
            <a:t>موجه للسنة الأولى ماستر تنظيم وعمل</a:t>
          </a:r>
          <a:endParaRPr lang="fr-FR" sz="1900" kern="1200" dirty="0"/>
        </a:p>
      </dsp:txBody>
      <dsp:txXfrm>
        <a:off x="905113" y="1486081"/>
        <a:ext cx="4135542" cy="592150"/>
      </dsp:txXfrm>
    </dsp:sp>
    <dsp:sp modelId="{590B6FB7-3EE0-48B2-8045-B87AB6DC21B2}">
      <dsp:nvSpPr>
        <dsp:cNvPr id="0" name=""/>
        <dsp:cNvSpPr/>
      </dsp:nvSpPr>
      <dsp:spPr>
        <a:xfrm>
          <a:off x="4615734" y="476989"/>
          <a:ext cx="408847" cy="408847"/>
        </a:xfrm>
        <a:prstGeom prst="downArrow">
          <a:avLst>
            <a:gd name="adj1" fmla="val 55000"/>
            <a:gd name="adj2" fmla="val 45000"/>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endParaRPr lang="fr-FR" sz="1800" kern="1200"/>
        </a:p>
      </dsp:txBody>
      <dsp:txXfrm>
        <a:off x="4707725" y="476989"/>
        <a:ext cx="224865" cy="307657"/>
      </dsp:txXfrm>
    </dsp:sp>
    <dsp:sp modelId="{AC350275-CD24-48AC-9AC4-A787A1732A18}">
      <dsp:nvSpPr>
        <dsp:cNvPr id="0" name=""/>
        <dsp:cNvSpPr/>
      </dsp:nvSpPr>
      <dsp:spPr>
        <a:xfrm>
          <a:off x="5059079" y="1206624"/>
          <a:ext cx="408847" cy="408847"/>
        </a:xfrm>
        <a:prstGeom prst="downArrow">
          <a:avLst>
            <a:gd name="adj1" fmla="val 55000"/>
            <a:gd name="adj2" fmla="val 45000"/>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endParaRPr lang="fr-FR" sz="1800" kern="1200"/>
        </a:p>
      </dsp:txBody>
      <dsp:txXfrm>
        <a:off x="5151070" y="1206624"/>
        <a:ext cx="224865" cy="3076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1B2BC3-B44E-4913-BA45-86AF4F36C65A}">
      <dsp:nvSpPr>
        <dsp:cNvPr id="0" name=""/>
        <dsp:cNvSpPr/>
      </dsp:nvSpPr>
      <dsp:spPr>
        <a:xfrm>
          <a:off x="2552625" y="2709333"/>
          <a:ext cx="675382" cy="1429026"/>
        </a:xfrm>
        <a:custGeom>
          <a:avLst/>
          <a:gdLst/>
          <a:ahLst/>
          <a:cxnLst/>
          <a:rect l="0" t="0" r="0" b="0"/>
          <a:pathLst>
            <a:path>
              <a:moveTo>
                <a:pt x="0" y="0"/>
              </a:moveTo>
              <a:lnTo>
                <a:pt x="337691" y="0"/>
              </a:lnTo>
              <a:lnTo>
                <a:pt x="337691" y="1429026"/>
              </a:lnTo>
              <a:lnTo>
                <a:pt x="675382" y="1429026"/>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2850802" y="3384331"/>
        <a:ext cx="79029" cy="79029"/>
      </dsp:txXfrm>
    </dsp:sp>
    <dsp:sp modelId="{AD5194E3-22C7-43D5-B786-904369541268}">
      <dsp:nvSpPr>
        <dsp:cNvPr id="0" name=""/>
        <dsp:cNvSpPr/>
      </dsp:nvSpPr>
      <dsp:spPr>
        <a:xfrm>
          <a:off x="2552625" y="2709333"/>
          <a:ext cx="675382" cy="415947"/>
        </a:xfrm>
        <a:custGeom>
          <a:avLst/>
          <a:gdLst/>
          <a:ahLst/>
          <a:cxnLst/>
          <a:rect l="0" t="0" r="0" b="0"/>
          <a:pathLst>
            <a:path>
              <a:moveTo>
                <a:pt x="0" y="0"/>
              </a:moveTo>
              <a:lnTo>
                <a:pt x="337691" y="0"/>
              </a:lnTo>
              <a:lnTo>
                <a:pt x="337691" y="415947"/>
              </a:lnTo>
              <a:lnTo>
                <a:pt x="675382" y="415947"/>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2870486" y="2897477"/>
        <a:ext cx="39659" cy="39659"/>
      </dsp:txXfrm>
    </dsp:sp>
    <dsp:sp modelId="{952074B6-1E27-4B0D-A875-4DDD654491AC}">
      <dsp:nvSpPr>
        <dsp:cNvPr id="0" name=""/>
        <dsp:cNvSpPr/>
      </dsp:nvSpPr>
      <dsp:spPr>
        <a:xfrm>
          <a:off x="2552625" y="2112201"/>
          <a:ext cx="675382" cy="597131"/>
        </a:xfrm>
        <a:custGeom>
          <a:avLst/>
          <a:gdLst/>
          <a:ahLst/>
          <a:cxnLst/>
          <a:rect l="0" t="0" r="0" b="0"/>
          <a:pathLst>
            <a:path>
              <a:moveTo>
                <a:pt x="0" y="597131"/>
              </a:moveTo>
              <a:lnTo>
                <a:pt x="337691" y="597131"/>
              </a:lnTo>
              <a:lnTo>
                <a:pt x="337691" y="0"/>
              </a:lnTo>
              <a:lnTo>
                <a:pt x="675382" y="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2867779" y="2388229"/>
        <a:ext cx="45075" cy="45075"/>
      </dsp:txXfrm>
    </dsp:sp>
    <dsp:sp modelId="{149587D9-32B0-4842-9C38-67CBD545CE5F}">
      <dsp:nvSpPr>
        <dsp:cNvPr id="0" name=""/>
        <dsp:cNvSpPr/>
      </dsp:nvSpPr>
      <dsp:spPr>
        <a:xfrm>
          <a:off x="2552625" y="1052787"/>
          <a:ext cx="675382" cy="1656545"/>
        </a:xfrm>
        <a:custGeom>
          <a:avLst/>
          <a:gdLst/>
          <a:ahLst/>
          <a:cxnLst/>
          <a:rect l="0" t="0" r="0" b="0"/>
          <a:pathLst>
            <a:path>
              <a:moveTo>
                <a:pt x="0" y="1656545"/>
              </a:moveTo>
              <a:lnTo>
                <a:pt x="337691" y="1656545"/>
              </a:lnTo>
              <a:lnTo>
                <a:pt x="337691" y="0"/>
              </a:lnTo>
              <a:lnTo>
                <a:pt x="675382" y="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fr-FR" sz="600" kern="1200"/>
        </a:p>
      </dsp:txBody>
      <dsp:txXfrm>
        <a:off x="2845593" y="1836337"/>
        <a:ext cx="89446" cy="89446"/>
      </dsp:txXfrm>
    </dsp:sp>
    <dsp:sp modelId="{2BB9799E-1CE4-4075-94F3-C82314844FAB}">
      <dsp:nvSpPr>
        <dsp:cNvPr id="0" name=""/>
        <dsp:cNvSpPr/>
      </dsp:nvSpPr>
      <dsp:spPr>
        <a:xfrm rot="16200000">
          <a:off x="-671481" y="2194560"/>
          <a:ext cx="5418667" cy="1029546"/>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ar-DZ" sz="2800" b="1" kern="1200" dirty="0" smtClean="0"/>
            <a:t>مفهوم </a:t>
          </a:r>
          <a:r>
            <a:rPr lang="ar-DZ" sz="2800" b="1" kern="1200" dirty="0" err="1" smtClean="0"/>
            <a:t>الأرغونوميا</a:t>
          </a:r>
          <a:endParaRPr lang="fr-FR" sz="2800" b="1" kern="1200" dirty="0"/>
        </a:p>
      </dsp:txBody>
      <dsp:txXfrm>
        <a:off x="-671481" y="2194560"/>
        <a:ext cx="5418667" cy="1029546"/>
      </dsp:txXfrm>
    </dsp:sp>
    <dsp:sp modelId="{0C9D4FA5-0744-46AD-8B5C-8D69991E304C}">
      <dsp:nvSpPr>
        <dsp:cNvPr id="0" name=""/>
        <dsp:cNvSpPr/>
      </dsp:nvSpPr>
      <dsp:spPr>
        <a:xfrm>
          <a:off x="3228008" y="765533"/>
          <a:ext cx="3376913" cy="574507"/>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ar-DZ" sz="3200" b="1" kern="1200" dirty="0" smtClean="0"/>
            <a:t>لغة</a:t>
          </a:r>
          <a:endParaRPr lang="fr-FR" sz="1500" b="1" kern="1200" dirty="0"/>
        </a:p>
      </dsp:txBody>
      <dsp:txXfrm>
        <a:off x="3228008" y="765533"/>
        <a:ext cx="3376913" cy="574507"/>
      </dsp:txXfrm>
    </dsp:sp>
    <dsp:sp modelId="{40C7B766-B4DA-419D-9C24-E5D1C7948867}">
      <dsp:nvSpPr>
        <dsp:cNvPr id="0" name=""/>
        <dsp:cNvSpPr/>
      </dsp:nvSpPr>
      <dsp:spPr>
        <a:xfrm>
          <a:off x="3228008" y="1597428"/>
          <a:ext cx="3376913" cy="1029546"/>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r" defTabSz="533400" rtl="1">
            <a:lnSpc>
              <a:spcPct val="90000"/>
            </a:lnSpc>
            <a:spcBef>
              <a:spcPct val="0"/>
            </a:spcBef>
            <a:spcAft>
              <a:spcPct val="35000"/>
            </a:spcAft>
          </a:pPr>
          <a:r>
            <a:rPr lang="ar-DZ" sz="1200" kern="1200" dirty="0" smtClean="0"/>
            <a:t>إن كلمة أرغونوميا</a:t>
          </a:r>
          <a:r>
            <a:rPr lang="fr-FR" sz="1200" kern="1200" dirty="0" smtClean="0"/>
            <a:t>ERGONOMIC  </a:t>
          </a:r>
          <a:r>
            <a:rPr lang="ar-DZ" sz="1200" kern="1200" dirty="0" smtClean="0"/>
            <a:t>تأتي من الكلمة اليونانية المركبة من </a:t>
          </a:r>
          <a:r>
            <a:rPr lang="fr-FR" sz="1200" kern="1200" dirty="0" smtClean="0"/>
            <a:t>ERGON "</a:t>
          </a:r>
          <a:r>
            <a:rPr lang="ar-DZ" sz="1200" kern="1200" dirty="0" smtClean="0"/>
            <a:t>العمل" و </a:t>
          </a:r>
          <a:r>
            <a:rPr lang="fr-FR" sz="1200" kern="1200" dirty="0" smtClean="0"/>
            <a:t>NOMOS"</a:t>
          </a:r>
          <a:r>
            <a:rPr lang="ar-DZ" sz="1200" kern="1200" dirty="0" smtClean="0"/>
            <a:t>قواعد"، أي مجموعة القواعد التي تضبط أنشطة العمل.</a:t>
          </a:r>
          <a:endParaRPr lang="fr-FR" sz="1200" kern="1200" dirty="0"/>
        </a:p>
      </dsp:txBody>
      <dsp:txXfrm>
        <a:off x="3228008" y="1597428"/>
        <a:ext cx="3376913" cy="1029546"/>
      </dsp:txXfrm>
    </dsp:sp>
    <dsp:sp modelId="{63E9742F-5D9A-4FD5-A698-02879F21A0D2}">
      <dsp:nvSpPr>
        <dsp:cNvPr id="0" name=""/>
        <dsp:cNvSpPr/>
      </dsp:nvSpPr>
      <dsp:spPr>
        <a:xfrm>
          <a:off x="3228008" y="2884361"/>
          <a:ext cx="3376913" cy="481838"/>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ar-DZ" sz="2800" b="1" kern="1200" dirty="0" smtClean="0"/>
            <a:t>اصطلاحا</a:t>
          </a:r>
          <a:endParaRPr lang="fr-FR" sz="2800" b="1" kern="1200" dirty="0"/>
        </a:p>
      </dsp:txBody>
      <dsp:txXfrm>
        <a:off x="3228008" y="2884361"/>
        <a:ext cx="3376913" cy="481838"/>
      </dsp:txXfrm>
    </dsp:sp>
    <dsp:sp modelId="{285B994E-53C7-4461-BD44-98B1555D0D43}">
      <dsp:nvSpPr>
        <dsp:cNvPr id="0" name=""/>
        <dsp:cNvSpPr/>
      </dsp:nvSpPr>
      <dsp:spPr>
        <a:xfrm>
          <a:off x="3228008" y="3623586"/>
          <a:ext cx="3376913" cy="1029546"/>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ar-DZ" sz="1200" kern="1200" dirty="0" smtClean="0"/>
            <a:t>الأرغونوميا: هي الدراسة الكمية والنوعية للعمل، التي تهدف إلى تحسين ظروف العمل وتطوير الإنتاج في المؤسسة. وتهتم بدراسة العلاقات بين العامل ومنصب عمله وتصور المهمة، وذلك كله في وسط ظروف العمل المختلفة، ودراسة التفاعلات بين مختلف هذه المكونات.</a:t>
          </a:r>
          <a:endParaRPr lang="fr-FR" sz="1200" kern="1200" dirty="0"/>
        </a:p>
      </dsp:txBody>
      <dsp:txXfrm>
        <a:off x="3228008" y="3623586"/>
        <a:ext cx="3376913" cy="102954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C39C20-65E6-450C-B2D6-E4C70E3C1260}">
      <dsp:nvSpPr>
        <dsp:cNvPr id="0" name=""/>
        <dsp:cNvSpPr/>
      </dsp:nvSpPr>
      <dsp:spPr>
        <a:xfrm>
          <a:off x="1288285" y="-801477"/>
          <a:ext cx="5578758" cy="1402953"/>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r>
            <a:rPr lang="ar-DZ" sz="3700" kern="1200" dirty="0" smtClean="0"/>
            <a:t>المفاهيم المشابهة </a:t>
          </a:r>
          <a:r>
            <a:rPr lang="ar-DZ" sz="3700" kern="1200" dirty="0" err="1" smtClean="0"/>
            <a:t>للأرغونوميا</a:t>
          </a:r>
          <a:endParaRPr lang="fr-FR" sz="3700" kern="1200" dirty="0"/>
        </a:p>
      </dsp:txBody>
      <dsp:txXfrm>
        <a:off x="1329376" y="-760386"/>
        <a:ext cx="5496576" cy="1320771"/>
      </dsp:txXfrm>
    </dsp:sp>
    <dsp:sp modelId="{127C03B1-8C19-42BE-AEAC-962341B224EE}">
      <dsp:nvSpPr>
        <dsp:cNvPr id="0" name=""/>
        <dsp:cNvSpPr/>
      </dsp:nvSpPr>
      <dsp:spPr>
        <a:xfrm rot="3443705">
          <a:off x="4445900" y="659128"/>
          <a:ext cx="525135" cy="491033"/>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fr-FR" sz="2100" kern="1200"/>
        </a:p>
      </dsp:txBody>
      <dsp:txXfrm>
        <a:off x="4593210" y="757335"/>
        <a:ext cx="230515" cy="294619"/>
      </dsp:txXfrm>
    </dsp:sp>
    <dsp:sp modelId="{381EB63F-6EBC-4A9E-A6E7-C26CA19E579D}">
      <dsp:nvSpPr>
        <dsp:cNvPr id="0" name=""/>
        <dsp:cNvSpPr/>
      </dsp:nvSpPr>
      <dsp:spPr>
        <a:xfrm>
          <a:off x="4467840" y="1170870"/>
          <a:ext cx="3797541" cy="4615154"/>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DZ" sz="2000" b="1" kern="1200" dirty="0" smtClean="0">
              <a:solidFill>
                <a:schemeClr val="accent2">
                  <a:lumMod val="60000"/>
                  <a:lumOff val="40000"/>
                </a:schemeClr>
              </a:solidFill>
            </a:rPr>
            <a:t>الهندسة البشرية</a:t>
          </a:r>
        </a:p>
        <a:p>
          <a:pPr lvl="0" algn="ctr" defTabSz="889000">
            <a:lnSpc>
              <a:spcPct val="90000"/>
            </a:lnSpc>
            <a:spcBef>
              <a:spcPct val="0"/>
            </a:spcBef>
            <a:spcAft>
              <a:spcPct val="35000"/>
            </a:spcAft>
          </a:pPr>
          <a:r>
            <a:rPr lang="ar-DZ" sz="2000" kern="1200" dirty="0" smtClean="0"/>
            <a:t>تعرف بأنها الدراسة العلمية للعلاقة الهندسية بين الانسان ومحيط عمله، حيث يمثل محيط العمل الظروف التي يعيشها الفرد وما يستخدمه من ماكنات ومعدات في مواقع العمل، أما العلاقة الهندسية فتعني التوافق والانسجام بين مقاييس الجسم البشري وقدراته العضلية والحسية وما يستخدمه من هذه الماكنات والمعدات والمواد بهدف تكييف كل ما يحيط بالإنسان بمقاييس جسمه وقدراته كوحدة إنتاجية متكاملة.</a:t>
          </a:r>
          <a:endParaRPr lang="fr-FR" sz="2000" kern="1200" dirty="0"/>
        </a:p>
      </dsp:txBody>
      <dsp:txXfrm>
        <a:off x="4579066" y="1282096"/>
        <a:ext cx="3575089" cy="4392702"/>
      </dsp:txXfrm>
    </dsp:sp>
    <dsp:sp modelId="{42914EF1-D248-42F0-9F37-D042B4707B47}">
      <dsp:nvSpPr>
        <dsp:cNvPr id="0" name=""/>
        <dsp:cNvSpPr/>
      </dsp:nvSpPr>
      <dsp:spPr>
        <a:xfrm rot="11223453">
          <a:off x="3879549" y="2957529"/>
          <a:ext cx="525135" cy="491033"/>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fr-FR" sz="2100" kern="1200"/>
        </a:p>
      </dsp:txBody>
      <dsp:txXfrm rot="10800000">
        <a:off x="4026859" y="3055736"/>
        <a:ext cx="230515" cy="294619"/>
      </dsp:txXfrm>
    </dsp:sp>
    <dsp:sp modelId="{E3BF6DB1-0C76-4108-92A1-5F6CF4569AD3}">
      <dsp:nvSpPr>
        <dsp:cNvPr id="0" name=""/>
        <dsp:cNvSpPr/>
      </dsp:nvSpPr>
      <dsp:spPr>
        <a:xfrm>
          <a:off x="-35806" y="1139740"/>
          <a:ext cx="3852200" cy="3569042"/>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DZ" sz="2400" kern="1200" dirty="0" smtClean="0">
              <a:solidFill>
                <a:schemeClr val="accent2">
                  <a:lumMod val="60000"/>
                  <a:lumOff val="40000"/>
                </a:schemeClr>
              </a:solidFill>
            </a:rPr>
            <a:t>هندسة العوامل البشرية</a:t>
          </a:r>
        </a:p>
        <a:p>
          <a:pPr lvl="0" algn="ctr" defTabSz="1066800">
            <a:lnSpc>
              <a:spcPct val="90000"/>
            </a:lnSpc>
            <a:spcBef>
              <a:spcPct val="0"/>
            </a:spcBef>
            <a:spcAft>
              <a:spcPct val="35000"/>
            </a:spcAft>
          </a:pPr>
          <a:r>
            <a:rPr lang="ar-DZ" sz="2400" kern="1200" dirty="0" smtClean="0"/>
            <a:t> تهتم بتحسين مؤشرات الإنتاجية والأداء من خلال تصميم مواقع العمل والعدة اليدوية والأدوات بالإضافة للمكان والمعدات التي تأخذ بنظر الاعتبار القدرات الجسدية للإنسان.</a:t>
          </a:r>
          <a:endParaRPr lang="fr-FR" sz="2400" kern="1200" dirty="0"/>
        </a:p>
      </dsp:txBody>
      <dsp:txXfrm>
        <a:off x="68728" y="1244274"/>
        <a:ext cx="3643132" cy="3359974"/>
      </dsp:txXfrm>
    </dsp:sp>
    <dsp:sp modelId="{15F1919C-D2D9-46B1-88B5-59B0899E831B}">
      <dsp:nvSpPr>
        <dsp:cNvPr id="0" name=""/>
        <dsp:cNvSpPr/>
      </dsp:nvSpPr>
      <dsp:spPr>
        <a:xfrm rot="18352634">
          <a:off x="3113080" y="625090"/>
          <a:ext cx="525135" cy="491033"/>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fr-FR" sz="2100" kern="1200"/>
        </a:p>
      </dsp:txBody>
      <dsp:txXfrm>
        <a:off x="3260390" y="723297"/>
        <a:ext cx="230515" cy="29461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E55264-239B-415D-9E67-B14124F8EB88}">
      <dsp:nvSpPr>
        <dsp:cNvPr id="0" name=""/>
        <dsp:cNvSpPr/>
      </dsp:nvSpPr>
      <dsp:spPr>
        <a:xfrm>
          <a:off x="1439768" y="-127592"/>
          <a:ext cx="5202280" cy="5202280"/>
        </a:xfrm>
        <a:prstGeom prst="circularArrow">
          <a:avLst>
            <a:gd name="adj1" fmla="val 5544"/>
            <a:gd name="adj2" fmla="val 330680"/>
            <a:gd name="adj3" fmla="val 15216349"/>
            <a:gd name="adj4" fmla="val 16557506"/>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C562945-A2DF-4D3E-94D9-8FF6B375139A}">
      <dsp:nvSpPr>
        <dsp:cNvPr id="0" name=""/>
        <dsp:cNvSpPr/>
      </dsp:nvSpPr>
      <dsp:spPr>
        <a:xfrm>
          <a:off x="3644315" y="2398"/>
          <a:ext cx="793186" cy="396593"/>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ar-DZ" sz="1000" kern="1200" dirty="0" smtClean="0"/>
            <a:t>الراحة</a:t>
          </a:r>
          <a:endParaRPr lang="fr-FR" sz="1000" kern="1200" dirty="0"/>
        </a:p>
      </dsp:txBody>
      <dsp:txXfrm>
        <a:off x="3663675" y="21758"/>
        <a:ext cx="754466" cy="357873"/>
      </dsp:txXfrm>
    </dsp:sp>
    <dsp:sp modelId="{A838370A-E99F-4425-BBD7-DB17246C64F0}">
      <dsp:nvSpPr>
        <dsp:cNvPr id="0" name=""/>
        <dsp:cNvSpPr/>
      </dsp:nvSpPr>
      <dsp:spPr>
        <a:xfrm>
          <a:off x="4546643" y="194193"/>
          <a:ext cx="793186" cy="396593"/>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ar-DZ" sz="1000" kern="1200" dirty="0" smtClean="0"/>
            <a:t>المساعدة على تسيير التغيير التكنولوجي</a:t>
          </a:r>
          <a:endParaRPr lang="fr-FR" sz="1000" kern="1200" dirty="0" smtClean="0"/>
        </a:p>
      </dsp:txBody>
      <dsp:txXfrm>
        <a:off x="4566003" y="213553"/>
        <a:ext cx="754466" cy="357873"/>
      </dsp:txXfrm>
    </dsp:sp>
    <dsp:sp modelId="{51FF89CB-FC16-4608-8ABA-0BFEE1024D01}">
      <dsp:nvSpPr>
        <dsp:cNvPr id="0" name=""/>
        <dsp:cNvSpPr/>
      </dsp:nvSpPr>
      <dsp:spPr>
        <a:xfrm>
          <a:off x="5292950" y="736417"/>
          <a:ext cx="793186" cy="396593"/>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ar-DZ" sz="1000" kern="1200" dirty="0" smtClean="0"/>
            <a:t>تصميم وترتيب مكان العمل</a:t>
          </a:r>
          <a:endParaRPr lang="fr-FR" sz="1000" kern="1200" dirty="0" smtClean="0"/>
        </a:p>
      </dsp:txBody>
      <dsp:txXfrm>
        <a:off x="5312310" y="755777"/>
        <a:ext cx="754466" cy="357873"/>
      </dsp:txXfrm>
    </dsp:sp>
    <dsp:sp modelId="{D525E222-EB41-42A5-8B1F-113851A23DFC}">
      <dsp:nvSpPr>
        <dsp:cNvPr id="0" name=""/>
        <dsp:cNvSpPr/>
      </dsp:nvSpPr>
      <dsp:spPr>
        <a:xfrm>
          <a:off x="5754193" y="1535313"/>
          <a:ext cx="793186" cy="396593"/>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ar-DZ" sz="1000" kern="1200" dirty="0" smtClean="0"/>
            <a:t>المساعدة على تسيير التغيير التكنولوجي</a:t>
          </a:r>
          <a:endParaRPr lang="fr-FR" sz="1000" kern="1200" dirty="0" smtClean="0"/>
        </a:p>
      </dsp:txBody>
      <dsp:txXfrm>
        <a:off x="5773553" y="1554673"/>
        <a:ext cx="754466" cy="357873"/>
      </dsp:txXfrm>
    </dsp:sp>
    <dsp:sp modelId="{078BFEF1-5245-476F-975C-59CCE6B2E9F0}">
      <dsp:nvSpPr>
        <dsp:cNvPr id="0" name=""/>
        <dsp:cNvSpPr/>
      </dsp:nvSpPr>
      <dsp:spPr>
        <a:xfrm>
          <a:off x="5850619" y="2452746"/>
          <a:ext cx="793186" cy="396593"/>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ar-DZ" sz="1000" kern="1200" dirty="0" smtClean="0"/>
            <a:t>استغلال الوقت والراحة</a:t>
          </a:r>
          <a:endParaRPr lang="fr-FR" sz="1000" kern="1200" dirty="0" smtClean="0"/>
        </a:p>
      </dsp:txBody>
      <dsp:txXfrm>
        <a:off x="5869979" y="2472106"/>
        <a:ext cx="754466" cy="357873"/>
      </dsp:txXfrm>
    </dsp:sp>
    <dsp:sp modelId="{106849F5-DD2B-4E1B-9073-CE7EC873A484}">
      <dsp:nvSpPr>
        <dsp:cNvPr id="0" name=""/>
        <dsp:cNvSpPr/>
      </dsp:nvSpPr>
      <dsp:spPr>
        <a:xfrm>
          <a:off x="5565555" y="3330083"/>
          <a:ext cx="793186" cy="396593"/>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ar-DZ" sz="1000" kern="1200" dirty="0" smtClean="0"/>
            <a:t>الفعالية</a:t>
          </a:r>
          <a:endParaRPr lang="fr-FR" sz="1000" kern="1200" dirty="0"/>
        </a:p>
      </dsp:txBody>
      <dsp:txXfrm>
        <a:off x="5584915" y="3349443"/>
        <a:ext cx="754466" cy="357873"/>
      </dsp:txXfrm>
    </dsp:sp>
    <dsp:sp modelId="{5D95D92C-2CC0-4A15-A456-066480C53DA4}">
      <dsp:nvSpPr>
        <dsp:cNvPr id="0" name=""/>
        <dsp:cNvSpPr/>
      </dsp:nvSpPr>
      <dsp:spPr>
        <a:xfrm>
          <a:off x="4948292" y="4015623"/>
          <a:ext cx="793186" cy="396593"/>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ar-DZ" sz="1000" kern="1200" dirty="0" smtClean="0"/>
            <a:t>أمن وسلامة العمال</a:t>
          </a:r>
          <a:endParaRPr lang="fr-FR" sz="1000" kern="1200" dirty="0"/>
        </a:p>
      </dsp:txBody>
      <dsp:txXfrm>
        <a:off x="4967652" y="4034983"/>
        <a:ext cx="754466" cy="357873"/>
      </dsp:txXfrm>
    </dsp:sp>
    <dsp:sp modelId="{0D91FBA5-CC22-496A-85A8-EA065C3C7974}">
      <dsp:nvSpPr>
        <dsp:cNvPr id="0" name=""/>
        <dsp:cNvSpPr/>
      </dsp:nvSpPr>
      <dsp:spPr>
        <a:xfrm>
          <a:off x="4105558" y="4390832"/>
          <a:ext cx="793186" cy="396593"/>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ar-DZ" sz="1000" kern="1200" dirty="0" smtClean="0"/>
            <a:t>التقليل</a:t>
          </a:r>
          <a:r>
            <a:rPr lang="ar-DZ" sz="1000" kern="1200" baseline="0" dirty="0" smtClean="0"/>
            <a:t> من الأمراض المهنية</a:t>
          </a:r>
          <a:endParaRPr lang="fr-FR" sz="1000" kern="1200" dirty="0"/>
        </a:p>
      </dsp:txBody>
      <dsp:txXfrm>
        <a:off x="4124918" y="4410192"/>
        <a:ext cx="754466" cy="357873"/>
      </dsp:txXfrm>
    </dsp:sp>
    <dsp:sp modelId="{384326DF-4970-4E48-8528-2B1E0D9F9708}">
      <dsp:nvSpPr>
        <dsp:cNvPr id="0" name=""/>
        <dsp:cNvSpPr/>
      </dsp:nvSpPr>
      <dsp:spPr>
        <a:xfrm>
          <a:off x="3183072" y="4390832"/>
          <a:ext cx="793186" cy="396593"/>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ar-DZ" sz="1000" kern="1200" dirty="0" smtClean="0"/>
            <a:t>المساعدة على تسيير التغيير التكنولوجي</a:t>
          </a:r>
          <a:endParaRPr lang="fr-FR" sz="1000" kern="1200" dirty="0"/>
        </a:p>
      </dsp:txBody>
      <dsp:txXfrm>
        <a:off x="3202432" y="4410192"/>
        <a:ext cx="754466" cy="357873"/>
      </dsp:txXfrm>
    </dsp:sp>
    <dsp:sp modelId="{E680F688-F79B-4E6B-923A-23B6E4641D75}">
      <dsp:nvSpPr>
        <dsp:cNvPr id="0" name=""/>
        <dsp:cNvSpPr/>
      </dsp:nvSpPr>
      <dsp:spPr>
        <a:xfrm>
          <a:off x="2340339" y="4015623"/>
          <a:ext cx="793186" cy="396593"/>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ar-DZ" sz="1000" kern="1200" smtClean="0"/>
            <a:t>المساعدة على تسيير التغيير التكنولوجي</a:t>
          </a:r>
          <a:endParaRPr lang="fr-FR" sz="1000" kern="1200"/>
        </a:p>
      </dsp:txBody>
      <dsp:txXfrm>
        <a:off x="2359699" y="4034983"/>
        <a:ext cx="754466" cy="357873"/>
      </dsp:txXfrm>
    </dsp:sp>
    <dsp:sp modelId="{FFDC2DD7-EC3A-4CE6-902C-5C9FE36AB45E}">
      <dsp:nvSpPr>
        <dsp:cNvPr id="0" name=""/>
        <dsp:cNvSpPr/>
      </dsp:nvSpPr>
      <dsp:spPr>
        <a:xfrm>
          <a:off x="1723076" y="3330083"/>
          <a:ext cx="793186" cy="396593"/>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ar-DZ" sz="1000" kern="1200" dirty="0" smtClean="0"/>
            <a:t>تصميم الآلات والأدوات وتكييفها</a:t>
          </a:r>
          <a:endParaRPr lang="fr-FR" sz="1000" kern="1200" dirty="0"/>
        </a:p>
      </dsp:txBody>
      <dsp:txXfrm>
        <a:off x="1742436" y="3349443"/>
        <a:ext cx="754466" cy="357873"/>
      </dsp:txXfrm>
    </dsp:sp>
    <dsp:sp modelId="{ABA60145-3956-418F-818F-E8F464665B58}">
      <dsp:nvSpPr>
        <dsp:cNvPr id="0" name=""/>
        <dsp:cNvSpPr/>
      </dsp:nvSpPr>
      <dsp:spPr>
        <a:xfrm>
          <a:off x="1438012" y="2452746"/>
          <a:ext cx="793186" cy="396593"/>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ar-DZ" sz="1000" kern="1200" smtClean="0"/>
            <a:t>المساعدة على تسيير التغيير التكنولوجي</a:t>
          </a:r>
          <a:endParaRPr lang="fr-FR" sz="1000" kern="1200"/>
        </a:p>
      </dsp:txBody>
      <dsp:txXfrm>
        <a:off x="1457372" y="2472106"/>
        <a:ext cx="754466" cy="357873"/>
      </dsp:txXfrm>
    </dsp:sp>
    <dsp:sp modelId="{5BEF49CB-AAE1-4451-BF6D-0398BB20BAAD}">
      <dsp:nvSpPr>
        <dsp:cNvPr id="0" name=""/>
        <dsp:cNvSpPr/>
      </dsp:nvSpPr>
      <dsp:spPr>
        <a:xfrm>
          <a:off x="1534438" y="1535313"/>
          <a:ext cx="793186" cy="396593"/>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ar-DZ" sz="1000" kern="1200" dirty="0" smtClean="0"/>
            <a:t>تحسين طرق العمل</a:t>
          </a:r>
          <a:endParaRPr lang="fr-FR" sz="1000" kern="1200" dirty="0"/>
        </a:p>
      </dsp:txBody>
      <dsp:txXfrm>
        <a:off x="1553798" y="1554673"/>
        <a:ext cx="754466" cy="357873"/>
      </dsp:txXfrm>
    </dsp:sp>
    <dsp:sp modelId="{EC9F81AA-7DF1-49F3-8381-09B0CD22A7E8}">
      <dsp:nvSpPr>
        <dsp:cNvPr id="0" name=""/>
        <dsp:cNvSpPr/>
      </dsp:nvSpPr>
      <dsp:spPr>
        <a:xfrm>
          <a:off x="1995681" y="736417"/>
          <a:ext cx="793186" cy="396593"/>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ar-DZ" sz="1000" kern="1200" smtClean="0"/>
            <a:t>المساعدة على تسيير التغيير التكنولوجي</a:t>
          </a:r>
          <a:endParaRPr lang="fr-FR" sz="1000" kern="1200"/>
        </a:p>
      </dsp:txBody>
      <dsp:txXfrm>
        <a:off x="2015041" y="755777"/>
        <a:ext cx="754466" cy="357873"/>
      </dsp:txXfrm>
    </dsp:sp>
    <dsp:sp modelId="{8452B773-83AC-4735-B211-1C9EEFFB0CC6}">
      <dsp:nvSpPr>
        <dsp:cNvPr id="0" name=""/>
        <dsp:cNvSpPr/>
      </dsp:nvSpPr>
      <dsp:spPr>
        <a:xfrm>
          <a:off x="2741988" y="194193"/>
          <a:ext cx="793186" cy="396593"/>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ar-DZ" sz="1000" kern="1200" dirty="0" smtClean="0"/>
            <a:t>دراسة الظروف الفيزيقية الملائمة للعمل</a:t>
          </a:r>
          <a:endParaRPr lang="fr-FR" sz="1000" kern="1200" dirty="0"/>
        </a:p>
      </dsp:txBody>
      <dsp:txXfrm>
        <a:off x="2761348" y="213553"/>
        <a:ext cx="754466" cy="357873"/>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D1D270FE-850F-4433-81C6-FDB5ADF7DA2E}" type="datetimeFigureOut">
              <a:rPr lang="fr-FR" smtClean="0"/>
              <a:t>28/06/2025</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F8FA216-2644-4A93-9CAA-C40EDEB968C4}" type="slidenum">
              <a:rPr lang="fr-FR" smtClean="0"/>
              <a:t>‹N°›</a:t>
            </a:fld>
            <a:endParaRPr lang="fr-FR"/>
          </a:p>
        </p:txBody>
      </p:sp>
    </p:spTree>
    <p:extLst>
      <p:ext uri="{BB962C8B-B14F-4D97-AF65-F5344CB8AC3E}">
        <p14:creationId xmlns:p14="http://schemas.microsoft.com/office/powerpoint/2010/main" val="4055366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D1D270FE-850F-4433-81C6-FDB5ADF7DA2E}" type="datetimeFigureOut">
              <a:rPr lang="fr-FR" smtClean="0"/>
              <a:t>28/06/2025</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8FA216-2644-4A93-9CAA-C40EDEB968C4}" type="slidenum">
              <a:rPr lang="fr-FR" smtClean="0"/>
              <a:t>‹N°›</a:t>
            </a:fld>
            <a:endParaRPr lang="fr-FR"/>
          </a:p>
        </p:txBody>
      </p:sp>
    </p:spTree>
    <p:extLst>
      <p:ext uri="{BB962C8B-B14F-4D97-AF65-F5344CB8AC3E}">
        <p14:creationId xmlns:p14="http://schemas.microsoft.com/office/powerpoint/2010/main" val="2788823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D1D270FE-850F-4433-81C6-FDB5ADF7DA2E}" type="datetimeFigureOut">
              <a:rPr lang="fr-FR" smtClean="0"/>
              <a:t>28/06/2025</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8FA216-2644-4A93-9CAA-C40EDEB968C4}"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66191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D1D270FE-850F-4433-81C6-FDB5ADF7DA2E}" type="datetimeFigureOut">
              <a:rPr lang="fr-FR" smtClean="0"/>
              <a:t>28/06/2025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8FA216-2644-4A93-9CAA-C40EDEB968C4}" type="slidenum">
              <a:rPr lang="fr-FR" smtClean="0"/>
              <a:t>‹N°›</a:t>
            </a:fld>
            <a:endParaRPr lang="fr-FR"/>
          </a:p>
        </p:txBody>
      </p:sp>
    </p:spTree>
    <p:extLst>
      <p:ext uri="{BB962C8B-B14F-4D97-AF65-F5344CB8AC3E}">
        <p14:creationId xmlns:p14="http://schemas.microsoft.com/office/powerpoint/2010/main" val="38172603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D1D270FE-850F-4433-81C6-FDB5ADF7DA2E}" type="datetimeFigureOut">
              <a:rPr lang="fr-FR" smtClean="0"/>
              <a:t>28/06/2025</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8FA216-2644-4A93-9CAA-C40EDEB968C4}"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83595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D1D270FE-850F-4433-81C6-FDB5ADF7DA2E}" type="datetimeFigureOut">
              <a:rPr lang="fr-FR" smtClean="0"/>
              <a:t>28/06/2025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8FA216-2644-4A93-9CAA-C40EDEB968C4}" type="slidenum">
              <a:rPr lang="fr-FR" smtClean="0"/>
              <a:t>‹N°›</a:t>
            </a:fld>
            <a:endParaRPr lang="fr-FR"/>
          </a:p>
        </p:txBody>
      </p:sp>
    </p:spTree>
    <p:extLst>
      <p:ext uri="{BB962C8B-B14F-4D97-AF65-F5344CB8AC3E}">
        <p14:creationId xmlns:p14="http://schemas.microsoft.com/office/powerpoint/2010/main" val="37712775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D1D270FE-850F-4433-81C6-FDB5ADF7DA2E}" type="datetimeFigureOut">
              <a:rPr lang="fr-FR" smtClean="0"/>
              <a:t>28/06/2025</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8FA216-2644-4A93-9CAA-C40EDEB968C4}" type="slidenum">
              <a:rPr lang="fr-FR" smtClean="0"/>
              <a:t>‹N°›</a:t>
            </a:fld>
            <a:endParaRPr lang="fr-FR"/>
          </a:p>
        </p:txBody>
      </p:sp>
    </p:spTree>
    <p:extLst>
      <p:ext uri="{BB962C8B-B14F-4D97-AF65-F5344CB8AC3E}">
        <p14:creationId xmlns:p14="http://schemas.microsoft.com/office/powerpoint/2010/main" val="21252027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D1D270FE-850F-4433-81C6-FDB5ADF7DA2E}" type="datetimeFigureOut">
              <a:rPr lang="fr-FR" smtClean="0"/>
              <a:t>28/06/2025</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8FA216-2644-4A93-9CAA-C40EDEB968C4}" type="slidenum">
              <a:rPr lang="fr-FR" smtClean="0"/>
              <a:t>‹N°›</a:t>
            </a:fld>
            <a:endParaRPr lang="fr-FR"/>
          </a:p>
        </p:txBody>
      </p:sp>
    </p:spTree>
    <p:extLst>
      <p:ext uri="{BB962C8B-B14F-4D97-AF65-F5344CB8AC3E}">
        <p14:creationId xmlns:p14="http://schemas.microsoft.com/office/powerpoint/2010/main" val="3866792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D1D270FE-850F-4433-81C6-FDB5ADF7DA2E}" type="datetimeFigureOut">
              <a:rPr lang="fr-FR" smtClean="0"/>
              <a:t>28/06/2025</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8FA216-2644-4A93-9CAA-C40EDEB968C4}" type="slidenum">
              <a:rPr lang="fr-FR" smtClean="0"/>
              <a:t>‹N°›</a:t>
            </a:fld>
            <a:endParaRPr lang="fr-FR"/>
          </a:p>
        </p:txBody>
      </p:sp>
    </p:spTree>
    <p:extLst>
      <p:ext uri="{BB962C8B-B14F-4D97-AF65-F5344CB8AC3E}">
        <p14:creationId xmlns:p14="http://schemas.microsoft.com/office/powerpoint/2010/main" val="695770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D1D270FE-850F-4433-81C6-FDB5ADF7DA2E}" type="datetimeFigureOut">
              <a:rPr lang="fr-FR" smtClean="0"/>
              <a:t>28/06/2025</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8FA216-2644-4A93-9CAA-C40EDEB968C4}" type="slidenum">
              <a:rPr lang="fr-FR" smtClean="0"/>
              <a:t>‹N°›</a:t>
            </a:fld>
            <a:endParaRPr lang="fr-FR"/>
          </a:p>
        </p:txBody>
      </p:sp>
    </p:spTree>
    <p:extLst>
      <p:ext uri="{BB962C8B-B14F-4D97-AF65-F5344CB8AC3E}">
        <p14:creationId xmlns:p14="http://schemas.microsoft.com/office/powerpoint/2010/main" val="805166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D1D270FE-850F-4433-81C6-FDB5ADF7DA2E}" type="datetimeFigureOut">
              <a:rPr lang="fr-FR" smtClean="0"/>
              <a:t>28/06/2025</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F8FA216-2644-4A93-9CAA-C40EDEB968C4}" type="slidenum">
              <a:rPr lang="fr-FR" smtClean="0"/>
              <a:t>‹N°›</a:t>
            </a:fld>
            <a:endParaRPr lang="fr-FR"/>
          </a:p>
        </p:txBody>
      </p:sp>
    </p:spTree>
    <p:extLst>
      <p:ext uri="{BB962C8B-B14F-4D97-AF65-F5344CB8AC3E}">
        <p14:creationId xmlns:p14="http://schemas.microsoft.com/office/powerpoint/2010/main" val="2247396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1D270FE-850F-4433-81C6-FDB5ADF7DA2E}" type="datetimeFigureOut">
              <a:rPr lang="fr-FR" smtClean="0"/>
              <a:t>28/06/2025</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F8FA216-2644-4A93-9CAA-C40EDEB968C4}" type="slidenum">
              <a:rPr lang="fr-FR" smtClean="0"/>
              <a:t>‹N°›</a:t>
            </a:fld>
            <a:endParaRPr lang="fr-FR"/>
          </a:p>
        </p:txBody>
      </p:sp>
    </p:spTree>
    <p:extLst>
      <p:ext uri="{BB962C8B-B14F-4D97-AF65-F5344CB8AC3E}">
        <p14:creationId xmlns:p14="http://schemas.microsoft.com/office/powerpoint/2010/main" val="3567212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D1D270FE-850F-4433-81C6-FDB5ADF7DA2E}" type="datetimeFigureOut">
              <a:rPr lang="fr-FR" smtClean="0"/>
              <a:t>28/06/2025</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F8FA216-2644-4A93-9CAA-C40EDEB968C4}" type="slidenum">
              <a:rPr lang="fr-FR" smtClean="0"/>
              <a:t>‹N°›</a:t>
            </a:fld>
            <a:endParaRPr lang="fr-FR"/>
          </a:p>
        </p:txBody>
      </p:sp>
    </p:spTree>
    <p:extLst>
      <p:ext uri="{BB962C8B-B14F-4D97-AF65-F5344CB8AC3E}">
        <p14:creationId xmlns:p14="http://schemas.microsoft.com/office/powerpoint/2010/main" val="2191769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D270FE-850F-4433-81C6-FDB5ADF7DA2E}" type="datetimeFigureOut">
              <a:rPr lang="fr-FR" smtClean="0"/>
              <a:t>28/06/2025</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F8FA216-2644-4A93-9CAA-C40EDEB968C4}" type="slidenum">
              <a:rPr lang="fr-FR" smtClean="0"/>
              <a:t>‹N°›</a:t>
            </a:fld>
            <a:endParaRPr lang="fr-FR"/>
          </a:p>
        </p:txBody>
      </p:sp>
    </p:spTree>
    <p:extLst>
      <p:ext uri="{BB962C8B-B14F-4D97-AF65-F5344CB8AC3E}">
        <p14:creationId xmlns:p14="http://schemas.microsoft.com/office/powerpoint/2010/main" val="4264857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D1D270FE-850F-4433-81C6-FDB5ADF7DA2E}" type="datetimeFigureOut">
              <a:rPr lang="fr-FR" smtClean="0"/>
              <a:t>28/06/2025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F8FA216-2644-4A93-9CAA-C40EDEB968C4}" type="slidenum">
              <a:rPr lang="fr-FR" smtClean="0"/>
              <a:t>‹N°›</a:t>
            </a:fld>
            <a:endParaRPr lang="fr-FR"/>
          </a:p>
        </p:txBody>
      </p:sp>
    </p:spTree>
    <p:extLst>
      <p:ext uri="{BB962C8B-B14F-4D97-AF65-F5344CB8AC3E}">
        <p14:creationId xmlns:p14="http://schemas.microsoft.com/office/powerpoint/2010/main" val="3151336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D1D270FE-850F-4433-81C6-FDB5ADF7DA2E}" type="datetimeFigureOut">
              <a:rPr lang="fr-FR" smtClean="0"/>
              <a:t>28/06/2025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8FA216-2644-4A93-9CAA-C40EDEB968C4}" type="slidenum">
              <a:rPr lang="fr-FR" smtClean="0"/>
              <a:t>‹N°›</a:t>
            </a:fld>
            <a:endParaRPr lang="fr-FR"/>
          </a:p>
        </p:txBody>
      </p:sp>
    </p:spTree>
    <p:extLst>
      <p:ext uri="{BB962C8B-B14F-4D97-AF65-F5344CB8AC3E}">
        <p14:creationId xmlns:p14="http://schemas.microsoft.com/office/powerpoint/2010/main" val="3937221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1D270FE-850F-4433-81C6-FDB5ADF7DA2E}" type="datetimeFigureOut">
              <a:rPr lang="fr-FR" smtClean="0"/>
              <a:t>28/06/2025</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F8FA216-2644-4A93-9CAA-C40EDEB968C4}" type="slidenum">
              <a:rPr lang="fr-FR" smtClean="0"/>
              <a:t>‹N°›</a:t>
            </a:fld>
            <a:endParaRPr lang="fr-FR"/>
          </a:p>
        </p:txBody>
      </p:sp>
    </p:spTree>
    <p:extLst>
      <p:ext uri="{BB962C8B-B14F-4D97-AF65-F5344CB8AC3E}">
        <p14:creationId xmlns:p14="http://schemas.microsoft.com/office/powerpoint/2010/main" val="11033672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a:blip r:embed="rId2"/>
          <a:stretch>
            <a:fillRect/>
          </a:stretch>
        </p:blipFill>
        <p:spPr>
          <a:xfrm>
            <a:off x="2660074" y="944037"/>
            <a:ext cx="6908800" cy="2383743"/>
          </a:xfrm>
          <a:prstGeom prst="rect">
            <a:avLst/>
          </a:prstGeom>
        </p:spPr>
      </p:pic>
      <p:graphicFrame>
        <p:nvGraphicFramePr>
          <p:cNvPr id="6" name="Diagramme 5"/>
          <p:cNvGraphicFramePr/>
          <p:nvPr>
            <p:extLst>
              <p:ext uri="{D42A27DB-BD31-4B8C-83A1-F6EECF244321}">
                <p14:modId xmlns:p14="http://schemas.microsoft.com/office/powerpoint/2010/main" val="386476222"/>
              </p:ext>
            </p:extLst>
          </p:nvPr>
        </p:nvGraphicFramePr>
        <p:xfrm>
          <a:off x="3435926" y="3842327"/>
          <a:ext cx="5911273" cy="20966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90181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additive="base">
                                        <p:cTn id="14" dur="500" fill="hold"/>
                                        <p:tgtEl>
                                          <p:spTgt spid="6"/>
                                        </p:tgtEl>
                                        <p:attrNameLst>
                                          <p:attrName>ppt_x</p:attrName>
                                        </p:attrNameLst>
                                      </p:cBhvr>
                                      <p:tavLst>
                                        <p:tav tm="0">
                                          <p:val>
                                            <p:strVal val="#ppt_x"/>
                                          </p:val>
                                        </p:tav>
                                        <p:tav tm="100000">
                                          <p:val>
                                            <p:strVal val="#ppt_x"/>
                                          </p:val>
                                        </p:tav>
                                      </p:tavLst>
                                    </p:anim>
                                    <p:anim calcmode="lin" valueType="num">
                                      <p:cBhvr additive="base">
                                        <p:cTn id="1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e 1"/>
          <p:cNvGraphicFramePr/>
          <p:nvPr>
            <p:extLst>
              <p:ext uri="{D42A27DB-BD31-4B8C-83A1-F6EECF244321}">
                <p14:modId xmlns:p14="http://schemas.microsoft.com/office/powerpoint/2010/main" val="814166480"/>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046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e 1"/>
          <p:cNvGraphicFramePr/>
          <p:nvPr>
            <p:extLst>
              <p:ext uri="{D42A27DB-BD31-4B8C-83A1-F6EECF244321}">
                <p14:modId xmlns:p14="http://schemas.microsoft.com/office/powerpoint/2010/main" val="2384127367"/>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78457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3796145" y="286327"/>
            <a:ext cx="3648364" cy="6188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smtClean="0"/>
              <a:t>نشأة وتطور </a:t>
            </a:r>
            <a:r>
              <a:rPr lang="ar-DZ" sz="2000" b="1" dirty="0" err="1" smtClean="0"/>
              <a:t>الأرغونوميا</a:t>
            </a:r>
            <a:endParaRPr lang="fr-FR" sz="2000" b="1" dirty="0"/>
          </a:p>
        </p:txBody>
      </p:sp>
      <p:sp>
        <p:nvSpPr>
          <p:cNvPr id="7" name="Rectangle à coins arrondis 6"/>
          <p:cNvSpPr/>
          <p:nvPr/>
        </p:nvSpPr>
        <p:spPr>
          <a:xfrm>
            <a:off x="1173018" y="1126837"/>
            <a:ext cx="9956800" cy="13115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	أول القياسات الميدانية التي أجريت في ميدان العمل، كانت من طرف مهندسين وأطباء، وكانت هذه القياسات تهدف إلى تحسين مردودية العمل وإنتاجيته. وكان </a:t>
            </a:r>
            <a:r>
              <a:rPr lang="fr-FR" dirty="0" err="1" smtClean="0"/>
              <a:t>Volban</a:t>
            </a:r>
            <a:r>
              <a:rPr lang="fr-FR" dirty="0" smtClean="0"/>
              <a:t> </a:t>
            </a:r>
            <a:r>
              <a:rPr lang="ar-DZ" dirty="0" smtClean="0"/>
              <a:t>في القرن السابع عشر و</a:t>
            </a:r>
            <a:r>
              <a:rPr lang="fr-FR" dirty="0" err="1" smtClean="0"/>
              <a:t>beldor</a:t>
            </a:r>
            <a:r>
              <a:rPr lang="fr-FR" dirty="0" smtClean="0"/>
              <a:t> </a:t>
            </a:r>
            <a:r>
              <a:rPr lang="ar-DZ" dirty="0" smtClean="0"/>
              <a:t>في القرن الثامن عشر من الأوائل الذين قاموا بدراسة عبء العمل، وقد توصلوا إلى أن عبء العمل الزائد يؤدي إلى أمراض؛ كما توصلوا إلى أن التنظيم الجيد لمهمات أثناء العمل يؤدي إلى رفع المردودية.</a:t>
            </a:r>
            <a:endParaRPr lang="fr-FR" dirty="0"/>
          </a:p>
        </p:txBody>
      </p:sp>
      <p:sp>
        <p:nvSpPr>
          <p:cNvPr id="8" name="Rectangle à coins arrondis 7"/>
          <p:cNvSpPr/>
          <p:nvPr/>
        </p:nvSpPr>
        <p:spPr>
          <a:xfrm>
            <a:off x="1173018" y="2844800"/>
            <a:ext cx="9956800" cy="1320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	اهتم الأطباء بصحة ونظافة العمال في بيئة العمل؛ ففي فرنسا نجد أن </a:t>
            </a:r>
            <a:r>
              <a:rPr lang="fr-FR" dirty="0" err="1" smtClean="0"/>
              <a:t>Ramazini</a:t>
            </a:r>
            <a:r>
              <a:rPr lang="fr-FR" dirty="0" smtClean="0"/>
              <a:t> </a:t>
            </a:r>
            <a:r>
              <a:rPr lang="ar-DZ" dirty="0" smtClean="0"/>
              <a:t>المؤسس لطب العمل، أول من تحدث عن الأمراض المهنية في عدة أعمال ونشاطات مختلفة. </a:t>
            </a:r>
            <a:endParaRPr lang="fr-FR" dirty="0"/>
          </a:p>
        </p:txBody>
      </p:sp>
      <p:pic>
        <p:nvPicPr>
          <p:cNvPr id="9" name="Image 8"/>
          <p:cNvPicPr>
            <a:picLocks noChangeAspect="1"/>
          </p:cNvPicPr>
          <p:nvPr/>
        </p:nvPicPr>
        <p:blipFill>
          <a:blip r:embed="rId2"/>
          <a:stretch>
            <a:fillRect/>
          </a:stretch>
        </p:blipFill>
        <p:spPr>
          <a:xfrm>
            <a:off x="1173019" y="4627417"/>
            <a:ext cx="9956800" cy="1329043"/>
          </a:xfrm>
          <a:prstGeom prst="rect">
            <a:avLst/>
          </a:prstGeom>
        </p:spPr>
      </p:pic>
      <p:sp>
        <p:nvSpPr>
          <p:cNvPr id="11" name="Rectangle 10"/>
          <p:cNvSpPr/>
          <p:nvPr/>
        </p:nvSpPr>
        <p:spPr>
          <a:xfrm>
            <a:off x="1394692" y="4830273"/>
            <a:ext cx="9568872" cy="646331"/>
          </a:xfrm>
          <a:prstGeom prst="rect">
            <a:avLst/>
          </a:prstGeom>
        </p:spPr>
        <p:txBody>
          <a:bodyPr wrap="square">
            <a:spAutoFit/>
          </a:bodyPr>
          <a:lstStyle/>
          <a:p>
            <a:pPr algn="ctr" rtl="1"/>
            <a:r>
              <a:rPr lang="ar-DZ" dirty="0" smtClean="0">
                <a:solidFill>
                  <a:schemeClr val="bg1"/>
                </a:solidFill>
              </a:rPr>
              <a:t>	مصطلح </a:t>
            </a:r>
            <a:r>
              <a:rPr lang="ar-DZ" dirty="0" err="1" smtClean="0">
                <a:solidFill>
                  <a:schemeClr val="bg1"/>
                </a:solidFill>
              </a:rPr>
              <a:t>الأرغونوميا</a:t>
            </a:r>
            <a:r>
              <a:rPr lang="ar-DZ" dirty="0" smtClean="0">
                <a:solidFill>
                  <a:schemeClr val="bg1"/>
                </a:solidFill>
              </a:rPr>
              <a:t> تم تصوره من قبل البولندي </a:t>
            </a:r>
            <a:r>
              <a:rPr lang="fr-FR" dirty="0" smtClean="0">
                <a:solidFill>
                  <a:schemeClr val="bg1"/>
                </a:solidFill>
              </a:rPr>
              <a:t>Wojciech </a:t>
            </a:r>
            <a:r>
              <a:rPr lang="fr-FR" dirty="0" err="1" smtClean="0">
                <a:solidFill>
                  <a:schemeClr val="bg1"/>
                </a:solidFill>
              </a:rPr>
              <a:t>Jastrzebowski</a:t>
            </a:r>
            <a:r>
              <a:rPr lang="fr-FR" dirty="0" smtClean="0">
                <a:solidFill>
                  <a:schemeClr val="bg1"/>
                </a:solidFill>
              </a:rPr>
              <a:t>  </a:t>
            </a:r>
            <a:r>
              <a:rPr lang="ar-DZ" dirty="0" smtClean="0">
                <a:solidFill>
                  <a:schemeClr val="bg1"/>
                </a:solidFill>
              </a:rPr>
              <a:t>عام 1857 وظهر المصطلح مع السيكولوجي البريطاني </a:t>
            </a:r>
            <a:r>
              <a:rPr lang="fr-FR" dirty="0" err="1" smtClean="0">
                <a:solidFill>
                  <a:schemeClr val="bg1"/>
                </a:solidFill>
              </a:rPr>
              <a:t>Murell</a:t>
            </a:r>
            <a:endParaRPr lang="fr-FR" dirty="0">
              <a:solidFill>
                <a:schemeClr val="bg1"/>
              </a:solidFill>
            </a:endParaRPr>
          </a:p>
        </p:txBody>
      </p:sp>
    </p:spTree>
    <p:extLst>
      <p:ext uri="{BB962C8B-B14F-4D97-AF65-F5344CB8AC3E}">
        <p14:creationId xmlns:p14="http://schemas.microsoft.com/office/powerpoint/2010/main" val="3577585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1000"/>
                                        <p:tgtEl>
                                          <p:spTgt spid="9"/>
                                        </p:tgtEl>
                                      </p:cBhvr>
                                    </p:animEffect>
                                    <p:anim calcmode="lin" valueType="num">
                                      <p:cBhvr>
                                        <p:cTn id="29" dur="1000" fill="hold"/>
                                        <p:tgtEl>
                                          <p:spTgt spid="9"/>
                                        </p:tgtEl>
                                        <p:attrNameLst>
                                          <p:attrName>ppt_x</p:attrName>
                                        </p:attrNameLst>
                                      </p:cBhvr>
                                      <p:tavLst>
                                        <p:tav tm="0">
                                          <p:val>
                                            <p:strVal val="#ppt_x"/>
                                          </p:val>
                                        </p:tav>
                                        <p:tav tm="100000">
                                          <p:val>
                                            <p:strVal val="#ppt_x"/>
                                          </p:val>
                                        </p:tav>
                                      </p:tavLst>
                                    </p:anim>
                                    <p:anim calcmode="lin" valueType="num">
                                      <p:cBhvr>
                                        <p:cTn id="3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4119418" y="304800"/>
            <a:ext cx="3121891" cy="63730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أهداف </a:t>
            </a:r>
            <a:r>
              <a:rPr lang="ar-DZ" dirty="0" err="1" smtClean="0"/>
              <a:t>الأرغونوميا</a:t>
            </a:r>
            <a:endParaRPr lang="fr-FR" dirty="0"/>
          </a:p>
        </p:txBody>
      </p:sp>
      <p:graphicFrame>
        <p:nvGraphicFramePr>
          <p:cNvPr id="3" name="Diagramme 2"/>
          <p:cNvGraphicFramePr/>
          <p:nvPr>
            <p:extLst>
              <p:ext uri="{D42A27DB-BD31-4B8C-83A1-F6EECF244321}">
                <p14:modId xmlns:p14="http://schemas.microsoft.com/office/powerpoint/2010/main" val="4157027285"/>
              </p:ext>
            </p:extLst>
          </p:nvPr>
        </p:nvGraphicFramePr>
        <p:xfrm>
          <a:off x="2032000" y="1348509"/>
          <a:ext cx="8081818" cy="47898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13708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3"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llipse 2"/>
          <p:cNvSpPr/>
          <p:nvPr/>
        </p:nvSpPr>
        <p:spPr>
          <a:xfrm>
            <a:off x="2863273" y="2770910"/>
            <a:ext cx="6336145" cy="14593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6000" b="1" dirty="0" smtClean="0"/>
              <a:t>يتـــــــــبع</a:t>
            </a:r>
            <a:endParaRPr lang="fr-FR" sz="6000" b="1" dirty="0"/>
          </a:p>
        </p:txBody>
      </p:sp>
    </p:spTree>
    <p:extLst>
      <p:ext uri="{BB962C8B-B14F-4D97-AF65-F5344CB8AC3E}">
        <p14:creationId xmlns:p14="http://schemas.microsoft.com/office/powerpoint/2010/main" val="488136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60</TotalTime>
  <Words>244</Words>
  <Application>Microsoft Office PowerPoint</Application>
  <PresentationFormat>Grand écran</PresentationFormat>
  <Paragraphs>34</Paragraphs>
  <Slides>6</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6</vt:i4>
      </vt:variant>
    </vt:vector>
  </HeadingPairs>
  <TitlesOfParts>
    <vt:vector size="11" baseType="lpstr">
      <vt:lpstr>Arial</vt:lpstr>
      <vt:lpstr>Century Gothic</vt:lpstr>
      <vt:lpstr>Tahoma</vt:lpstr>
      <vt:lpstr>Wingdings 3</vt:lpstr>
      <vt:lpstr>Brin</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Shift</dc:creator>
  <cp:lastModifiedBy>Shift</cp:lastModifiedBy>
  <cp:revision>11</cp:revision>
  <dcterms:created xsi:type="dcterms:W3CDTF">2025-06-13T19:31:49Z</dcterms:created>
  <dcterms:modified xsi:type="dcterms:W3CDTF">2025-06-28T15:39:14Z</dcterms:modified>
</cp:coreProperties>
</file>