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678DE-42B2-4575-BCF4-F3F41202CAFF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AD02-E789-48B2-B645-09855FFB532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ED96-068A-4274-8614-CE8858D45159}" type="datetimeFigureOut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BC96-224C-4F47-B1D0-6020CB55D1D9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fr-FR" altLang="en-US"/>
          </a:p>
        </p:txBody>
      </p:sp>
      <p:pic>
        <p:nvPicPr>
          <p:cNvPr id="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84455" y="0"/>
            <a:ext cx="77050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Conclusion</a:t>
            </a:r>
            <a:endParaRPr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Aligning learning theories can create more holistic, adaptable, and effective learning environments.</a:t>
            </a:r>
          </a:p>
          <a:p>
            <a:r>
              <a:t>Educators can combine elements from each theory to cater to different learning needs and contexts.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Alignment of Learning Theories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Behaviorism and Its Interaction with Other Theories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Alignment in educational theories refers to how different theories complement or contrast with each other.</a:t>
            </a:r>
          </a:p>
          <a:p>
            <a:r>
              <a:t>By understanding these alignments, educators can create more effective learning environments.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Behaviorism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Behaviorism focuses on observable behavior, which is shaped by external stimuli.</a:t>
            </a:r>
          </a:p>
          <a:p>
            <a:r>
              <a:t>Key principles: stimulus-response, reinforcement, conditioning.</a:t>
            </a:r>
          </a:p>
          <a:p>
            <a:r>
              <a:t>Key theorists: Skinner, Pavlov, Thorndike.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Behaviorism and Cognitivism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Both theories track learning, but Behaviorism focuses on observable behaviors while Cognitivism focuses on mental processes.</a:t>
            </a:r>
          </a:p>
          <a:p>
            <a:r>
              <a:t>Behaviorism: Reinforcement of correct responses.</a:t>
            </a:r>
          </a:p>
          <a:p>
            <a:r>
              <a:t>Cognitivism: Information processing and memory retention.</a:t>
            </a:r>
          </a:p>
          <a:p>
            <a:r>
              <a:t>Example: Using rewards in Behaviorism and cognitive strategies in Cognitivism.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Behaviorism and Constructivism Alignment</a:t>
            </a:r>
            <a:endParaRPr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Behaviorism and Constructivism both value active participation in learning, but in different ways.</a:t>
            </a:r>
          </a:p>
          <a:p>
            <a:r>
              <a:t>Behaviorism: Focuses on external stimuli and reinforcement.</a:t>
            </a:r>
          </a:p>
          <a:p>
            <a:r>
              <a:t>Constructivism: Emphasizes learner autonomy and cognitive processes.</a:t>
            </a:r>
          </a:p>
          <a:p>
            <a:r>
              <a:t>Example: Reinforcement in Behaviorism vs. Inquiry-based learning in Constructivism.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Behaviorism and Social Learning Theory Alignment</a:t>
            </a:r>
            <a:endParaRPr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Both theories highlight the role of the environment and social context in learning.</a:t>
            </a:r>
          </a:p>
          <a:p>
            <a:r>
              <a:t>Behaviorism: External reinforcement and behavior shaping.</a:t>
            </a:r>
          </a:p>
          <a:p>
            <a:r>
              <a:t>Social Learning Theory: Learning through observation of others.</a:t>
            </a:r>
          </a:p>
          <a:p>
            <a:r>
              <a:t>Example: Reinforcement of behaviors in social settings.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Behaviorism and Humanism Alignment</a:t>
            </a:r>
            <a:endParaRPr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Behaviorism and Humanism differ in approach: Behaviorism focuses on external factors, while Humanism emphasizes emotional and personal growth.</a:t>
            </a:r>
          </a:p>
          <a:p>
            <a:r>
              <a:t>Behaviorism: Reinforcement and external control.</a:t>
            </a:r>
          </a:p>
          <a:p>
            <a:r>
              <a:t>Humanism: Self-actualization and personal development.</a:t>
            </a:r>
          </a:p>
          <a:p>
            <a:r>
              <a:t>Example: Positive reinforcement vs. learner-centered emotional engagement.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Key Insights of Alignment</a:t>
            </a:r>
            <a:endParaRPr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Understanding the alignments between theories helps educators choose the best approach for their learners.</a:t>
            </a:r>
          </a:p>
          <a:p>
            <a:r>
              <a:t>Each theory provides unique perspectives on behavior, cognition, and learning, which can be integrated in diverse teaching strategies.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2333</Words>
  <Application>WPS Presentation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Times New Roman</vt:lpstr>
      <vt:lpstr>Blue Waves</vt:lpstr>
      <vt:lpstr>PowerPoint 演示文稿</vt:lpstr>
      <vt:lpstr>Alignment of Learning Theories</vt:lpstr>
      <vt:lpstr>Introduction to Alignment</vt:lpstr>
      <vt:lpstr>Behaviorism Overview</vt:lpstr>
      <vt:lpstr>Behaviorism and Cognitivism Alignment</vt:lpstr>
      <vt:lpstr>Behaviorism and Constructivism Alignment</vt:lpstr>
      <vt:lpstr>Behaviorism and Social Learning Theory Alignment</vt:lpstr>
      <vt:lpstr>Behaviorism and Humanism Alignment</vt:lpstr>
      <vt:lpstr>Key Insights of Alignment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DELL</cp:lastModifiedBy>
  <cp:revision>5</cp:revision>
  <dcterms:created xsi:type="dcterms:W3CDTF">2013-01-27T09:14:00Z</dcterms:created>
  <dcterms:modified xsi:type="dcterms:W3CDTF">2025-04-07T22:52:30Z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FF80086FAC74408FA99FDC896EE8DFD7_13</vt:lpwstr>
  </property>
  <property fmtid="{D5CDD505-2E9C-101B-9397-08002B2CF9AE}" pid="3" name="KSOProductBuildVer">
    <vt:lpwstr>1036-12.2.0.20326</vt:lpwstr>
  </property>
</Properties>
</file>