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7" r:id="rId5"/>
    <p:sldId id="275" r:id="rId6"/>
    <p:sldId id="270" r:id="rId7"/>
    <p:sldId id="271" r:id="rId8"/>
    <p:sldId id="278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Lucida Fax" panose="02060602050505020204" pitchFamily="18" charset="0"/>
                <a:sym typeface="Impact" panose="020B0806030902050204" pitchFamily="34" charset="0"/>
              </a:rPr>
              <a:t>SUPPLY CHAIN MANAGEMENT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>
                <a:latin typeface="Lucida Bright" panose="02040602050505020304" pitchFamily="18" charset="0"/>
              </a:rPr>
              <a:t>Faculty of ECMS/ University of Biskra</a:t>
            </a:r>
          </a:p>
          <a:p>
            <a:r>
              <a:rPr lang="fr-FR" dirty="0">
                <a:latin typeface="Lucida Bright" panose="02040602050505020304" pitchFamily="18" charset="0"/>
              </a:rPr>
              <a:t>                                                                            April, 2025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2976282" y="5564777"/>
            <a:ext cx="6230193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in Use-Advanced</a:t>
            </a:r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ucida Bright" panose="02040602050505020304" pitchFamily="18" charset="0"/>
              </a:rPr>
              <a:t>A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772DC04-8077-A6F8-240A-B0B8A6C5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377" y="797858"/>
            <a:ext cx="8373036" cy="5271247"/>
          </a:xfr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Lucida Bright" panose="02040602050505020304" pitchFamily="18" charset="0"/>
              </a:rPr>
              <a:t>A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79E9B9A-F8F3-F8B5-B735-ABEB88E53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341" y="797859"/>
            <a:ext cx="8328212" cy="5316070"/>
          </a:xfr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25F9843-411B-F8D8-708F-C375D161B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12" y="770965"/>
            <a:ext cx="8382000" cy="5334000"/>
          </a:xfrm>
        </p:spPr>
      </p:pic>
    </p:spTree>
    <p:extLst>
      <p:ext uri="{BB962C8B-B14F-4D97-AF65-F5344CB8AC3E}">
        <p14:creationId xmlns:p14="http://schemas.microsoft.com/office/powerpoint/2010/main" val="16837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163FDCC-F9EE-66C0-0FDA-9671DFA54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482" y="1918446"/>
            <a:ext cx="8364071" cy="2608729"/>
          </a:xfr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1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CECBB04-1828-AE16-1BDC-356B4E481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735106"/>
            <a:ext cx="8256494" cy="5316070"/>
          </a:xfr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0F09F12-9231-C639-A85F-0CE48F71F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164" y="735106"/>
            <a:ext cx="8256495" cy="5405718"/>
          </a:xfr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469EA-EBEB-45E6-720A-7C1EBDDB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 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61EA2E-4475-4455-E0C6-95AD75B0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306" y="824753"/>
            <a:ext cx="8229600" cy="5351929"/>
          </a:xfrm>
        </p:spPr>
      </p:pic>
    </p:spTree>
    <p:extLst>
      <p:ext uri="{BB962C8B-B14F-4D97-AF65-F5344CB8AC3E}">
        <p14:creationId xmlns:p14="http://schemas.microsoft.com/office/powerpoint/2010/main" val="42675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OVER </a:t>
            </a:r>
            <a:br>
              <a:rPr lang="fr-FR" dirty="0"/>
            </a:br>
            <a:r>
              <a:rPr lang="fr-FR" dirty="0"/>
              <a:t>TO YOU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A4D56DE-333B-60F2-BB90-4DD4D407A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425" y="2151529"/>
            <a:ext cx="7871010" cy="2483224"/>
          </a:xfr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826</TotalTime>
  <Words>40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Corbel</vt:lpstr>
      <vt:lpstr>Lucida Bright</vt:lpstr>
      <vt:lpstr>Lucida Fax</vt:lpstr>
      <vt:lpstr>Wingdings 2</vt:lpstr>
      <vt:lpstr>Cadre</vt:lpstr>
      <vt:lpstr>SUPPLY CHAIN MANAGEMENT</vt:lpstr>
      <vt:lpstr>A</vt:lpstr>
      <vt:lpstr>A</vt:lpstr>
      <vt:lpstr>B</vt:lpstr>
      <vt:lpstr>c</vt:lpstr>
      <vt:lpstr>EX 1</vt:lpstr>
      <vt:lpstr>EX 2</vt:lpstr>
      <vt:lpstr>EX 3</vt:lpstr>
      <vt:lpstr>OVER  TO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</dc:title>
  <dc:creator>UNIV</dc:creator>
  <cp:lastModifiedBy>ADMIN</cp:lastModifiedBy>
  <cp:revision>48</cp:revision>
  <dcterms:created xsi:type="dcterms:W3CDTF">2023-03-05T16:18:00Z</dcterms:created>
  <dcterms:modified xsi:type="dcterms:W3CDTF">2025-04-16T22:32:37Z</dcterms:modified>
</cp:coreProperties>
</file>