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4" r:id="rId4"/>
    <p:sldId id="275" r:id="rId5"/>
    <p:sldId id="270" r:id="rId6"/>
    <p:sldId id="271" r:id="rId7"/>
    <p:sldId id="272" r:id="rId8"/>
    <p:sldId id="27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7"/>
            <a:ext cx="7315200" cy="742544"/>
          </a:xfrm>
        </p:spPr>
        <p:txBody>
          <a:bodyPr>
            <a:normAutofit/>
          </a:bodyPr>
          <a:lstStyle/>
          <a:p>
            <a:pPr algn="ctr"/>
            <a: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THE RIGHT SKILLS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</a:t>
            </a:r>
            <a:r>
              <a:rPr lang="fr-FR" dirty="0" smtClean="0">
                <a:latin typeface="Lucida Bright" panose="02040602050505020304" pitchFamily="18" charset="0"/>
              </a:rPr>
              <a:t>March, </a:t>
            </a:r>
            <a:r>
              <a:rPr lang="fr-FR" dirty="0" smtClean="0">
                <a:latin typeface="Lucida Bright" panose="02040602050505020304" pitchFamily="18" charset="0"/>
              </a:rPr>
              <a:t>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Use-Advanced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8593" y="731519"/>
            <a:ext cx="8399417" cy="544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8594" y="770710"/>
            <a:ext cx="8373292" cy="53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20" y="757646"/>
            <a:ext cx="8347165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0034" y="679269"/>
            <a:ext cx="8255726" cy="553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971" y="731520"/>
            <a:ext cx="8229600" cy="55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909" y="757646"/>
            <a:ext cx="8242662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OVER TO </a:t>
            </a:r>
            <a:br>
              <a:rPr lang="fr-FR" dirty="0" smtClean="0"/>
            </a:br>
            <a:r>
              <a:rPr lang="fr-FR" dirty="0" smtClean="0"/>
              <a:t>YOU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8411" y="2155371"/>
            <a:ext cx="8190411" cy="254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733</TotalTime>
  <Words>34</Words>
  <Application>Microsoft Office PowerPoint</Application>
  <PresentationFormat>Grand écran</PresentationFormat>
  <Paragraphs>15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THE RIGHT SKILLS</vt:lpstr>
      <vt:lpstr>A</vt:lpstr>
      <vt:lpstr>B</vt:lpstr>
      <vt:lpstr>c</vt:lpstr>
      <vt:lpstr>EX 1</vt:lpstr>
      <vt:lpstr>EX 2</vt:lpstr>
      <vt:lpstr>EX 3</vt:lpstr>
      <vt:lpstr>OVER TO 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43</cp:revision>
  <dcterms:created xsi:type="dcterms:W3CDTF">2023-03-05T16:18:00Z</dcterms:created>
  <dcterms:modified xsi:type="dcterms:W3CDTF">2025-03-07T23:12:34Z</dcterms:modified>
</cp:coreProperties>
</file>