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67" r:id="rId3"/>
    <p:sldId id="268" r:id="rId4"/>
    <p:sldId id="277" r:id="rId5"/>
    <p:sldId id="270" r:id="rId6"/>
    <p:sldId id="271" r:id="rId7"/>
    <p:sldId id="272" r:id="rId8"/>
    <p:sldId id="274" r:id="rId9"/>
    <p:sldId id="275" r:id="rId10"/>
    <p:sldId id="276" r:id="rId11"/>
    <p:sldId id="27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8C1AB-997B-4A31-9B70-7C338DD0C1FA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8B5EA8-B5EB-4AAD-A91E-CF68C4512A2F}">
      <dgm:prSet phldrT="[Texte]"/>
      <dgm:spPr/>
      <dgm:t>
        <a:bodyPr/>
        <a:lstStyle/>
        <a:p>
          <a:pPr>
            <a:buNone/>
          </a:pPr>
          <a:r>
            <a:rPr lang="en-US" dirty="0"/>
            <a:t>a group of people united by a common purpose</a:t>
          </a:r>
        </a:p>
      </dgm:t>
    </dgm:pt>
    <dgm:pt modelId="{A88BB64C-6050-4682-9920-514DD759DB70}" type="parTrans" cxnId="{66FB8B45-15BC-49C8-A7F5-56BF9887A11D}">
      <dgm:prSet/>
      <dgm:spPr/>
      <dgm:t>
        <a:bodyPr/>
        <a:lstStyle/>
        <a:p>
          <a:endParaRPr lang="en-US"/>
        </a:p>
      </dgm:t>
    </dgm:pt>
    <dgm:pt modelId="{3F285377-E7C5-4EEC-BA03-6556E97AB536}" type="sibTrans" cxnId="{66FB8B45-15BC-49C8-A7F5-56BF9887A11D}">
      <dgm:prSet/>
      <dgm:spPr/>
      <dgm:t>
        <a:bodyPr/>
        <a:lstStyle/>
        <a:p>
          <a:endParaRPr lang="en-US"/>
        </a:p>
      </dgm:t>
    </dgm:pt>
    <dgm:pt modelId="{94C0A171-7AED-4AB5-AD94-30716F6DA9C5}">
      <dgm:prSet phldrT="[Texte]"/>
      <dgm:spPr/>
      <dgm:t>
        <a:bodyPr/>
        <a:lstStyle/>
        <a:p>
          <a:pPr>
            <a:buNone/>
          </a:pPr>
          <a:r>
            <a:rPr lang="en-US" dirty="0"/>
            <a:t>the process of enhancing the effectiveness of team. This process is known also as team development</a:t>
          </a:r>
        </a:p>
      </dgm:t>
    </dgm:pt>
    <dgm:pt modelId="{1D85F804-1BE2-43E5-9D26-2D61B31FA337}" type="parTrans" cxnId="{A5C3FE95-97C1-41CF-8D29-8DD01B7E6434}">
      <dgm:prSet/>
      <dgm:spPr/>
      <dgm:t>
        <a:bodyPr/>
        <a:lstStyle/>
        <a:p>
          <a:endParaRPr lang="en-US"/>
        </a:p>
      </dgm:t>
    </dgm:pt>
    <dgm:pt modelId="{5A67D334-2AC1-4329-A6B8-86E42C4DFD1B}" type="sibTrans" cxnId="{A5C3FE95-97C1-41CF-8D29-8DD01B7E6434}">
      <dgm:prSet/>
      <dgm:spPr/>
      <dgm:t>
        <a:bodyPr/>
        <a:lstStyle/>
        <a:p>
          <a:endParaRPr lang="en-US"/>
        </a:p>
      </dgm:t>
    </dgm:pt>
    <dgm:pt modelId="{E2C01560-CA4E-4E97-B09E-C4369E135F9C}">
      <dgm:prSet phldrT="[Texte]"/>
      <dgm:spPr/>
      <dgm:t>
        <a:bodyPr/>
        <a:lstStyle/>
        <a:p>
          <a:r>
            <a:rPr lang="en-US" dirty="0"/>
            <a:t>the skills developed while working with a group of people who are not a team back at work</a:t>
          </a:r>
        </a:p>
      </dgm:t>
    </dgm:pt>
    <dgm:pt modelId="{C705B11F-DDFD-45A5-9620-1D01E932EA22}" type="parTrans" cxnId="{F7F033A0-1EBA-41AF-A9F4-FC643CF5E8EB}">
      <dgm:prSet/>
      <dgm:spPr/>
      <dgm:t>
        <a:bodyPr/>
        <a:lstStyle/>
        <a:p>
          <a:endParaRPr lang="en-US"/>
        </a:p>
      </dgm:t>
    </dgm:pt>
    <dgm:pt modelId="{90160ABE-8E5F-4E36-8230-FC0EAF48A558}" type="sibTrans" cxnId="{F7F033A0-1EBA-41AF-A9F4-FC643CF5E8EB}">
      <dgm:prSet/>
      <dgm:spPr/>
      <dgm:t>
        <a:bodyPr/>
        <a:lstStyle/>
        <a:p>
          <a:endParaRPr lang="en-US"/>
        </a:p>
      </dgm:t>
    </dgm:pt>
    <dgm:pt modelId="{71BBA097-5805-4374-BCE2-7568000B156B}" type="pres">
      <dgm:prSet presAssocID="{9B28C1AB-997B-4A31-9B70-7C338DD0C1FA}" presName="Name0" presStyleCnt="0">
        <dgm:presLayoutVars>
          <dgm:chMax val="7"/>
          <dgm:chPref val="7"/>
          <dgm:dir/>
        </dgm:presLayoutVars>
      </dgm:prSet>
      <dgm:spPr/>
    </dgm:pt>
    <dgm:pt modelId="{5BAB4D0F-98BB-4C8E-A97D-843C941D5F2F}" type="pres">
      <dgm:prSet presAssocID="{9B28C1AB-997B-4A31-9B70-7C338DD0C1FA}" presName="Name1" presStyleCnt="0"/>
      <dgm:spPr/>
    </dgm:pt>
    <dgm:pt modelId="{E8D3CF9D-3E32-4490-830B-6910EBA64DAC}" type="pres">
      <dgm:prSet presAssocID="{9B28C1AB-997B-4A31-9B70-7C338DD0C1FA}" presName="cycle" presStyleCnt="0"/>
      <dgm:spPr/>
    </dgm:pt>
    <dgm:pt modelId="{7397E736-36DB-40B9-99E8-8259B08C22DD}" type="pres">
      <dgm:prSet presAssocID="{9B28C1AB-997B-4A31-9B70-7C338DD0C1FA}" presName="srcNode" presStyleLbl="node1" presStyleIdx="0" presStyleCnt="3"/>
      <dgm:spPr/>
    </dgm:pt>
    <dgm:pt modelId="{1980709B-F1C8-422C-8C77-03D40F63E253}" type="pres">
      <dgm:prSet presAssocID="{9B28C1AB-997B-4A31-9B70-7C338DD0C1FA}" presName="conn" presStyleLbl="parChTrans1D2" presStyleIdx="0" presStyleCnt="1"/>
      <dgm:spPr/>
    </dgm:pt>
    <dgm:pt modelId="{4621F557-0929-41D1-95EE-C04991719839}" type="pres">
      <dgm:prSet presAssocID="{9B28C1AB-997B-4A31-9B70-7C338DD0C1FA}" presName="extraNode" presStyleLbl="node1" presStyleIdx="0" presStyleCnt="3"/>
      <dgm:spPr/>
    </dgm:pt>
    <dgm:pt modelId="{F8AA0BF6-6033-493E-842E-78FE37E70380}" type="pres">
      <dgm:prSet presAssocID="{9B28C1AB-997B-4A31-9B70-7C338DD0C1FA}" presName="dstNode" presStyleLbl="node1" presStyleIdx="0" presStyleCnt="3"/>
      <dgm:spPr/>
    </dgm:pt>
    <dgm:pt modelId="{96DB43EE-3AE7-43D8-888D-A53313DC096F}" type="pres">
      <dgm:prSet presAssocID="{AE8B5EA8-B5EB-4AAD-A91E-CF68C4512A2F}" presName="text_1" presStyleLbl="node1" presStyleIdx="0" presStyleCnt="3">
        <dgm:presLayoutVars>
          <dgm:bulletEnabled val="1"/>
        </dgm:presLayoutVars>
      </dgm:prSet>
      <dgm:spPr/>
    </dgm:pt>
    <dgm:pt modelId="{FBC25AF1-1BD1-4594-B909-262FFE545818}" type="pres">
      <dgm:prSet presAssocID="{AE8B5EA8-B5EB-4AAD-A91E-CF68C4512A2F}" presName="accent_1" presStyleCnt="0"/>
      <dgm:spPr/>
    </dgm:pt>
    <dgm:pt modelId="{9F2A2ED1-CFF1-41B6-BCDB-4BC78E747EFF}" type="pres">
      <dgm:prSet presAssocID="{AE8B5EA8-B5EB-4AAD-A91E-CF68C4512A2F}" presName="accentRepeatNode" presStyleLbl="solidFgAcc1" presStyleIdx="0" presStyleCnt="3"/>
      <dgm:spPr/>
    </dgm:pt>
    <dgm:pt modelId="{3EE346C7-A2B4-409D-860B-A5F4F710A019}" type="pres">
      <dgm:prSet presAssocID="{94C0A171-7AED-4AB5-AD94-30716F6DA9C5}" presName="text_2" presStyleLbl="node1" presStyleIdx="1" presStyleCnt="3">
        <dgm:presLayoutVars>
          <dgm:bulletEnabled val="1"/>
        </dgm:presLayoutVars>
      </dgm:prSet>
      <dgm:spPr/>
    </dgm:pt>
    <dgm:pt modelId="{ACEDC5F0-A39C-4C6D-BEDD-999F4B232C2B}" type="pres">
      <dgm:prSet presAssocID="{94C0A171-7AED-4AB5-AD94-30716F6DA9C5}" presName="accent_2" presStyleCnt="0"/>
      <dgm:spPr/>
    </dgm:pt>
    <dgm:pt modelId="{281C38E3-D5CB-44DB-96D6-1F4BC88CC448}" type="pres">
      <dgm:prSet presAssocID="{94C0A171-7AED-4AB5-AD94-30716F6DA9C5}" presName="accentRepeatNode" presStyleLbl="solidFgAcc1" presStyleIdx="1" presStyleCnt="3"/>
      <dgm:spPr/>
    </dgm:pt>
    <dgm:pt modelId="{1C8E02BF-8003-4B9A-8A74-CE0CEE99E306}" type="pres">
      <dgm:prSet presAssocID="{E2C01560-CA4E-4E97-B09E-C4369E135F9C}" presName="text_3" presStyleLbl="node1" presStyleIdx="2" presStyleCnt="3">
        <dgm:presLayoutVars>
          <dgm:bulletEnabled val="1"/>
        </dgm:presLayoutVars>
      </dgm:prSet>
      <dgm:spPr/>
    </dgm:pt>
    <dgm:pt modelId="{379759F3-7CB6-4733-A7EE-3ED08E0E1F5B}" type="pres">
      <dgm:prSet presAssocID="{E2C01560-CA4E-4E97-B09E-C4369E135F9C}" presName="accent_3" presStyleCnt="0"/>
      <dgm:spPr/>
    </dgm:pt>
    <dgm:pt modelId="{70BF1932-A3E3-4DC3-AFCC-D83C240EB90E}" type="pres">
      <dgm:prSet presAssocID="{E2C01560-CA4E-4E97-B09E-C4369E135F9C}" presName="accentRepeatNode" presStyleLbl="solidFgAcc1" presStyleIdx="2" presStyleCnt="3"/>
      <dgm:spPr/>
    </dgm:pt>
  </dgm:ptLst>
  <dgm:cxnLst>
    <dgm:cxn modelId="{40BF8303-A1B4-46D9-99F8-B5BC06C53462}" type="presOf" srcId="{9B28C1AB-997B-4A31-9B70-7C338DD0C1FA}" destId="{71BBA097-5805-4374-BCE2-7568000B156B}" srcOrd="0" destOrd="0" presId="urn:microsoft.com/office/officeart/2008/layout/VerticalCurvedList"/>
    <dgm:cxn modelId="{ADF0B942-E256-4F25-827C-128D664DB44C}" type="presOf" srcId="{E2C01560-CA4E-4E97-B09E-C4369E135F9C}" destId="{1C8E02BF-8003-4B9A-8A74-CE0CEE99E306}" srcOrd="0" destOrd="0" presId="urn:microsoft.com/office/officeart/2008/layout/VerticalCurvedList"/>
    <dgm:cxn modelId="{66FB8B45-15BC-49C8-A7F5-56BF9887A11D}" srcId="{9B28C1AB-997B-4A31-9B70-7C338DD0C1FA}" destId="{AE8B5EA8-B5EB-4AAD-A91E-CF68C4512A2F}" srcOrd="0" destOrd="0" parTransId="{A88BB64C-6050-4682-9920-514DD759DB70}" sibTransId="{3F285377-E7C5-4EEC-BA03-6556E97AB536}"/>
    <dgm:cxn modelId="{2B386B83-4792-41D2-86C3-D1E0F0B8D1FC}" type="presOf" srcId="{3F285377-E7C5-4EEC-BA03-6556E97AB536}" destId="{1980709B-F1C8-422C-8C77-03D40F63E253}" srcOrd="0" destOrd="0" presId="urn:microsoft.com/office/officeart/2008/layout/VerticalCurvedList"/>
    <dgm:cxn modelId="{A5C3FE95-97C1-41CF-8D29-8DD01B7E6434}" srcId="{9B28C1AB-997B-4A31-9B70-7C338DD0C1FA}" destId="{94C0A171-7AED-4AB5-AD94-30716F6DA9C5}" srcOrd="1" destOrd="0" parTransId="{1D85F804-1BE2-43E5-9D26-2D61B31FA337}" sibTransId="{5A67D334-2AC1-4329-A6B8-86E42C4DFD1B}"/>
    <dgm:cxn modelId="{052E5F99-A730-4AEC-874D-F51DEE705B13}" type="presOf" srcId="{94C0A171-7AED-4AB5-AD94-30716F6DA9C5}" destId="{3EE346C7-A2B4-409D-860B-A5F4F710A019}" srcOrd="0" destOrd="0" presId="urn:microsoft.com/office/officeart/2008/layout/VerticalCurvedList"/>
    <dgm:cxn modelId="{6B6A729B-92FF-490E-A3A0-1F6B201A49CD}" type="presOf" srcId="{AE8B5EA8-B5EB-4AAD-A91E-CF68C4512A2F}" destId="{96DB43EE-3AE7-43D8-888D-A53313DC096F}" srcOrd="0" destOrd="0" presId="urn:microsoft.com/office/officeart/2008/layout/VerticalCurvedList"/>
    <dgm:cxn modelId="{F7F033A0-1EBA-41AF-A9F4-FC643CF5E8EB}" srcId="{9B28C1AB-997B-4A31-9B70-7C338DD0C1FA}" destId="{E2C01560-CA4E-4E97-B09E-C4369E135F9C}" srcOrd="2" destOrd="0" parTransId="{C705B11F-DDFD-45A5-9620-1D01E932EA22}" sibTransId="{90160ABE-8E5F-4E36-8230-FC0EAF48A558}"/>
    <dgm:cxn modelId="{0A05F56E-480F-4163-9F98-6791898A0C80}" type="presParOf" srcId="{71BBA097-5805-4374-BCE2-7568000B156B}" destId="{5BAB4D0F-98BB-4C8E-A97D-843C941D5F2F}" srcOrd="0" destOrd="0" presId="urn:microsoft.com/office/officeart/2008/layout/VerticalCurvedList"/>
    <dgm:cxn modelId="{D57B7854-21D1-4795-A405-2983EFA1D856}" type="presParOf" srcId="{5BAB4D0F-98BB-4C8E-A97D-843C941D5F2F}" destId="{E8D3CF9D-3E32-4490-830B-6910EBA64DAC}" srcOrd="0" destOrd="0" presId="urn:microsoft.com/office/officeart/2008/layout/VerticalCurvedList"/>
    <dgm:cxn modelId="{CFE471B0-C925-4C2F-9FA8-2FA10DF8466A}" type="presParOf" srcId="{E8D3CF9D-3E32-4490-830B-6910EBA64DAC}" destId="{7397E736-36DB-40B9-99E8-8259B08C22DD}" srcOrd="0" destOrd="0" presId="urn:microsoft.com/office/officeart/2008/layout/VerticalCurvedList"/>
    <dgm:cxn modelId="{7A11FD28-22B3-4B92-A905-1A3B5D443E75}" type="presParOf" srcId="{E8D3CF9D-3E32-4490-830B-6910EBA64DAC}" destId="{1980709B-F1C8-422C-8C77-03D40F63E253}" srcOrd="1" destOrd="0" presId="urn:microsoft.com/office/officeart/2008/layout/VerticalCurvedList"/>
    <dgm:cxn modelId="{289B1962-E531-4396-A554-F650DAFF1074}" type="presParOf" srcId="{E8D3CF9D-3E32-4490-830B-6910EBA64DAC}" destId="{4621F557-0929-41D1-95EE-C04991719839}" srcOrd="2" destOrd="0" presId="urn:microsoft.com/office/officeart/2008/layout/VerticalCurvedList"/>
    <dgm:cxn modelId="{50853591-F705-4662-A060-19315663F054}" type="presParOf" srcId="{E8D3CF9D-3E32-4490-830B-6910EBA64DAC}" destId="{F8AA0BF6-6033-493E-842E-78FE37E70380}" srcOrd="3" destOrd="0" presId="urn:microsoft.com/office/officeart/2008/layout/VerticalCurvedList"/>
    <dgm:cxn modelId="{C5F3DCF0-30EE-4355-A4B8-ABD6100E2DD3}" type="presParOf" srcId="{5BAB4D0F-98BB-4C8E-A97D-843C941D5F2F}" destId="{96DB43EE-3AE7-43D8-888D-A53313DC096F}" srcOrd="1" destOrd="0" presId="urn:microsoft.com/office/officeart/2008/layout/VerticalCurvedList"/>
    <dgm:cxn modelId="{1A43EBB2-A88C-4083-95F3-DC39F6E04780}" type="presParOf" srcId="{5BAB4D0F-98BB-4C8E-A97D-843C941D5F2F}" destId="{FBC25AF1-1BD1-4594-B909-262FFE545818}" srcOrd="2" destOrd="0" presId="urn:microsoft.com/office/officeart/2008/layout/VerticalCurvedList"/>
    <dgm:cxn modelId="{2D3F6052-DC04-4F6B-9D3E-97B302118984}" type="presParOf" srcId="{FBC25AF1-1BD1-4594-B909-262FFE545818}" destId="{9F2A2ED1-CFF1-41B6-BCDB-4BC78E747EFF}" srcOrd="0" destOrd="0" presId="urn:microsoft.com/office/officeart/2008/layout/VerticalCurvedList"/>
    <dgm:cxn modelId="{DD3A11B2-2410-45FA-84D5-3201023311A0}" type="presParOf" srcId="{5BAB4D0F-98BB-4C8E-A97D-843C941D5F2F}" destId="{3EE346C7-A2B4-409D-860B-A5F4F710A019}" srcOrd="3" destOrd="0" presId="urn:microsoft.com/office/officeart/2008/layout/VerticalCurvedList"/>
    <dgm:cxn modelId="{3DE68823-F8FE-47B8-8659-D7AA65F1EB80}" type="presParOf" srcId="{5BAB4D0F-98BB-4C8E-A97D-843C941D5F2F}" destId="{ACEDC5F0-A39C-4C6D-BEDD-999F4B232C2B}" srcOrd="4" destOrd="0" presId="urn:microsoft.com/office/officeart/2008/layout/VerticalCurvedList"/>
    <dgm:cxn modelId="{44FD86A3-119B-42EE-B9CE-DA0C7FD16F5B}" type="presParOf" srcId="{ACEDC5F0-A39C-4C6D-BEDD-999F4B232C2B}" destId="{281C38E3-D5CB-44DB-96D6-1F4BC88CC448}" srcOrd="0" destOrd="0" presId="urn:microsoft.com/office/officeart/2008/layout/VerticalCurvedList"/>
    <dgm:cxn modelId="{4258D5A6-E503-479B-AE0E-FE00B9C29CE3}" type="presParOf" srcId="{5BAB4D0F-98BB-4C8E-A97D-843C941D5F2F}" destId="{1C8E02BF-8003-4B9A-8A74-CE0CEE99E306}" srcOrd="5" destOrd="0" presId="urn:microsoft.com/office/officeart/2008/layout/VerticalCurvedList"/>
    <dgm:cxn modelId="{F5DB65C3-C1F8-4943-AA61-31B1BE330DF4}" type="presParOf" srcId="{5BAB4D0F-98BB-4C8E-A97D-843C941D5F2F}" destId="{379759F3-7CB6-4733-A7EE-3ED08E0E1F5B}" srcOrd="6" destOrd="0" presId="urn:microsoft.com/office/officeart/2008/layout/VerticalCurvedList"/>
    <dgm:cxn modelId="{BF67B1B5-B80D-4DA0-97C1-6D4B29860050}" type="presParOf" srcId="{379759F3-7CB6-4733-A7EE-3ED08E0E1F5B}" destId="{70BF1932-A3E3-4DC3-AFCC-D83C240EB9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709B-F1C8-422C-8C77-03D40F63E253}">
      <dsp:nvSpPr>
        <dsp:cNvPr id="0" name=""/>
        <dsp:cNvSpPr/>
      </dsp:nvSpPr>
      <dsp:spPr>
        <a:xfrm>
          <a:off x="-6329806" y="-968574"/>
          <a:ext cx="7537002" cy="753700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B43EE-3AE7-43D8-888D-A53313DC096F}">
      <dsp:nvSpPr>
        <dsp:cNvPr id="0" name=""/>
        <dsp:cNvSpPr/>
      </dsp:nvSpPr>
      <dsp:spPr>
        <a:xfrm>
          <a:off x="777259" y="559985"/>
          <a:ext cx="10108102" cy="1119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897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 group of people united by a common purpose</a:t>
          </a:r>
        </a:p>
      </dsp:txBody>
      <dsp:txXfrm>
        <a:off x="777259" y="559985"/>
        <a:ext cx="10108102" cy="1119970"/>
      </dsp:txXfrm>
    </dsp:sp>
    <dsp:sp modelId="{9F2A2ED1-CFF1-41B6-BCDB-4BC78E747EFF}">
      <dsp:nvSpPr>
        <dsp:cNvPr id="0" name=""/>
        <dsp:cNvSpPr/>
      </dsp:nvSpPr>
      <dsp:spPr>
        <a:xfrm>
          <a:off x="77277" y="419988"/>
          <a:ext cx="1399963" cy="1399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346C7-A2B4-409D-860B-A5F4F710A019}">
      <dsp:nvSpPr>
        <dsp:cNvPr id="0" name=""/>
        <dsp:cNvSpPr/>
      </dsp:nvSpPr>
      <dsp:spPr>
        <a:xfrm>
          <a:off x="1184368" y="2239941"/>
          <a:ext cx="9700993" cy="1119970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897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 process of enhancing the effectiveness of team. This process is known also as team development</a:t>
          </a:r>
        </a:p>
      </dsp:txBody>
      <dsp:txXfrm>
        <a:off x="1184368" y="2239941"/>
        <a:ext cx="9700993" cy="1119970"/>
      </dsp:txXfrm>
    </dsp:sp>
    <dsp:sp modelId="{281C38E3-D5CB-44DB-96D6-1F4BC88CC448}">
      <dsp:nvSpPr>
        <dsp:cNvPr id="0" name=""/>
        <dsp:cNvSpPr/>
      </dsp:nvSpPr>
      <dsp:spPr>
        <a:xfrm>
          <a:off x="484387" y="2099944"/>
          <a:ext cx="1399963" cy="1399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E02BF-8003-4B9A-8A74-CE0CEE99E306}">
      <dsp:nvSpPr>
        <dsp:cNvPr id="0" name=""/>
        <dsp:cNvSpPr/>
      </dsp:nvSpPr>
      <dsp:spPr>
        <a:xfrm>
          <a:off x="777259" y="3919897"/>
          <a:ext cx="10108102" cy="111997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8977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 skills developed while working with a group of people who are not a team back at work</a:t>
          </a:r>
        </a:p>
      </dsp:txBody>
      <dsp:txXfrm>
        <a:off x="777259" y="3919897"/>
        <a:ext cx="10108102" cy="1119970"/>
      </dsp:txXfrm>
    </dsp:sp>
    <dsp:sp modelId="{70BF1932-A3E3-4DC3-AFCC-D83C240EB90E}">
      <dsp:nvSpPr>
        <dsp:cNvPr id="0" name=""/>
        <dsp:cNvSpPr/>
      </dsp:nvSpPr>
      <dsp:spPr>
        <a:xfrm>
          <a:off x="77277" y="3779900"/>
          <a:ext cx="1399963" cy="1399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BUILDING</a:t>
            </a: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n°6: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CF13307-605E-49D3-897C-90ABB66B767B}"/>
              </a:ext>
            </a:extLst>
          </p:cNvPr>
          <p:cNvSpPr txBox="1"/>
          <p:nvPr/>
        </p:nvSpPr>
        <p:spPr>
          <a:xfrm>
            <a:off x="716280" y="1445153"/>
            <a:ext cx="10759440" cy="29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with a real hamburger all three need to be present: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team needs a task (a hamburger without a filling is just a bread roll);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team needs rules and procedures of operating ( a hamburger without a top is an open sandwich -and the ketchup makes  a mess of your face-)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team needs to consider the emotions of the individuals in the teem (a hamburger without a bottom bun is a very messy  experience indeed)</a:t>
            </a:r>
          </a:p>
        </p:txBody>
      </p:sp>
    </p:spTree>
    <p:extLst>
      <p:ext uri="{BB962C8B-B14F-4D97-AF65-F5344CB8AC3E}">
        <p14:creationId xmlns:p14="http://schemas.microsoft.com/office/powerpoint/2010/main" val="174074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ercice de français - La conjugaison">
            <a:extLst>
              <a:ext uri="{FF2B5EF4-FFF2-40B4-BE49-F238E27FC236}">
                <a16:creationId xmlns:a16="http://schemas.microsoft.com/office/drawing/2014/main" id="{29C7E137-DBF0-327A-1622-3636B4DB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50" y="883920"/>
            <a:ext cx="4631593" cy="15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20713E-6353-EFDB-2F58-CBE895D6CB8C}"/>
              </a:ext>
            </a:extLst>
          </p:cNvPr>
          <p:cNvSpPr txBox="1"/>
          <p:nvPr/>
        </p:nvSpPr>
        <p:spPr>
          <a:xfrm>
            <a:off x="934720" y="3158325"/>
            <a:ext cx="983488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back to your answers for exercise one; fit them into task, procedures and emotions.</a:t>
            </a:r>
          </a:p>
        </p:txBody>
      </p:sp>
    </p:spTree>
    <p:extLst>
      <p:ext uri="{BB962C8B-B14F-4D97-AF65-F5344CB8AC3E}">
        <p14:creationId xmlns:p14="http://schemas.microsoft.com/office/powerpoint/2010/main" val="248197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38960AC-48A6-A183-FA42-E2D31E4F6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155258"/>
              </p:ext>
            </p:extLst>
          </p:nvPr>
        </p:nvGraphicFramePr>
        <p:xfrm>
          <a:off x="629920" y="538480"/>
          <a:ext cx="10962640" cy="559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3845A9D-05BE-452B-9CE2-24E394F260B6}"/>
              </a:ext>
            </a:extLst>
          </p:cNvPr>
          <p:cNvSpPr txBox="1"/>
          <p:nvPr/>
        </p:nvSpPr>
        <p:spPr>
          <a:xfrm>
            <a:off x="762000" y="1330960"/>
            <a:ext cx="129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/>
              <a:t>Team</a:t>
            </a:r>
            <a:endParaRPr lang="en-US" sz="3600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FC6246-CDFB-0FEE-67BE-8B366837A1E0}"/>
              </a:ext>
            </a:extLst>
          </p:cNvPr>
          <p:cNvSpPr txBox="1"/>
          <p:nvPr/>
        </p:nvSpPr>
        <p:spPr>
          <a:xfrm>
            <a:off x="1026160" y="2769771"/>
            <a:ext cx="1513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/>
              <a:t>Team </a:t>
            </a:r>
          </a:p>
          <a:p>
            <a:pPr algn="ctr"/>
            <a:r>
              <a:rPr lang="fr-FR" sz="2800" b="1" i="1" dirty="0"/>
              <a:t>Building</a:t>
            </a:r>
            <a:endParaRPr lang="en-US" sz="2800" b="1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4DD0BE-E29C-43F0-A75C-80FF0751EB3D}"/>
              </a:ext>
            </a:extLst>
          </p:cNvPr>
          <p:cNvSpPr txBox="1"/>
          <p:nvPr/>
        </p:nvSpPr>
        <p:spPr>
          <a:xfrm>
            <a:off x="599440" y="4323318"/>
            <a:ext cx="15754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i="1" dirty="0"/>
              <a:t>Team </a:t>
            </a:r>
          </a:p>
          <a:p>
            <a:pPr algn="ctr"/>
            <a:r>
              <a:rPr lang="fr-FR" sz="2800" b="1" i="1" dirty="0"/>
              <a:t>Working </a:t>
            </a:r>
          </a:p>
          <a:p>
            <a:pPr algn="ctr"/>
            <a:r>
              <a:rPr lang="fr-FR" sz="2800" b="1" i="1" dirty="0"/>
              <a:t>skills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785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303C9A22-BD5D-9A05-179C-CC77CA8C5C77}"/>
              </a:ext>
            </a:extLst>
          </p:cNvPr>
          <p:cNvSpPr/>
          <p:nvPr/>
        </p:nvSpPr>
        <p:spPr>
          <a:xfrm>
            <a:off x="3403600" y="95504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Why team  work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0AF62B-44E0-033A-4B88-532A498D57CB}"/>
              </a:ext>
            </a:extLst>
          </p:cNvPr>
          <p:cNvSpPr txBox="1"/>
          <p:nvPr/>
        </p:nvSpPr>
        <p:spPr>
          <a:xfrm>
            <a:off x="795020" y="2651087"/>
            <a:ext cx="9743440" cy="2592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of work: a bringing-together of skills;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Problem-solving/ decision making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and idea collection;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Co-ordinating  between individuals and groups and between groups;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and control of work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4997D3-6573-5188-9222-CEFA6769E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40" y="284698"/>
            <a:ext cx="3810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rcice de français - La conjugaison">
            <a:extLst>
              <a:ext uri="{FF2B5EF4-FFF2-40B4-BE49-F238E27FC236}">
                <a16:creationId xmlns:a16="http://schemas.microsoft.com/office/drawing/2014/main" id="{4D6E11A1-A56C-4C44-B32A-4F67B8AA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50" y="721360"/>
            <a:ext cx="4631593" cy="15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BDE241-3A96-1BC4-5246-20CD2DC97F9F}"/>
              </a:ext>
            </a:extLst>
          </p:cNvPr>
          <p:cNvSpPr txBox="1"/>
          <p:nvPr/>
        </p:nvSpPr>
        <p:spPr>
          <a:xfrm>
            <a:off x="1310640" y="2510762"/>
            <a:ext cx="9570720" cy="3017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Think of a team you work in or have worked in that was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where things went well; jot down some comments consider: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People,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eelings,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ctivities performed,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11645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444D732-16A6-0687-524C-97A63C64782D}"/>
              </a:ext>
            </a:extLst>
          </p:cNvPr>
          <p:cNvSpPr/>
          <p:nvPr/>
        </p:nvSpPr>
        <p:spPr>
          <a:xfrm>
            <a:off x="1524000" y="1635760"/>
            <a:ext cx="6705600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D48F9D-BD88-3BCB-48E8-592788628DEB}"/>
              </a:ext>
            </a:extLst>
          </p:cNvPr>
          <p:cNvSpPr txBox="1"/>
          <p:nvPr/>
        </p:nvSpPr>
        <p:spPr>
          <a:xfrm>
            <a:off x="767080" y="2962415"/>
            <a:ext cx="10657840" cy="3017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Adair is acknowledged as a leading expert in “teams” and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was he who first brought this model to people’s attention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states that there are three areas of need present in working groups: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the common task;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held together or to maintain themselves as cohesive unities;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needs which individuals bring to the group</a:t>
            </a:r>
          </a:p>
        </p:txBody>
      </p:sp>
      <p:pic>
        <p:nvPicPr>
          <p:cNvPr id="2050" name="Picture 2" descr="Prof. John Adair - Speaker, World's first Professor of Leadership Studies &amp;  Former UN Chair of Strategic Leadership">
            <a:extLst>
              <a:ext uri="{FF2B5EF4-FFF2-40B4-BE49-F238E27FC236}">
                <a16:creationId xmlns:a16="http://schemas.microsoft.com/office/drawing/2014/main" id="{5E614C66-1F1B-34AB-2805-5E75101C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09739"/>
            <a:ext cx="2000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2F0075-B853-25B0-A855-6EA65B7D08D0}"/>
              </a:ext>
            </a:extLst>
          </p:cNvPr>
          <p:cNvSpPr txBox="1"/>
          <p:nvPr/>
        </p:nvSpPr>
        <p:spPr>
          <a:xfrm>
            <a:off x="1595120" y="1709877"/>
            <a:ext cx="67056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 achievement in team (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John Adair Model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5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9D009A-83B9-74DC-B53F-5B42F3148DB0}"/>
              </a:ext>
            </a:extLst>
          </p:cNvPr>
          <p:cNvSpPr txBox="1"/>
          <p:nvPr/>
        </p:nvSpPr>
        <p:spPr>
          <a:xfrm>
            <a:off x="863600" y="1688657"/>
            <a:ext cx="10739120" cy="185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task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the task itself often needs clarifying to discover the true 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time allocation. Often first few meetings of the group will be to define and re-define the task itself- to really understand what is required of the group.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prime task if often involved and the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timescales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which it is to be achieved.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C5DEB4-19CE-7B39-6FB3-BA407B98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5" y="3909887"/>
            <a:ext cx="8401050" cy="165735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169E0AB-32A4-82BE-0A2B-CC0B2DDF43D6}"/>
              </a:ext>
            </a:extLst>
          </p:cNvPr>
          <p:cNvSpPr/>
          <p:nvPr/>
        </p:nvSpPr>
        <p:spPr>
          <a:xfrm>
            <a:off x="2164080" y="731963"/>
            <a:ext cx="7701280" cy="711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Distinguishing between Task, People and Process Interaction</a:t>
            </a:r>
          </a:p>
        </p:txBody>
      </p:sp>
    </p:spTree>
    <p:extLst>
      <p:ext uri="{BB962C8B-B14F-4D97-AF65-F5344CB8AC3E}">
        <p14:creationId xmlns:p14="http://schemas.microsoft.com/office/powerpoint/2010/main" val="211958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08EF5C-EE3D-9D6C-7A0D-AD37AF5EAD18}"/>
              </a:ext>
            </a:extLst>
          </p:cNvPr>
          <p:cNvSpPr txBox="1"/>
          <p:nvPr/>
        </p:nvSpPr>
        <p:spPr>
          <a:xfrm>
            <a:off x="878840" y="708025"/>
            <a:ext cx="10434320" cy="311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The process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this is the way in which the job is done: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What information is needed?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How should we organize ourselves?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roles-chair? Note-taker? Facilitators?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of meetings?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Recording information and decisions…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E1B986-16D7-54DD-F141-6760F333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3921761"/>
            <a:ext cx="10434319" cy="22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980C1A8-2F2D-CF24-91FA-CE88BF40A5A9}"/>
              </a:ext>
            </a:extLst>
          </p:cNvPr>
          <p:cNvSpPr txBox="1"/>
          <p:nvPr/>
        </p:nvSpPr>
        <p:spPr>
          <a:xfrm>
            <a:off x="706120" y="741951"/>
            <a:ext cx="10779760" cy="2152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People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when people get together to work things become different and often difficult. As interactions take place:</a:t>
            </a:r>
          </a:p>
          <a:p>
            <a:pPr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people lead, some follow/ some become dominant, some people only listen to certain others/ some get energy, upset, confused/ some are committed/some have other things on their mind/ some have a hidden agenda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B6EE85-D301-19AB-30C8-1D07EBAC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100434"/>
            <a:ext cx="9702799" cy="27717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2603ECF-A83B-A4A8-D360-597C8638B74B}"/>
              </a:ext>
            </a:extLst>
          </p:cNvPr>
          <p:cNvSpPr/>
          <p:nvPr/>
        </p:nvSpPr>
        <p:spPr>
          <a:xfrm>
            <a:off x="4713764" y="3657600"/>
            <a:ext cx="2276792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3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80F94D-1344-A5D0-3302-D01755523D7B}"/>
              </a:ext>
            </a:extLst>
          </p:cNvPr>
          <p:cNvSpPr txBox="1"/>
          <p:nvPr/>
        </p:nvSpPr>
        <p:spPr>
          <a:xfrm>
            <a:off x="2722880" y="855481"/>
            <a:ext cx="810768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often called the “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HAMBURGER MODEL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73011B-E89F-B9D8-ECD7-1E83A20C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1615440"/>
            <a:ext cx="10891520" cy="459962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D0C0BC6-AB44-D5A7-1265-B33A4D983E4D}"/>
              </a:ext>
            </a:extLst>
          </p:cNvPr>
          <p:cNvSpPr/>
          <p:nvPr/>
        </p:nvSpPr>
        <p:spPr>
          <a:xfrm>
            <a:off x="5089684" y="4084320"/>
            <a:ext cx="2276792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18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602</TotalTime>
  <Words>534</Words>
  <Application>Microsoft Office PowerPoint</Application>
  <PresentationFormat>Grand écran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Andalus</vt:lpstr>
      <vt:lpstr>Arial</vt:lpstr>
      <vt:lpstr>Calibri</vt:lpstr>
      <vt:lpstr>Garamond</vt:lpstr>
      <vt:lpstr>Times New Roman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35</cp:revision>
  <dcterms:created xsi:type="dcterms:W3CDTF">2025-01-30T08:41:06Z</dcterms:created>
  <dcterms:modified xsi:type="dcterms:W3CDTF">2025-03-13T11:46:53Z</dcterms:modified>
</cp:coreProperties>
</file>