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57" r:id="rId5"/>
    <p:sldId id="273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68556"/>
            <a:ext cx="7315200" cy="1148964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ORGANIZATIONS</a:t>
            </a: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59996"/>
            <a:ext cx="7315200" cy="1432319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        October, </a:t>
            </a:r>
            <a:r>
              <a:rPr lang="fr-FR" dirty="0" smtClean="0">
                <a:latin typeface="Lucida Bright" panose="02040602050505020304" pitchFamily="18" charset="0"/>
              </a:rPr>
              <a:t>202</a:t>
            </a:r>
            <a:r>
              <a:rPr lang="fr-FR" dirty="0">
                <a:latin typeface="Lucida Bright" panose="02040602050505020304" pitchFamily="18" charset="0"/>
              </a:rPr>
              <a:t>4</a:t>
            </a:r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794069" y="5499463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22961"/>
            <a:ext cx="8294914" cy="51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5" y="836023"/>
            <a:ext cx="8151223" cy="509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599" y="940525"/>
            <a:ext cx="8033657" cy="513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8411" y="796834"/>
            <a:ext cx="8216538" cy="521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53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75211"/>
            <a:ext cx="8373292" cy="5081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59" y="836023"/>
            <a:ext cx="8190411" cy="523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1473" y="862149"/>
            <a:ext cx="7929155" cy="519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401</TotalTime>
  <Words>31</Words>
  <Application>Microsoft Office PowerPoint</Application>
  <PresentationFormat>Grand écran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ORGANIZATIONS</vt:lpstr>
      <vt:lpstr>A</vt:lpstr>
      <vt:lpstr>B</vt:lpstr>
      <vt:lpstr>C</vt:lpstr>
      <vt:lpstr>D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17</cp:revision>
  <dcterms:created xsi:type="dcterms:W3CDTF">2023-03-05T16:18:00Z</dcterms:created>
  <dcterms:modified xsi:type="dcterms:W3CDTF">2024-10-03T14:58:01Z</dcterms:modified>
</cp:coreProperties>
</file>