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5" r:id="rId1"/>
    <p:sldMasterId id="2147483707" r:id="rId2"/>
    <p:sldMasterId id="2147483725" r:id="rId3"/>
    <p:sldMasterId id="2147483743" r:id="rId4"/>
  </p:sldMasterIdLst>
  <p:sldIdLst>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58"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48" y="1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AAD347D-5ACD-4C99-B74B-A9C85AD731AF}" type="datetimeFigureOut">
              <a:rPr lang="en-US" smtClean="0"/>
              <a:t>11/18/2024</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41248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569849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366308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033726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346562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304015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616966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solidFill>
                  <a:prstClr val="white">
                    <a:tint val="75000"/>
                  </a:prstClr>
                </a:solidFill>
              </a:rPr>
              <a:pPr/>
              <a:t>11/18/2024</a:t>
            </a:fld>
            <a:endParaRPr lang="en-US" dirty="0">
              <a:solidFill>
                <a:prstClr val="white">
                  <a:tint val="75000"/>
                </a:prstClr>
              </a:solidFill>
            </a:endParaRPr>
          </a:p>
        </p:txBody>
      </p:sp>
      <p:sp>
        <p:nvSpPr>
          <p:cNvPr id="8" name="Footer Placeholder 7"/>
          <p:cNvSpPr>
            <a:spLocks noGrp="1"/>
          </p:cNvSpPr>
          <p:nvPr>
            <p:ph type="ftr" sz="quarter" idx="11"/>
          </p:nvPr>
        </p:nvSpPr>
        <p:spPr/>
        <p:txBody>
          <a:bodyPr/>
          <a:lstStyle/>
          <a:p>
            <a:endParaRPr lang="en-US" dirty="0">
              <a:solidFill>
                <a:prstClr val="white">
                  <a:tint val="75000"/>
                </a:prstClr>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211189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7257065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solidFill>
                  <a:prstClr val="white">
                    <a:tint val="75000"/>
                  </a:prstClr>
                </a:solidFill>
              </a:rPr>
              <a:pPr/>
              <a:t>11/18/2024</a:t>
            </a:fld>
            <a:endParaRPr lang="en-US" dirty="0">
              <a:solidFill>
                <a:prstClr val="white">
                  <a:tint val="75000"/>
                </a:prstClr>
              </a:solidFill>
            </a:endParaRPr>
          </a:p>
        </p:txBody>
      </p:sp>
      <p:sp>
        <p:nvSpPr>
          <p:cNvPr id="3" name="Footer Placeholder 2"/>
          <p:cNvSpPr>
            <a:spLocks noGrp="1"/>
          </p:cNvSpPr>
          <p:nvPr>
            <p:ph type="ftr" sz="quarter" idx="11"/>
          </p:nvPr>
        </p:nvSpPr>
        <p:spPr/>
        <p:txBody>
          <a:bodyPr/>
          <a:lstStyle/>
          <a:p>
            <a:endParaRPr lang="en-US" dirty="0">
              <a:solidFill>
                <a:prstClr val="white">
                  <a:tint val="75000"/>
                </a:prstClr>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451014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601680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7771744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260879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4258442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0590287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7200" dirty="0">
                <a:solidFill>
                  <a:prstClr val="white"/>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7200" dirty="0">
                <a:solidFill>
                  <a:prstClr val="white"/>
                </a:solidFill>
                <a:effectLst/>
              </a:rPr>
              <a:t>”</a:t>
            </a:r>
          </a:p>
        </p:txBody>
      </p:sp>
    </p:spTree>
    <p:extLst>
      <p:ext uri="{BB962C8B-B14F-4D97-AF65-F5344CB8AC3E}">
        <p14:creationId xmlns:p14="http://schemas.microsoft.com/office/powerpoint/2010/main" val="12107511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248263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024311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8559894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3981973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a:xfrm>
            <a:off x="680321" y="5936188"/>
            <a:ext cx="6126805" cy="365125"/>
          </a:xfrm>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5991471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91337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796027F-7875-4030-9381-8BD8C4F21935}" type="datetimeFigureOut">
              <a:rPr lang="en-US" smtClean="0"/>
              <a:t>11/18/2024</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5434530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8520909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907728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4015741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solidFill>
                  <a:prstClr val="white">
                    <a:tint val="75000"/>
                  </a:prstClr>
                </a:solidFill>
              </a:rPr>
              <a:pPr/>
              <a:t>11/18/2024</a:t>
            </a:fld>
            <a:endParaRPr lang="en-US" dirty="0">
              <a:solidFill>
                <a:prstClr val="white">
                  <a:tint val="75000"/>
                </a:prstClr>
              </a:solidFill>
            </a:endParaRPr>
          </a:p>
        </p:txBody>
      </p:sp>
      <p:sp>
        <p:nvSpPr>
          <p:cNvPr id="8" name="Footer Placeholder 7"/>
          <p:cNvSpPr>
            <a:spLocks noGrp="1"/>
          </p:cNvSpPr>
          <p:nvPr>
            <p:ph type="ftr" sz="quarter" idx="11"/>
          </p:nvPr>
        </p:nvSpPr>
        <p:spPr/>
        <p:txBody>
          <a:bodyPr/>
          <a:lstStyle/>
          <a:p>
            <a:endParaRPr lang="en-US" dirty="0">
              <a:solidFill>
                <a:prstClr val="white">
                  <a:tint val="75000"/>
                </a:prstClr>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520840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3900922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solidFill>
                  <a:prstClr val="white">
                    <a:tint val="75000"/>
                  </a:prstClr>
                </a:solidFill>
              </a:rPr>
              <a:pPr/>
              <a:t>11/18/2024</a:t>
            </a:fld>
            <a:endParaRPr lang="en-US" dirty="0">
              <a:solidFill>
                <a:prstClr val="white">
                  <a:tint val="75000"/>
                </a:prstClr>
              </a:solidFill>
            </a:endParaRPr>
          </a:p>
        </p:txBody>
      </p:sp>
      <p:sp>
        <p:nvSpPr>
          <p:cNvPr id="3" name="Footer Placeholder 2"/>
          <p:cNvSpPr>
            <a:spLocks noGrp="1"/>
          </p:cNvSpPr>
          <p:nvPr>
            <p:ph type="ftr" sz="quarter" idx="11"/>
          </p:nvPr>
        </p:nvSpPr>
        <p:spPr/>
        <p:txBody>
          <a:bodyPr/>
          <a:lstStyle/>
          <a:p>
            <a:endParaRPr lang="en-US" dirty="0">
              <a:solidFill>
                <a:prstClr val="white">
                  <a:tint val="75000"/>
                </a:prstClr>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4714611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9299578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6990033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595075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22795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796027F-7875-4030-9381-8BD8C4F21935}" type="datetimeFigureOut">
              <a:rPr lang="en-US" smtClean="0"/>
              <a:t>11/18/2024</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144297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7200" dirty="0">
                <a:solidFill>
                  <a:prstClr val="white"/>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7200" dirty="0">
                <a:solidFill>
                  <a:prstClr val="white"/>
                </a:solidFill>
                <a:effectLst/>
              </a:rPr>
              <a:t>”</a:t>
            </a:r>
          </a:p>
        </p:txBody>
      </p:sp>
    </p:spTree>
    <p:extLst>
      <p:ext uri="{BB962C8B-B14F-4D97-AF65-F5344CB8AC3E}">
        <p14:creationId xmlns:p14="http://schemas.microsoft.com/office/powerpoint/2010/main" val="26384837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8351428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1085887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0450228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79396455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a:xfrm>
            <a:off x="680321" y="5936188"/>
            <a:ext cx="6126805" cy="365125"/>
          </a:xfrm>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68376801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6289534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9168784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2924915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76823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796027F-7875-4030-9381-8BD8C4F21935}" type="datetimeFigureOut">
              <a:rPr lang="en-US" smtClean="0"/>
              <a:t>11/18/2024</a:t>
            </a:fld>
            <a:endParaRPr lang="en-US" dirty="0"/>
          </a:p>
        </p:txBody>
      </p:sp>
      <p:sp>
        <p:nvSpPr>
          <p:cNvPr id="8" name="Espace réservé du pied de page 7"/>
          <p:cNvSpPr>
            <a:spLocks noGrp="1"/>
          </p:cNvSpPr>
          <p:nvPr>
            <p:ph type="ftr" sz="quarter" idx="11"/>
          </p:nvPr>
        </p:nvSpPr>
        <p:spPr/>
        <p:txBody>
          <a:bodyPr/>
          <a:lstStyle/>
          <a:p>
            <a:endParaRPr lang="en-US" dirty="0"/>
          </a:p>
        </p:txBody>
      </p:sp>
      <p:sp>
        <p:nvSpPr>
          <p:cNvPr id="9" name="Espace réservé du numéro de diapositive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70080968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solidFill>
                  <a:prstClr val="white">
                    <a:tint val="75000"/>
                  </a:prstClr>
                </a:solidFill>
              </a:rPr>
              <a:pPr/>
              <a:t>11/18/2024</a:t>
            </a:fld>
            <a:endParaRPr lang="en-US" dirty="0">
              <a:solidFill>
                <a:prstClr val="white">
                  <a:tint val="75000"/>
                </a:prstClr>
              </a:solidFill>
            </a:endParaRPr>
          </a:p>
        </p:txBody>
      </p:sp>
      <p:sp>
        <p:nvSpPr>
          <p:cNvPr id="8" name="Footer Placeholder 7"/>
          <p:cNvSpPr>
            <a:spLocks noGrp="1"/>
          </p:cNvSpPr>
          <p:nvPr>
            <p:ph type="ftr" sz="quarter" idx="11"/>
          </p:nvPr>
        </p:nvSpPr>
        <p:spPr/>
        <p:txBody>
          <a:bodyPr/>
          <a:lstStyle/>
          <a:p>
            <a:endParaRPr lang="en-US" dirty="0">
              <a:solidFill>
                <a:prstClr val="white">
                  <a:tint val="75000"/>
                </a:prstClr>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79972445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946092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solidFill>
                  <a:prstClr val="white">
                    <a:tint val="75000"/>
                  </a:prstClr>
                </a:solidFill>
              </a:rPr>
              <a:pPr/>
              <a:t>11/18/2024</a:t>
            </a:fld>
            <a:endParaRPr lang="en-US" dirty="0">
              <a:solidFill>
                <a:prstClr val="white">
                  <a:tint val="75000"/>
                </a:prstClr>
              </a:solidFill>
            </a:endParaRPr>
          </a:p>
        </p:txBody>
      </p:sp>
      <p:sp>
        <p:nvSpPr>
          <p:cNvPr id="3" name="Footer Placeholder 2"/>
          <p:cNvSpPr>
            <a:spLocks noGrp="1"/>
          </p:cNvSpPr>
          <p:nvPr>
            <p:ph type="ftr" sz="quarter" idx="11"/>
          </p:nvPr>
        </p:nvSpPr>
        <p:spPr/>
        <p:txBody>
          <a:bodyPr/>
          <a:lstStyle/>
          <a:p>
            <a:endParaRPr lang="en-US" dirty="0">
              <a:solidFill>
                <a:prstClr val="white">
                  <a:tint val="75000"/>
                </a:prstClr>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0495084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74936402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38599018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30798689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6626686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7200" dirty="0">
                <a:solidFill>
                  <a:prstClr val="white"/>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7200" dirty="0">
                <a:solidFill>
                  <a:prstClr val="white"/>
                </a:solidFill>
                <a:effectLst/>
              </a:rPr>
              <a:t>”</a:t>
            </a:r>
          </a:p>
        </p:txBody>
      </p:sp>
    </p:spTree>
    <p:extLst>
      <p:ext uri="{BB962C8B-B14F-4D97-AF65-F5344CB8AC3E}">
        <p14:creationId xmlns:p14="http://schemas.microsoft.com/office/powerpoint/2010/main" val="131755983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solidFill>
                  <a:prstClr val="white">
                    <a:tint val="75000"/>
                  </a:prstClr>
                </a:solidFill>
              </a:rPr>
              <a:pPr/>
              <a:t>11/18/2024</a:t>
            </a:fld>
            <a:endParaRPr lang="en-US" dirty="0">
              <a:solidFill>
                <a:prstClr val="white">
                  <a:tint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140041265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204424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502313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solidFill>
                  <a:prstClr val="white">
                    <a:tint val="75000"/>
                  </a:prstClr>
                </a:solidFill>
              </a:rPr>
              <a:pPr/>
              <a:t>11/18/2024</a:t>
            </a:fld>
            <a:endParaRPr lang="en-US" dirty="0">
              <a:solidFill>
                <a:prstClr val="white">
                  <a:tint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tint val="75000"/>
                </a:prst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73370050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292999231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11"/>
          </p:nvPr>
        </p:nvSpPr>
        <p:spPr>
          <a:xfrm>
            <a:off x="680321" y="5936188"/>
            <a:ext cx="6126805" cy="365125"/>
          </a:xfrm>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680416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3" name="Espace réservé du pied de page 2"/>
          <p:cNvSpPr>
            <a:spLocks noGrp="1"/>
          </p:cNvSpPr>
          <p:nvPr>
            <p:ph type="ftr" sz="quarter" idx="11"/>
          </p:nvPr>
        </p:nvSpPr>
        <p:spPr/>
        <p:txBody>
          <a:bodyPr/>
          <a:lstStyle/>
          <a:p>
            <a:endParaRPr lang="en-US" dirty="0"/>
          </a:p>
        </p:txBody>
      </p:sp>
      <p:sp>
        <p:nvSpPr>
          <p:cNvPr id="4" name="Espace réservé du numéro de diapositive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791337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15657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509A250-FF31-4206-8172-F9D3106AACB1}" type="datetimeFigureOut">
              <a:rPr lang="en-US" smtClean="0"/>
              <a:t>11/18/2024</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03090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theme" Target="../theme/theme3.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10" Type="http://schemas.openxmlformats.org/officeDocument/2006/relationships/slideLayout" Target="../slideLayouts/slideLayout38.xml"/><Relationship Id="rId19"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theme" Target="../theme/theme4.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19" Type="http://schemas.openxmlformats.org/officeDocument/2006/relationships/image" Target="../media/image1.png"/><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D347D-5ACD-4C99-B74B-A9C85AD731AF}" type="datetimeFigureOut">
              <a:rPr lang="en-US" smtClean="0"/>
              <a:t>11/18/2024</a:t>
            </a:fld>
            <a:endParaRPr lang="en-US"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4024226482"/>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solidFill>
                <a:prstClr val="white">
                  <a:tint val="75000"/>
                </a:prstClr>
              </a:solidFill>
            </a:endParaRP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620636535"/>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solidFill>
                <a:prstClr val="white">
                  <a:tint val="75000"/>
                </a:prstClr>
              </a:solidFill>
            </a:endParaRP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392055556"/>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solidFill>
                  <a:prstClr val="white">
                    <a:tint val="75000"/>
                  </a:prstClr>
                </a:solidFill>
              </a:rPr>
              <a:pPr/>
              <a:t>11/18/2024</a:t>
            </a:fld>
            <a:endParaRPr lang="en-US" dirty="0">
              <a:solidFill>
                <a:prstClr val="white">
                  <a:tint val="75000"/>
                </a:prstClr>
              </a:solidFill>
            </a:endParaRP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solidFill>
                <a:prstClr val="white">
                  <a:tint val="75000"/>
                </a:prstClr>
              </a:solidFill>
            </a:endParaRP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prstClr val="white">
                    <a:tint val="75000"/>
                  </a:prstClr>
                </a:solidFill>
              </a:rPr>
              <a:pPr/>
              <a:t>‹N°›</a:t>
            </a:fld>
            <a:endParaRPr lang="en-US" dirty="0">
              <a:solidFill>
                <a:prstClr val="white">
                  <a:tint val="75000"/>
                </a:prstClr>
              </a:solidFill>
            </a:endParaRPr>
          </a:p>
        </p:txBody>
      </p:sp>
    </p:spTree>
    <p:extLst>
      <p:ext uri="{BB962C8B-B14F-4D97-AF65-F5344CB8AC3E}">
        <p14:creationId xmlns:p14="http://schemas.microsoft.com/office/powerpoint/2010/main" val="3109627818"/>
      </p:ext>
    </p:extLst>
  </p:cSld>
  <p:clrMap bg1="dk1" tx1="lt1" bg2="dk2" tx2="lt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 id="2147483760"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533412"/>
            <a:ext cx="8144134" cy="1373070"/>
          </a:xfrm>
        </p:spPr>
        <p:txBody>
          <a:bodyPr/>
          <a:lstStyle/>
          <a:p>
            <a:pPr algn="ctr"/>
            <a:r>
              <a:rPr lang="ar-DZ" dirty="0">
                <a:latin typeface="Alilato ExtLt" pitchFamily="2" charset="-78"/>
                <a:cs typeface="Alilato ExtLt" pitchFamily="2" charset="-78"/>
              </a:rPr>
              <a:t>القرابة، العائلة </a:t>
            </a:r>
            <a:r>
              <a:rPr lang="ar-DZ" dirty="0" err="1">
                <a:latin typeface="Alilato ExtLt" pitchFamily="2" charset="-78"/>
                <a:cs typeface="Alilato ExtLt" pitchFamily="2" charset="-78"/>
              </a:rPr>
              <a:t>والجندر</a:t>
            </a:r>
            <a:endParaRPr lang="fr-FR" dirty="0">
              <a:latin typeface="Alilato ExtLt" pitchFamily="2" charset="-78"/>
              <a:cs typeface="Alilato ExtLt" pitchFamily="2" charset="-78"/>
            </a:endParaRPr>
          </a:p>
        </p:txBody>
      </p:sp>
      <p:sp>
        <p:nvSpPr>
          <p:cNvPr id="3" name="Sous-titre 2"/>
          <p:cNvSpPr>
            <a:spLocks noGrp="1"/>
          </p:cNvSpPr>
          <p:nvPr>
            <p:ph type="subTitle" idx="1"/>
          </p:nvPr>
        </p:nvSpPr>
        <p:spPr/>
        <p:txBody>
          <a:bodyPr>
            <a:normAutofit/>
          </a:bodyPr>
          <a:lstStyle/>
          <a:p>
            <a:pPr algn="ctr"/>
            <a:r>
              <a:rPr lang="ar-DZ" sz="2800" dirty="0" smtClean="0">
                <a:latin typeface="Alilato ExtLt" pitchFamily="2" charset="-78"/>
                <a:cs typeface="Alilato ExtLt" pitchFamily="2" charset="-78"/>
              </a:rPr>
              <a:t>الرصيد: 5</a:t>
            </a:r>
          </a:p>
          <a:p>
            <a:pPr algn="ctr"/>
            <a:r>
              <a:rPr lang="ar-DZ" sz="2800" dirty="0" smtClean="0">
                <a:latin typeface="Alilato ExtLt" pitchFamily="2" charset="-78"/>
                <a:cs typeface="Alilato ExtLt" pitchFamily="2" charset="-78"/>
              </a:rPr>
              <a:t>المعامل: 2</a:t>
            </a:r>
          </a:p>
          <a:p>
            <a:pPr algn="ctr"/>
            <a:endParaRPr lang="fr-FR" sz="2800" dirty="0">
              <a:latin typeface="Alilato ExtLt" pitchFamily="2" charset="-78"/>
              <a:cs typeface="Alilato ExtLt" pitchFamily="2" charset="-78"/>
            </a:endParaRPr>
          </a:p>
        </p:txBody>
      </p:sp>
      <p:sp>
        <p:nvSpPr>
          <p:cNvPr id="4" name="Titre 1"/>
          <p:cNvSpPr txBox="1">
            <a:spLocks/>
          </p:cNvSpPr>
          <p:nvPr/>
        </p:nvSpPr>
        <p:spPr>
          <a:xfrm>
            <a:off x="9213668" y="2978330"/>
            <a:ext cx="2893919"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971" y="254097"/>
            <a:ext cx="9144792" cy="1943268"/>
          </a:xfrm>
          <a:prstGeom prst="rect">
            <a:avLst/>
          </a:prstGeom>
        </p:spPr>
      </p:pic>
    </p:spTree>
    <p:extLst>
      <p:ext uri="{BB962C8B-B14F-4D97-AF65-F5344CB8AC3E}">
        <p14:creationId xmlns:p14="http://schemas.microsoft.com/office/powerpoint/2010/main" val="328150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5"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5" dur="1000" fill="hold"/>
                                        <p:tgtEl>
                                          <p:spTgt spid="2"/>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2"/>
                                        </p:tgtEl>
                                      </p:cBhvr>
                                    </p:animEffect>
                                  </p:childTnLst>
                                </p:cTn>
                              </p:par>
                            </p:childTnLst>
                          </p:cTn>
                        </p:par>
                        <p:par>
                          <p:cTn id="20" fill="hold">
                            <p:stCondLst>
                              <p:cond delay="1500"/>
                            </p:stCondLst>
                            <p:childTnLst>
                              <p:par>
                                <p:cTn id="21" presetID="26" presetClass="entr" presetSubtype="0" fill="hold" grpId="0" nodeType="after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down)">
                                      <p:cBhvr>
                                        <p:cTn id="23" dur="580">
                                          <p:stCondLst>
                                            <p:cond delay="0"/>
                                          </p:stCondLst>
                                        </p:cTn>
                                        <p:tgtEl>
                                          <p:spTgt spid="3">
                                            <p:txEl>
                                              <p:pRg st="0" end="0"/>
                                            </p:txEl>
                                          </p:spTgt>
                                        </p:tgtEl>
                                      </p:cBhvr>
                                    </p:animEffect>
                                    <p:anim calcmode="lin" valueType="num">
                                      <p:cBhvr>
                                        <p:cTn id="2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0" end="0"/>
                                            </p:txEl>
                                          </p:spTgt>
                                        </p:tgtEl>
                                      </p:cBhvr>
                                      <p:to x="100000" y="60000"/>
                                    </p:animScale>
                                    <p:animScale>
                                      <p:cBhvr>
                                        <p:cTn id="30" dur="166" decel="50000">
                                          <p:stCondLst>
                                            <p:cond delay="676"/>
                                          </p:stCondLst>
                                        </p:cTn>
                                        <p:tgtEl>
                                          <p:spTgt spid="3">
                                            <p:txEl>
                                              <p:pRg st="0" end="0"/>
                                            </p:txEl>
                                          </p:spTgt>
                                        </p:tgtEl>
                                      </p:cBhvr>
                                      <p:to x="100000" y="100000"/>
                                    </p:animScale>
                                    <p:animScale>
                                      <p:cBhvr>
                                        <p:cTn id="31" dur="26">
                                          <p:stCondLst>
                                            <p:cond delay="1312"/>
                                          </p:stCondLst>
                                        </p:cTn>
                                        <p:tgtEl>
                                          <p:spTgt spid="3">
                                            <p:txEl>
                                              <p:pRg st="0" end="0"/>
                                            </p:txEl>
                                          </p:spTgt>
                                        </p:tgtEl>
                                      </p:cBhvr>
                                      <p:to x="100000" y="80000"/>
                                    </p:animScale>
                                    <p:animScale>
                                      <p:cBhvr>
                                        <p:cTn id="32" dur="166" decel="50000">
                                          <p:stCondLst>
                                            <p:cond delay="1338"/>
                                          </p:stCondLst>
                                        </p:cTn>
                                        <p:tgtEl>
                                          <p:spTgt spid="3">
                                            <p:txEl>
                                              <p:pRg st="0" end="0"/>
                                            </p:txEl>
                                          </p:spTgt>
                                        </p:tgtEl>
                                      </p:cBhvr>
                                      <p:to x="100000" y="100000"/>
                                    </p:animScale>
                                    <p:animScale>
                                      <p:cBhvr>
                                        <p:cTn id="33" dur="26">
                                          <p:stCondLst>
                                            <p:cond delay="1642"/>
                                          </p:stCondLst>
                                        </p:cTn>
                                        <p:tgtEl>
                                          <p:spTgt spid="3">
                                            <p:txEl>
                                              <p:pRg st="0" end="0"/>
                                            </p:txEl>
                                          </p:spTgt>
                                        </p:tgtEl>
                                      </p:cBhvr>
                                      <p:to x="100000" y="90000"/>
                                    </p:animScale>
                                    <p:animScale>
                                      <p:cBhvr>
                                        <p:cTn id="34" dur="166" decel="50000">
                                          <p:stCondLst>
                                            <p:cond delay="1668"/>
                                          </p:stCondLst>
                                        </p:cTn>
                                        <p:tgtEl>
                                          <p:spTgt spid="3">
                                            <p:txEl>
                                              <p:pRg st="0" end="0"/>
                                            </p:txEl>
                                          </p:spTgt>
                                        </p:tgtEl>
                                      </p:cBhvr>
                                      <p:to x="100000" y="100000"/>
                                    </p:animScale>
                                    <p:animScale>
                                      <p:cBhvr>
                                        <p:cTn id="35" dur="26">
                                          <p:stCondLst>
                                            <p:cond delay="1808"/>
                                          </p:stCondLst>
                                        </p:cTn>
                                        <p:tgtEl>
                                          <p:spTgt spid="3">
                                            <p:txEl>
                                              <p:pRg st="0" end="0"/>
                                            </p:txEl>
                                          </p:spTgt>
                                        </p:tgtEl>
                                      </p:cBhvr>
                                      <p:to x="100000" y="95000"/>
                                    </p:animScale>
                                    <p:animScale>
                                      <p:cBhvr>
                                        <p:cTn id="36" dur="166" decel="50000">
                                          <p:stCondLst>
                                            <p:cond delay="1834"/>
                                          </p:stCondLst>
                                        </p:cTn>
                                        <p:tgtEl>
                                          <p:spTgt spid="3">
                                            <p:txEl>
                                              <p:pRg st="0" end="0"/>
                                            </p:txEl>
                                          </p:spTgt>
                                        </p:tgtEl>
                                      </p:cBhvr>
                                      <p:to x="100000" y="100000"/>
                                    </p:animScale>
                                  </p:childTnLst>
                                </p:cTn>
                              </p:par>
                            </p:childTnLst>
                          </p:cTn>
                        </p:par>
                        <p:par>
                          <p:cTn id="37" fill="hold">
                            <p:stCondLst>
                              <p:cond delay="3500"/>
                            </p:stCondLst>
                            <p:childTnLst>
                              <p:par>
                                <p:cTn id="38" presetID="26" presetClass="entr" presetSubtype="0" fill="hold" grpId="0" nodeType="afterEffect">
                                  <p:stCondLst>
                                    <p:cond delay="0"/>
                                  </p:stCondLst>
                                  <p:childTnLst>
                                    <p:set>
                                      <p:cBhvr>
                                        <p:cTn id="39" dur="1" fill="hold">
                                          <p:stCondLst>
                                            <p:cond delay="0"/>
                                          </p:stCondLst>
                                        </p:cTn>
                                        <p:tgtEl>
                                          <p:spTgt spid="3">
                                            <p:txEl>
                                              <p:pRg st="1" end="1"/>
                                            </p:txEl>
                                          </p:spTgt>
                                        </p:tgtEl>
                                        <p:attrNameLst>
                                          <p:attrName>style.visibility</p:attrName>
                                        </p:attrNameLst>
                                      </p:cBhvr>
                                      <p:to>
                                        <p:strVal val="visible"/>
                                      </p:to>
                                    </p:set>
                                    <p:animEffect transition="in" filter="wipe(down)">
                                      <p:cBhvr>
                                        <p:cTn id="40" dur="580">
                                          <p:stCondLst>
                                            <p:cond delay="0"/>
                                          </p:stCondLst>
                                        </p:cTn>
                                        <p:tgtEl>
                                          <p:spTgt spid="3">
                                            <p:txEl>
                                              <p:pRg st="1" end="1"/>
                                            </p:txEl>
                                          </p:spTgt>
                                        </p:tgtEl>
                                      </p:cBhvr>
                                    </p:animEffect>
                                    <p:anim calcmode="lin" valueType="num">
                                      <p:cBhvr>
                                        <p:cTn id="4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3">
                                            <p:txEl>
                                              <p:pRg st="1" end="1"/>
                                            </p:txEl>
                                          </p:spTgt>
                                        </p:tgtEl>
                                      </p:cBhvr>
                                      <p:to x="100000" y="60000"/>
                                    </p:animScale>
                                    <p:animScale>
                                      <p:cBhvr>
                                        <p:cTn id="47" dur="166" decel="50000">
                                          <p:stCondLst>
                                            <p:cond delay="676"/>
                                          </p:stCondLst>
                                        </p:cTn>
                                        <p:tgtEl>
                                          <p:spTgt spid="3">
                                            <p:txEl>
                                              <p:pRg st="1" end="1"/>
                                            </p:txEl>
                                          </p:spTgt>
                                        </p:tgtEl>
                                      </p:cBhvr>
                                      <p:to x="100000" y="100000"/>
                                    </p:animScale>
                                    <p:animScale>
                                      <p:cBhvr>
                                        <p:cTn id="48" dur="26">
                                          <p:stCondLst>
                                            <p:cond delay="1312"/>
                                          </p:stCondLst>
                                        </p:cTn>
                                        <p:tgtEl>
                                          <p:spTgt spid="3">
                                            <p:txEl>
                                              <p:pRg st="1" end="1"/>
                                            </p:txEl>
                                          </p:spTgt>
                                        </p:tgtEl>
                                      </p:cBhvr>
                                      <p:to x="100000" y="80000"/>
                                    </p:animScale>
                                    <p:animScale>
                                      <p:cBhvr>
                                        <p:cTn id="49" dur="166" decel="50000">
                                          <p:stCondLst>
                                            <p:cond delay="1338"/>
                                          </p:stCondLst>
                                        </p:cTn>
                                        <p:tgtEl>
                                          <p:spTgt spid="3">
                                            <p:txEl>
                                              <p:pRg st="1" end="1"/>
                                            </p:txEl>
                                          </p:spTgt>
                                        </p:tgtEl>
                                      </p:cBhvr>
                                      <p:to x="100000" y="100000"/>
                                    </p:animScale>
                                    <p:animScale>
                                      <p:cBhvr>
                                        <p:cTn id="50" dur="26">
                                          <p:stCondLst>
                                            <p:cond delay="1642"/>
                                          </p:stCondLst>
                                        </p:cTn>
                                        <p:tgtEl>
                                          <p:spTgt spid="3">
                                            <p:txEl>
                                              <p:pRg st="1" end="1"/>
                                            </p:txEl>
                                          </p:spTgt>
                                        </p:tgtEl>
                                      </p:cBhvr>
                                      <p:to x="100000" y="90000"/>
                                    </p:animScale>
                                    <p:animScale>
                                      <p:cBhvr>
                                        <p:cTn id="51" dur="166" decel="50000">
                                          <p:stCondLst>
                                            <p:cond delay="1668"/>
                                          </p:stCondLst>
                                        </p:cTn>
                                        <p:tgtEl>
                                          <p:spTgt spid="3">
                                            <p:txEl>
                                              <p:pRg st="1" end="1"/>
                                            </p:txEl>
                                          </p:spTgt>
                                        </p:tgtEl>
                                      </p:cBhvr>
                                      <p:to x="100000" y="100000"/>
                                    </p:animScale>
                                    <p:animScale>
                                      <p:cBhvr>
                                        <p:cTn id="52" dur="26">
                                          <p:stCondLst>
                                            <p:cond delay="1808"/>
                                          </p:stCondLst>
                                        </p:cTn>
                                        <p:tgtEl>
                                          <p:spTgt spid="3">
                                            <p:txEl>
                                              <p:pRg st="1" end="1"/>
                                            </p:txEl>
                                          </p:spTgt>
                                        </p:tgtEl>
                                      </p:cBhvr>
                                      <p:to x="100000" y="95000"/>
                                    </p:animScale>
                                    <p:animScale>
                                      <p:cBhvr>
                                        <p:cTn id="53" dur="166" decel="50000">
                                          <p:stCondLst>
                                            <p:cond delay="1834"/>
                                          </p:stCondLst>
                                        </p:cTn>
                                        <p:tgtEl>
                                          <p:spTgt spid="3">
                                            <p:txEl>
                                              <p:pRg st="1" end="1"/>
                                            </p:txEl>
                                          </p:spTgt>
                                        </p:tgtEl>
                                      </p:cBhvr>
                                      <p:to x="100000" y="100000"/>
                                    </p:animScale>
                                  </p:childTnLst>
                                </p:cTn>
                              </p:par>
                            </p:childTnLst>
                          </p:cTn>
                        </p:par>
                        <p:par>
                          <p:cTn id="54" fill="hold">
                            <p:stCondLst>
                              <p:cond delay="5500"/>
                            </p:stCondLst>
                            <p:childTnLst>
                              <p:par>
                                <p:cTn id="55" presetID="53" presetClass="entr" presetSubtype="16" fill="hold" grpId="0" nodeType="afterEffect">
                                  <p:stCondLst>
                                    <p:cond delay="0"/>
                                  </p:stCondLst>
                                  <p:childTnLst>
                                    <p:set>
                                      <p:cBhvr>
                                        <p:cTn id="56" dur="1" fill="hold">
                                          <p:stCondLst>
                                            <p:cond delay="0"/>
                                          </p:stCondLst>
                                        </p:cTn>
                                        <p:tgtEl>
                                          <p:spTgt spid="4"/>
                                        </p:tgtEl>
                                        <p:attrNameLst>
                                          <p:attrName>style.visibility</p:attrName>
                                        </p:attrNameLst>
                                      </p:cBhvr>
                                      <p:to>
                                        <p:strVal val="visible"/>
                                      </p:to>
                                    </p:set>
                                    <p:anim calcmode="lin" valueType="num">
                                      <p:cBhvr>
                                        <p:cTn id="57" dur="500" fill="hold"/>
                                        <p:tgtEl>
                                          <p:spTgt spid="4"/>
                                        </p:tgtEl>
                                        <p:attrNameLst>
                                          <p:attrName>ppt_w</p:attrName>
                                        </p:attrNameLst>
                                      </p:cBhvr>
                                      <p:tavLst>
                                        <p:tav tm="0">
                                          <p:val>
                                            <p:fltVal val="0"/>
                                          </p:val>
                                        </p:tav>
                                        <p:tav tm="100000">
                                          <p:val>
                                            <p:strVal val="#ppt_w"/>
                                          </p:val>
                                        </p:tav>
                                      </p:tavLst>
                                    </p:anim>
                                    <p:anim calcmode="lin" valueType="num">
                                      <p:cBhvr>
                                        <p:cTn id="58" dur="500" fill="hold"/>
                                        <p:tgtEl>
                                          <p:spTgt spid="4"/>
                                        </p:tgtEl>
                                        <p:attrNameLst>
                                          <p:attrName>ppt_h</p:attrName>
                                        </p:attrNameLst>
                                      </p:cBhvr>
                                      <p:tavLst>
                                        <p:tav tm="0">
                                          <p:val>
                                            <p:fltVal val="0"/>
                                          </p:val>
                                        </p:tav>
                                        <p:tav tm="100000">
                                          <p:val>
                                            <p:strVal val="#ppt_h"/>
                                          </p:val>
                                        </p:tav>
                                      </p:tavLst>
                                    </p:anim>
                                    <p:animEffect transition="in" filter="fade">
                                      <p:cBhvr>
                                        <p:cTn id="5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لم يعد يمكن أن نفسر تحريم نكاح الأقارب </a:t>
            </a:r>
            <a:r>
              <a:rPr lang="ar-DZ" sz="3200" dirty="0" err="1">
                <a:latin typeface="Times New Roman" panose="02020603050405020304" pitchFamily="18" charset="0"/>
                <a:ea typeface="SimSun" panose="02010600030101010101" pitchFamily="2" charset="-122"/>
                <a:cs typeface="mohammad bold art 1" pitchFamily="2" charset="-78"/>
              </a:rPr>
              <a:t>بالإستناد</a:t>
            </a:r>
            <a:r>
              <a:rPr lang="ar-DZ" sz="3200" dirty="0">
                <a:latin typeface="Times New Roman" panose="02020603050405020304" pitchFamily="18" charset="0"/>
                <a:ea typeface="SimSun" panose="02010600030101010101" pitchFamily="2" charset="-122"/>
                <a:cs typeface="mohammad bold art 1" pitchFamily="2" charset="-78"/>
              </a:rPr>
              <a:t> إلى فتور الرغبة الجنسية إزاء الأقارب، إذ لماذا، والحال هذه، يمنع ما لا يرغب أحد في عمله؟ هذه ليس سنة الحياة، لأن عددا كبيرا من المجتمعات يجهل علم الوراثة الإحيائي، وإن علم الوراثة، على كل حال، لا يدين نكاح الأقارب. فإذا هل يجب تفسير هذا التحريم استنادا إلى سلسلة من الأسباب الخاصة كما يفعل </a:t>
            </a:r>
            <a:r>
              <a:rPr lang="ar-DZ" sz="3200" dirty="0" err="1">
                <a:latin typeface="Times New Roman" panose="02020603050405020304" pitchFamily="18" charset="0"/>
                <a:ea typeface="SimSun" panose="02010600030101010101" pitchFamily="2" charset="-122"/>
                <a:cs typeface="mohammad bold art 1" pitchFamily="2" charset="-78"/>
              </a:rPr>
              <a:t>دوركايم</a:t>
            </a:r>
            <a:r>
              <a:rPr lang="ar-DZ" sz="3200" dirty="0">
                <a:latin typeface="Times New Roman" panose="02020603050405020304" pitchFamily="18" charset="0"/>
                <a:ea typeface="SimSun" panose="02010600030101010101" pitchFamily="2" charset="-122"/>
                <a:cs typeface="mohammad bold art 1" pitchFamily="2" charset="-78"/>
              </a:rPr>
              <a:t>؟ ولكن لماذا إذا </a:t>
            </a:r>
            <a:r>
              <a:rPr lang="ar-DZ" sz="3200" dirty="0" err="1">
                <a:latin typeface="Times New Roman" panose="02020603050405020304" pitchFamily="18" charset="0"/>
                <a:ea typeface="SimSun" panose="02010600030101010101" pitchFamily="2" charset="-122"/>
                <a:cs typeface="mohammad bold art 1" pitchFamily="2" charset="-78"/>
              </a:rPr>
              <a:t>عموميته</a:t>
            </a:r>
            <a:r>
              <a:rPr lang="ar-DZ" sz="3200" dirty="0">
                <a:latin typeface="Times New Roman" panose="02020603050405020304" pitchFamily="18" charset="0"/>
                <a:ea typeface="SimSun" panose="02010600030101010101" pitchFamily="2" charset="-122"/>
                <a:cs typeface="mohammad bold art 1" pitchFamily="2" charset="-78"/>
              </a:rPr>
              <a:t>؟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496517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fontScale="85000" lnSpcReduction="2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3.	المصاهرة: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إن منع </a:t>
            </a:r>
            <a:r>
              <a:rPr lang="ar-DZ" sz="3200" dirty="0" err="1">
                <a:latin typeface="Times New Roman" panose="02020603050405020304" pitchFamily="18" charset="0"/>
                <a:ea typeface="SimSun" panose="02010600030101010101" pitchFamily="2" charset="-122"/>
                <a:cs typeface="mohammad bold art 1" pitchFamily="2" charset="-78"/>
              </a:rPr>
              <a:t>الإتحاد</a:t>
            </a:r>
            <a:r>
              <a:rPr lang="ar-DZ" sz="3200" dirty="0">
                <a:latin typeface="Times New Roman" panose="02020603050405020304" pitchFamily="18" charset="0"/>
                <a:ea typeface="SimSun" panose="02010600030101010101" pitchFamily="2" charset="-122"/>
                <a:cs typeface="mohammad bold art 1" pitchFamily="2" charset="-78"/>
              </a:rPr>
              <a:t> بالنساء القريبات، هو في الحقيقة عبارة عن جعل </a:t>
            </a:r>
            <a:r>
              <a:rPr lang="ar-DZ" sz="3200" dirty="0" err="1">
                <a:latin typeface="Times New Roman" panose="02020603050405020304" pitchFamily="18" charset="0"/>
                <a:ea typeface="SimSun" panose="02010600030101010101" pitchFamily="2" charset="-122"/>
                <a:cs typeface="mohammad bold art 1" pitchFamily="2" charset="-78"/>
              </a:rPr>
              <a:t>الإتحاد</a:t>
            </a:r>
            <a:r>
              <a:rPr lang="ar-DZ" sz="3200" dirty="0">
                <a:latin typeface="Times New Roman" panose="02020603050405020304" pitchFamily="18" charset="0"/>
                <a:ea typeface="SimSun" panose="02010600030101010101" pitchFamily="2" charset="-122"/>
                <a:cs typeface="mohammad bold art 1" pitchFamily="2" charset="-78"/>
              </a:rPr>
              <a:t> بنساء بعيدات ضروريا، وبالتالي تحرير الأوليات لرجال أبعد؛ وهذا يعني جعل اتحاد الجنسين موضوعا للتبادل: أي اتحادا </a:t>
            </a:r>
            <a:r>
              <a:rPr lang="ar-DZ" sz="3200" dirty="0" err="1">
                <a:latin typeface="Times New Roman" panose="02020603050405020304" pitchFamily="18" charset="0"/>
                <a:ea typeface="SimSun" panose="02010600030101010101" pitchFamily="2" charset="-122"/>
                <a:cs typeface="mohammad bold art 1" pitchFamily="2" charset="-78"/>
              </a:rPr>
              <a:t>تصاهريا</a:t>
            </a:r>
            <a:r>
              <a:rPr lang="ar-DZ" sz="3200" dirty="0">
                <a:latin typeface="Times New Roman" panose="02020603050405020304" pitchFamily="18" charset="0"/>
                <a:ea typeface="SimSun" panose="02010600030101010101" pitchFamily="2" charset="-122"/>
                <a:cs typeface="mohammad bold art 1" pitchFamily="2" charset="-78"/>
              </a:rPr>
              <a:t>. وهكذا تنشأ عملية تواصل، يدل ليفي ستروس على أنها تعمل بطريقة منتظمة: حيث </a:t>
            </a:r>
            <a:r>
              <a:rPr lang="ar-DZ" sz="3200" dirty="0" err="1">
                <a:latin typeface="Times New Roman" panose="02020603050405020304" pitchFamily="18" charset="0"/>
                <a:ea typeface="SimSun" panose="02010600030101010101" pitchFamily="2" charset="-122"/>
                <a:cs typeface="mohammad bold art 1" pitchFamily="2" charset="-78"/>
              </a:rPr>
              <a:t>التصاهرات</a:t>
            </a:r>
            <a:r>
              <a:rPr lang="ar-DZ" sz="3200" dirty="0">
                <a:latin typeface="Times New Roman" panose="02020603050405020304" pitchFamily="18" charset="0"/>
                <a:ea typeface="SimSun" panose="02010600030101010101" pitchFamily="2" charset="-122"/>
                <a:cs typeface="mohammad bold art 1" pitchFamily="2" charset="-78"/>
              </a:rPr>
              <a:t> اللاحقة هي رهن </a:t>
            </a:r>
            <a:r>
              <a:rPr lang="ar-DZ" sz="3200" dirty="0" err="1">
                <a:latin typeface="Times New Roman" panose="02020603050405020304" pitchFamily="18" charset="0"/>
                <a:ea typeface="SimSun" panose="02010600030101010101" pitchFamily="2" charset="-122"/>
                <a:cs typeface="mohammad bold art 1" pitchFamily="2" charset="-78"/>
              </a:rPr>
              <a:t>بالتصاهرات</a:t>
            </a:r>
            <a:r>
              <a:rPr lang="ar-DZ" sz="3200" dirty="0">
                <a:latin typeface="Times New Roman" panose="02020603050405020304" pitchFamily="18" charset="0"/>
                <a:ea typeface="SimSun" panose="02010600030101010101" pitchFamily="2" charset="-122"/>
                <a:cs typeface="mohammad bold art 1" pitchFamily="2" charset="-78"/>
              </a:rPr>
              <a:t> السابقة.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من الواضح أن زيجات مجتمع ما، بحد ذاتها ليست مستقلة بعضها عن بعض. فوحدة تحريم نكاح الأقارب يجعل بعض الزيجات محرما، على الأقل بالنسبة إلى الجيل القادم.</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ولكن وراء هذا التقييد البديهي، هل </a:t>
            </a:r>
            <a:r>
              <a:rPr lang="ar-DZ" sz="3200" dirty="0" err="1">
                <a:latin typeface="Times New Roman" panose="02020603050405020304" pitchFamily="18" charset="0"/>
                <a:ea typeface="SimSun" panose="02010600030101010101" pitchFamily="2" charset="-122"/>
                <a:cs typeface="mohammad bold art 1" pitchFamily="2" charset="-78"/>
              </a:rPr>
              <a:t>يغضع</a:t>
            </a:r>
            <a:r>
              <a:rPr lang="ar-DZ" sz="3200" dirty="0">
                <a:latin typeface="Times New Roman" panose="02020603050405020304" pitchFamily="18" charset="0"/>
                <a:ea typeface="SimSun" panose="02010600030101010101" pitchFamily="2" charset="-122"/>
                <a:cs typeface="mohammad bold art 1" pitchFamily="2" charset="-78"/>
              </a:rPr>
              <a:t> مجموع الزيجات كذلك لقانون داخلي، وذلك في كل مجتمع؟ أجل، هذه هي على الأقل أطروحة كلود ليفي ستروس. ولكن ماذا تعني الأطروحة في عمومها؟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278607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0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62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228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4.	سلاسل وحلقات:</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إذا امرأة محرمة على رجل (أ) أخته مثلا، تزوجت الرجل (ب) الذي تزوجت أخته الرجل (د)...فإننا نحصل على سلسلة من </a:t>
            </a:r>
            <a:r>
              <a:rPr lang="ar-DZ" sz="3200" dirty="0" err="1">
                <a:latin typeface="Times New Roman" panose="02020603050405020304" pitchFamily="18" charset="0"/>
                <a:ea typeface="SimSun" panose="02010600030101010101" pitchFamily="2" charset="-122"/>
                <a:cs typeface="mohammad bold art 1" pitchFamily="2" charset="-78"/>
              </a:rPr>
              <a:t>المصاهرات</a:t>
            </a:r>
            <a:r>
              <a:rPr lang="ar-DZ" sz="3200" dirty="0">
                <a:latin typeface="Times New Roman" panose="02020603050405020304" pitchFamily="18" charset="0"/>
                <a:ea typeface="SimSun" panose="02010600030101010101" pitchFamily="2" charset="-122"/>
                <a:cs typeface="mohammad bold art 1" pitchFamily="2" charset="-78"/>
              </a:rPr>
              <a:t>. وإذا كان مجموع الزيجات في مجتمع ما لا يخضع لأي قسر داخلي سوى تحريم زواج القربى الذي يِدي بالضبط إلى إنشاء مثل هذه السلاسل لأن (أ) يجب أن يتزوج لا (أ)، فإن كل التشكيلات المعقولة تكون في الحقيقة، وبالدرجة نفسها، ممكنة. إذ يجوز للسلاسل أن تنغلق أو لا تنغلق في حلقات، ويجوز للحلقات، مهما يكن من أمر، أن تكون طويلة أو قصير. وحده وجود السلاسل يكون عندئذ ملحوظا؛ أم شكلها فلا يهم.</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152376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1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5956663"/>
            <a:ext cx="10067108" cy="635726"/>
          </a:xfrm>
        </p:spPr>
        <p:txBody>
          <a:bodyPr>
            <a:normAutofit fontScale="77500" lnSpcReduction="2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إذا كانت امرأة محرمة على رجل (أ) أخته مثلا، تزوجت الرجل (ب) الذي تزوجت أخته الرجل (د)...فإننا نحصل على سلسلة من </a:t>
            </a:r>
            <a:r>
              <a:rPr lang="ar-DZ" sz="3200" dirty="0" err="1">
                <a:latin typeface="Times New Roman" panose="02020603050405020304" pitchFamily="18" charset="0"/>
                <a:ea typeface="SimSun" panose="02010600030101010101" pitchFamily="2" charset="-122"/>
                <a:cs typeface="mohammad bold art 1" pitchFamily="2" charset="-78"/>
              </a:rPr>
              <a:t>المصاهرات</a:t>
            </a:r>
            <a:r>
              <a:rPr lang="ar-DZ" sz="3200" dirty="0">
                <a:latin typeface="Times New Roman" panose="02020603050405020304" pitchFamily="18" charset="0"/>
                <a:ea typeface="SimSun" panose="02010600030101010101" pitchFamily="2" charset="-122"/>
                <a:cs typeface="mohammad bold art 1" pitchFamily="2" charset="-78"/>
              </a:rPr>
              <a:t>.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pic>
        <p:nvPicPr>
          <p:cNvPr id="5" name="Image 4"/>
          <p:cNvPicPr>
            <a:picLocks noChangeAspect="1"/>
          </p:cNvPicPr>
          <p:nvPr/>
        </p:nvPicPr>
        <p:blipFill>
          <a:blip r:embed="rId2"/>
          <a:stretch>
            <a:fillRect/>
          </a:stretch>
        </p:blipFill>
        <p:spPr>
          <a:xfrm>
            <a:off x="2430397" y="2040488"/>
            <a:ext cx="6818107" cy="3709852"/>
          </a:xfrm>
          <a:prstGeom prst="rect">
            <a:avLst/>
          </a:prstGeom>
        </p:spPr>
      </p:pic>
    </p:spTree>
    <p:extLst>
      <p:ext uri="{BB962C8B-B14F-4D97-AF65-F5344CB8AC3E}">
        <p14:creationId xmlns:p14="http://schemas.microsoft.com/office/powerpoint/2010/main" val="1157165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Flèche à angle droit 150"/>
          <p:cNvSpPr/>
          <p:nvPr/>
        </p:nvSpPr>
        <p:spPr>
          <a:xfrm rot="10800000" flipH="1">
            <a:off x="6948022" y="2981396"/>
            <a:ext cx="2578856" cy="58099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08" name="Flèche à angle droit 107"/>
          <p:cNvSpPr/>
          <p:nvPr/>
        </p:nvSpPr>
        <p:spPr>
          <a:xfrm rot="10800000">
            <a:off x="6403278" y="3385112"/>
            <a:ext cx="456243" cy="636960"/>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09" name="Flèche à angle droit 108"/>
          <p:cNvSpPr/>
          <p:nvPr/>
        </p:nvSpPr>
        <p:spPr>
          <a:xfrm rot="10800000" flipV="1">
            <a:off x="1545335" y="2872007"/>
            <a:ext cx="4865005" cy="494644"/>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3" name="Rectangle 22"/>
          <p:cNvSpPr/>
          <p:nvPr/>
        </p:nvSpPr>
        <p:spPr>
          <a:xfrm>
            <a:off x="6424323" y="2932984"/>
            <a:ext cx="502654" cy="41801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4" name="Triangle isocèle 23"/>
          <p:cNvSpPr/>
          <p:nvPr/>
        </p:nvSpPr>
        <p:spPr>
          <a:xfrm>
            <a:off x="6883468" y="1768278"/>
            <a:ext cx="461555" cy="326569"/>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nvGrpSpPr>
          <p:cNvPr id="5" name="Groupe 4"/>
          <p:cNvGrpSpPr/>
          <p:nvPr/>
        </p:nvGrpSpPr>
        <p:grpSpPr>
          <a:xfrm>
            <a:off x="5976691" y="2033886"/>
            <a:ext cx="1375955" cy="913788"/>
            <a:chOff x="5767250" y="2373085"/>
            <a:chExt cx="1375955" cy="957944"/>
          </a:xfrm>
        </p:grpSpPr>
        <p:grpSp>
          <p:nvGrpSpPr>
            <p:cNvPr id="26" name="Groupe 25"/>
            <p:cNvGrpSpPr/>
            <p:nvPr/>
          </p:nvGrpSpPr>
          <p:grpSpPr>
            <a:xfrm>
              <a:off x="5767250" y="2373085"/>
              <a:ext cx="1375955" cy="957944"/>
              <a:chOff x="1854925" y="2190206"/>
              <a:chExt cx="1375955" cy="957944"/>
            </a:xfrm>
          </p:grpSpPr>
          <p:grpSp>
            <p:nvGrpSpPr>
              <p:cNvPr id="27" name="Groupe 26"/>
              <p:cNvGrpSpPr/>
              <p:nvPr/>
            </p:nvGrpSpPr>
            <p:grpSpPr>
              <a:xfrm>
                <a:off x="1854925" y="2651761"/>
                <a:ext cx="1375955" cy="496389"/>
                <a:chOff x="1854925" y="2651761"/>
                <a:chExt cx="1375955" cy="496389"/>
              </a:xfrm>
            </p:grpSpPr>
            <p:sp>
              <p:nvSpPr>
                <p:cNvPr id="29" name="Flèche à angle droit 28"/>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0" name="Flèche à angle droit 29"/>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28" name="Moins 27"/>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4" name="Flèche droite 3"/>
            <p:cNvSpPr/>
            <p:nvPr/>
          </p:nvSpPr>
          <p:spPr>
            <a:xfrm rot="5400000">
              <a:off x="6298473" y="2973979"/>
              <a:ext cx="365760" cy="26125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31" name="Triangle isocèle 30"/>
          <p:cNvSpPr/>
          <p:nvPr/>
        </p:nvSpPr>
        <p:spPr>
          <a:xfrm>
            <a:off x="7043319" y="2988317"/>
            <a:ext cx="387798" cy="35892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2" name="Ellipse 31"/>
          <p:cNvSpPr/>
          <p:nvPr/>
        </p:nvSpPr>
        <p:spPr>
          <a:xfrm>
            <a:off x="5934051" y="3011442"/>
            <a:ext cx="255643" cy="28084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3" name="Égal 32"/>
          <p:cNvSpPr/>
          <p:nvPr/>
        </p:nvSpPr>
        <p:spPr>
          <a:xfrm>
            <a:off x="6522065" y="1799845"/>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grpSp>
        <p:nvGrpSpPr>
          <p:cNvPr id="34" name="Groupe 33"/>
          <p:cNvGrpSpPr/>
          <p:nvPr/>
        </p:nvGrpSpPr>
        <p:grpSpPr>
          <a:xfrm>
            <a:off x="6982755" y="768967"/>
            <a:ext cx="2247829" cy="957944"/>
            <a:chOff x="5767250" y="2373085"/>
            <a:chExt cx="1375955" cy="957944"/>
          </a:xfrm>
        </p:grpSpPr>
        <p:grpSp>
          <p:nvGrpSpPr>
            <p:cNvPr id="35" name="Groupe 34"/>
            <p:cNvGrpSpPr/>
            <p:nvPr/>
          </p:nvGrpSpPr>
          <p:grpSpPr>
            <a:xfrm>
              <a:off x="5767250" y="2373085"/>
              <a:ext cx="1375955" cy="957944"/>
              <a:chOff x="1854925" y="2190206"/>
              <a:chExt cx="1375955" cy="957944"/>
            </a:xfrm>
          </p:grpSpPr>
          <p:grpSp>
            <p:nvGrpSpPr>
              <p:cNvPr id="37" name="Groupe 36"/>
              <p:cNvGrpSpPr/>
              <p:nvPr/>
            </p:nvGrpSpPr>
            <p:grpSpPr>
              <a:xfrm>
                <a:off x="1854925" y="2651761"/>
                <a:ext cx="1375955" cy="496389"/>
                <a:chOff x="1854925" y="2651761"/>
                <a:chExt cx="1375955" cy="496389"/>
              </a:xfrm>
            </p:grpSpPr>
            <p:sp>
              <p:nvSpPr>
                <p:cNvPr id="39" name="Flèche à angle droit 38"/>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0" name="Flèche à angle droit 39"/>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38" name="Moins 37"/>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36" name="Flèche droite 35"/>
            <p:cNvSpPr/>
            <p:nvPr/>
          </p:nvSpPr>
          <p:spPr>
            <a:xfrm rot="5400000">
              <a:off x="6298473" y="2973979"/>
              <a:ext cx="365760" cy="26125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41" name="Groupe 40"/>
          <p:cNvGrpSpPr/>
          <p:nvPr/>
        </p:nvGrpSpPr>
        <p:grpSpPr>
          <a:xfrm>
            <a:off x="3640618" y="763524"/>
            <a:ext cx="2688769" cy="957944"/>
            <a:chOff x="5767250" y="2373085"/>
            <a:chExt cx="1375955" cy="957944"/>
          </a:xfrm>
        </p:grpSpPr>
        <p:grpSp>
          <p:nvGrpSpPr>
            <p:cNvPr id="42" name="Groupe 41"/>
            <p:cNvGrpSpPr/>
            <p:nvPr/>
          </p:nvGrpSpPr>
          <p:grpSpPr>
            <a:xfrm>
              <a:off x="5767250" y="2373085"/>
              <a:ext cx="1375955" cy="957944"/>
              <a:chOff x="1854925" y="2190206"/>
              <a:chExt cx="1375955" cy="957944"/>
            </a:xfrm>
          </p:grpSpPr>
          <p:grpSp>
            <p:nvGrpSpPr>
              <p:cNvPr id="44" name="Groupe 43"/>
              <p:cNvGrpSpPr/>
              <p:nvPr/>
            </p:nvGrpSpPr>
            <p:grpSpPr>
              <a:xfrm>
                <a:off x="1854925" y="2651761"/>
                <a:ext cx="1375955" cy="496389"/>
                <a:chOff x="1854925" y="2651761"/>
                <a:chExt cx="1375955" cy="496389"/>
              </a:xfrm>
            </p:grpSpPr>
            <p:sp>
              <p:nvSpPr>
                <p:cNvPr id="46" name="Flèche à angle droit 45"/>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7" name="Flèche à angle droit 46"/>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45" name="Moins 44"/>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43" name="Flèche droite 42"/>
            <p:cNvSpPr/>
            <p:nvPr/>
          </p:nvSpPr>
          <p:spPr>
            <a:xfrm rot="5400000">
              <a:off x="6298473" y="2973979"/>
              <a:ext cx="365760" cy="26125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51" name="Triangle isocèle 50"/>
          <p:cNvSpPr/>
          <p:nvPr/>
        </p:nvSpPr>
        <p:spPr>
          <a:xfrm>
            <a:off x="3562522" y="1757392"/>
            <a:ext cx="461555" cy="326569"/>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2" name="Ellipse 51"/>
          <p:cNvSpPr/>
          <p:nvPr/>
        </p:nvSpPr>
        <p:spPr>
          <a:xfrm>
            <a:off x="4866903" y="1768276"/>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4" name="Triangle isocèle 53"/>
          <p:cNvSpPr/>
          <p:nvPr/>
        </p:nvSpPr>
        <p:spPr>
          <a:xfrm>
            <a:off x="8884408" y="1768276"/>
            <a:ext cx="461555" cy="326569"/>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5" name="Ellipse 54"/>
          <p:cNvSpPr/>
          <p:nvPr/>
        </p:nvSpPr>
        <p:spPr>
          <a:xfrm>
            <a:off x="8030807" y="1722738"/>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7" name="Triangle isocèle 56"/>
          <p:cNvSpPr/>
          <p:nvPr/>
        </p:nvSpPr>
        <p:spPr>
          <a:xfrm>
            <a:off x="3434493" y="3766095"/>
            <a:ext cx="335592" cy="293050"/>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8" name="Ellipse 57"/>
          <p:cNvSpPr/>
          <p:nvPr/>
        </p:nvSpPr>
        <p:spPr>
          <a:xfrm>
            <a:off x="5259936" y="465324"/>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9" name="Égal 58"/>
          <p:cNvSpPr/>
          <p:nvPr/>
        </p:nvSpPr>
        <p:spPr>
          <a:xfrm>
            <a:off x="3082934" y="3817022"/>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60" name="Triangle isocèle 59"/>
          <p:cNvSpPr/>
          <p:nvPr/>
        </p:nvSpPr>
        <p:spPr>
          <a:xfrm>
            <a:off x="8312741" y="493562"/>
            <a:ext cx="461555" cy="326569"/>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1" name="Ellipse 60"/>
          <p:cNvSpPr/>
          <p:nvPr/>
        </p:nvSpPr>
        <p:spPr>
          <a:xfrm>
            <a:off x="7559263" y="493563"/>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2" name="Égal 61"/>
          <p:cNvSpPr/>
          <p:nvPr/>
        </p:nvSpPr>
        <p:spPr>
          <a:xfrm>
            <a:off x="4285678" y="3607783"/>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85" name="Ellipse 84"/>
          <p:cNvSpPr/>
          <p:nvPr/>
        </p:nvSpPr>
        <p:spPr>
          <a:xfrm>
            <a:off x="2211071" y="4793166"/>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ZoneTexte 5"/>
          <p:cNvSpPr txBox="1"/>
          <p:nvPr/>
        </p:nvSpPr>
        <p:spPr>
          <a:xfrm>
            <a:off x="6329387" y="3453385"/>
            <a:ext cx="618635"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الأنا</a:t>
            </a:r>
            <a:endParaRPr lang="fr-FR" dirty="0"/>
          </a:p>
        </p:txBody>
      </p:sp>
      <p:sp>
        <p:nvSpPr>
          <p:cNvPr id="86" name="ZoneTexte 85"/>
          <p:cNvSpPr txBox="1"/>
          <p:nvPr/>
        </p:nvSpPr>
        <p:spPr>
          <a:xfrm>
            <a:off x="6984707" y="3453385"/>
            <a:ext cx="618635"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الأخ</a:t>
            </a:r>
            <a:endParaRPr lang="fr-FR" dirty="0"/>
          </a:p>
        </p:txBody>
      </p:sp>
      <p:sp>
        <p:nvSpPr>
          <p:cNvPr id="87" name="ZoneTexte 86"/>
          <p:cNvSpPr txBox="1"/>
          <p:nvPr/>
        </p:nvSpPr>
        <p:spPr>
          <a:xfrm>
            <a:off x="5564202" y="3453385"/>
            <a:ext cx="72180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الأخت</a:t>
            </a:r>
            <a:endParaRPr lang="fr-FR" dirty="0"/>
          </a:p>
        </p:txBody>
      </p:sp>
      <p:sp>
        <p:nvSpPr>
          <p:cNvPr id="88" name="ZoneTexte 87"/>
          <p:cNvSpPr txBox="1"/>
          <p:nvPr/>
        </p:nvSpPr>
        <p:spPr>
          <a:xfrm>
            <a:off x="6840958" y="2143131"/>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الأب</a:t>
            </a:r>
            <a:endParaRPr lang="fr-FR" sz="1400" dirty="0"/>
          </a:p>
        </p:txBody>
      </p:sp>
      <p:sp>
        <p:nvSpPr>
          <p:cNvPr id="89" name="ZoneTexte 88"/>
          <p:cNvSpPr txBox="1"/>
          <p:nvPr/>
        </p:nvSpPr>
        <p:spPr>
          <a:xfrm>
            <a:off x="5874202" y="2125761"/>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الأم</a:t>
            </a:r>
            <a:endParaRPr lang="fr-FR" sz="1400" dirty="0"/>
          </a:p>
        </p:txBody>
      </p:sp>
      <p:sp>
        <p:nvSpPr>
          <p:cNvPr id="90" name="ZoneTexte 89"/>
          <p:cNvSpPr txBox="1"/>
          <p:nvPr/>
        </p:nvSpPr>
        <p:spPr>
          <a:xfrm>
            <a:off x="4764589" y="2141254"/>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الخالة</a:t>
            </a:r>
            <a:endParaRPr lang="fr-FR" sz="1400" dirty="0"/>
          </a:p>
        </p:txBody>
      </p:sp>
      <p:sp>
        <p:nvSpPr>
          <p:cNvPr id="91" name="ZoneTexte 90"/>
          <p:cNvSpPr txBox="1"/>
          <p:nvPr/>
        </p:nvSpPr>
        <p:spPr>
          <a:xfrm>
            <a:off x="3483981" y="2141254"/>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الخال</a:t>
            </a:r>
            <a:endParaRPr lang="fr-FR" sz="1400" dirty="0"/>
          </a:p>
        </p:txBody>
      </p:sp>
      <p:sp>
        <p:nvSpPr>
          <p:cNvPr id="92" name="ZoneTexte 91"/>
          <p:cNvSpPr txBox="1"/>
          <p:nvPr/>
        </p:nvSpPr>
        <p:spPr>
          <a:xfrm>
            <a:off x="7985067" y="2125761"/>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العمة</a:t>
            </a:r>
            <a:endParaRPr lang="fr-FR" sz="1400" dirty="0"/>
          </a:p>
        </p:txBody>
      </p:sp>
      <p:sp>
        <p:nvSpPr>
          <p:cNvPr id="93" name="ZoneTexte 92"/>
          <p:cNvSpPr txBox="1"/>
          <p:nvPr/>
        </p:nvSpPr>
        <p:spPr>
          <a:xfrm>
            <a:off x="8800356" y="2136210"/>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العم</a:t>
            </a:r>
            <a:endParaRPr lang="fr-FR" sz="1400" dirty="0"/>
          </a:p>
        </p:txBody>
      </p:sp>
      <p:sp>
        <p:nvSpPr>
          <p:cNvPr id="94" name="ZoneTexte 93"/>
          <p:cNvSpPr txBox="1"/>
          <p:nvPr/>
        </p:nvSpPr>
        <p:spPr>
          <a:xfrm>
            <a:off x="8294385" y="864904"/>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الجد</a:t>
            </a:r>
            <a:endParaRPr lang="fr-FR" sz="1400" dirty="0"/>
          </a:p>
        </p:txBody>
      </p:sp>
      <p:sp>
        <p:nvSpPr>
          <p:cNvPr id="95" name="ZoneTexte 94"/>
          <p:cNvSpPr txBox="1"/>
          <p:nvPr/>
        </p:nvSpPr>
        <p:spPr>
          <a:xfrm>
            <a:off x="7357821" y="864904"/>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الجدة</a:t>
            </a:r>
            <a:endParaRPr lang="fr-FR" sz="1400" dirty="0"/>
          </a:p>
        </p:txBody>
      </p:sp>
      <p:sp>
        <p:nvSpPr>
          <p:cNvPr id="96" name="ZoneTexte 95"/>
          <p:cNvSpPr txBox="1"/>
          <p:nvPr/>
        </p:nvSpPr>
        <p:spPr>
          <a:xfrm>
            <a:off x="5227496" y="878978"/>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الجدة</a:t>
            </a:r>
            <a:endParaRPr lang="fr-FR" sz="1400" dirty="0"/>
          </a:p>
        </p:txBody>
      </p:sp>
      <p:sp>
        <p:nvSpPr>
          <p:cNvPr id="102" name="ZoneTexte 101"/>
          <p:cNvSpPr txBox="1"/>
          <p:nvPr/>
        </p:nvSpPr>
        <p:spPr>
          <a:xfrm>
            <a:off x="4225221" y="869246"/>
            <a:ext cx="61863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الجد</a:t>
            </a:r>
            <a:endParaRPr lang="fr-FR" sz="1400" dirty="0"/>
          </a:p>
        </p:txBody>
      </p:sp>
      <p:sp>
        <p:nvSpPr>
          <p:cNvPr id="104" name="Ellipse 103"/>
          <p:cNvSpPr/>
          <p:nvPr/>
        </p:nvSpPr>
        <p:spPr>
          <a:xfrm>
            <a:off x="6018604" y="1760028"/>
            <a:ext cx="375559" cy="34306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nvGrpSpPr>
          <p:cNvPr id="11" name="Groupe 10"/>
          <p:cNvGrpSpPr/>
          <p:nvPr/>
        </p:nvGrpSpPr>
        <p:grpSpPr>
          <a:xfrm>
            <a:off x="2250561" y="4060278"/>
            <a:ext cx="4126474" cy="711952"/>
            <a:chOff x="1509897" y="4801962"/>
            <a:chExt cx="4126474" cy="875524"/>
          </a:xfrm>
        </p:grpSpPr>
        <p:sp>
          <p:nvSpPr>
            <p:cNvPr id="10" name="Flèche angle droit à deux pointes 9"/>
            <p:cNvSpPr/>
            <p:nvPr/>
          </p:nvSpPr>
          <p:spPr>
            <a:xfrm rot="10800000">
              <a:off x="1509897" y="5082628"/>
              <a:ext cx="4126474" cy="594858"/>
            </a:xfrm>
            <a:prstGeom prst="lef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12" name="Moins 111"/>
            <p:cNvSpPr/>
            <p:nvPr/>
          </p:nvSpPr>
          <p:spPr>
            <a:xfrm rot="5400000">
              <a:off x="2285712" y="4671530"/>
              <a:ext cx="422462" cy="683325"/>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16" name="Ellipse 115"/>
          <p:cNvSpPr/>
          <p:nvPr/>
        </p:nvSpPr>
        <p:spPr>
          <a:xfrm>
            <a:off x="2782594" y="3820797"/>
            <a:ext cx="255643" cy="28084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19" name="ZoneTexte 118"/>
          <p:cNvSpPr txBox="1"/>
          <p:nvPr/>
        </p:nvSpPr>
        <p:spPr>
          <a:xfrm>
            <a:off x="1688884" y="3780790"/>
            <a:ext cx="1034218"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أم الزوجة</a:t>
            </a:r>
            <a:endParaRPr lang="fr-FR" sz="1400" dirty="0"/>
          </a:p>
        </p:txBody>
      </p:sp>
      <p:sp>
        <p:nvSpPr>
          <p:cNvPr id="123" name="Triangle isocèle 122"/>
          <p:cNvSpPr/>
          <p:nvPr/>
        </p:nvSpPr>
        <p:spPr>
          <a:xfrm>
            <a:off x="4269221" y="3887961"/>
            <a:ext cx="335592" cy="293050"/>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nvGrpSpPr>
          <p:cNvPr id="125" name="Groupe 124"/>
          <p:cNvGrpSpPr/>
          <p:nvPr/>
        </p:nvGrpSpPr>
        <p:grpSpPr>
          <a:xfrm rot="16200000">
            <a:off x="1591486" y="1777186"/>
            <a:ext cx="1116775" cy="638242"/>
            <a:chOff x="1854925" y="2190206"/>
            <a:chExt cx="1375955" cy="957944"/>
          </a:xfrm>
        </p:grpSpPr>
        <p:grpSp>
          <p:nvGrpSpPr>
            <p:cNvPr id="126" name="Groupe 125"/>
            <p:cNvGrpSpPr/>
            <p:nvPr/>
          </p:nvGrpSpPr>
          <p:grpSpPr>
            <a:xfrm>
              <a:off x="1854925" y="2651761"/>
              <a:ext cx="1375955" cy="496389"/>
              <a:chOff x="1854925" y="2651761"/>
              <a:chExt cx="1375955" cy="496389"/>
            </a:xfrm>
          </p:grpSpPr>
          <p:sp>
            <p:nvSpPr>
              <p:cNvPr id="128" name="Flèche à angle droit 127"/>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29" name="Flèche à angle droit 128"/>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27" name="Moins 126"/>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30" name="Flèche à angle droit 129"/>
          <p:cNvSpPr/>
          <p:nvPr/>
        </p:nvSpPr>
        <p:spPr>
          <a:xfrm rot="10800000">
            <a:off x="4316217" y="3060105"/>
            <a:ext cx="1529914" cy="578061"/>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nvGrpSpPr>
          <p:cNvPr id="131" name="Groupe 130"/>
          <p:cNvGrpSpPr/>
          <p:nvPr/>
        </p:nvGrpSpPr>
        <p:grpSpPr>
          <a:xfrm>
            <a:off x="3773187" y="4158210"/>
            <a:ext cx="1289212" cy="774515"/>
            <a:chOff x="1854925" y="2190206"/>
            <a:chExt cx="1375955" cy="957944"/>
          </a:xfrm>
        </p:grpSpPr>
        <p:grpSp>
          <p:nvGrpSpPr>
            <p:cNvPr id="132" name="Groupe 131"/>
            <p:cNvGrpSpPr/>
            <p:nvPr/>
          </p:nvGrpSpPr>
          <p:grpSpPr>
            <a:xfrm>
              <a:off x="1854925" y="2651761"/>
              <a:ext cx="1375955" cy="496389"/>
              <a:chOff x="1854925" y="2651761"/>
              <a:chExt cx="1375955" cy="496389"/>
            </a:xfrm>
          </p:grpSpPr>
          <p:sp>
            <p:nvSpPr>
              <p:cNvPr id="134" name="Flèche à angle droit 133"/>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35" name="Flèche à angle droit 134"/>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33" name="Moins 132"/>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37" name="Ellipse 136"/>
          <p:cNvSpPr/>
          <p:nvPr/>
        </p:nvSpPr>
        <p:spPr>
          <a:xfrm>
            <a:off x="3696376" y="4956109"/>
            <a:ext cx="255643" cy="28084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39" name="ZoneTexte 138"/>
          <p:cNvSpPr txBox="1"/>
          <p:nvPr/>
        </p:nvSpPr>
        <p:spPr>
          <a:xfrm>
            <a:off x="4608656" y="3867084"/>
            <a:ext cx="108892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زوج الأخت</a:t>
            </a:r>
            <a:endParaRPr lang="fr-FR" dirty="0"/>
          </a:p>
        </p:txBody>
      </p:sp>
      <p:sp>
        <p:nvSpPr>
          <p:cNvPr id="140" name="ZoneTexte 139"/>
          <p:cNvSpPr txBox="1"/>
          <p:nvPr/>
        </p:nvSpPr>
        <p:spPr>
          <a:xfrm>
            <a:off x="3777979" y="5289226"/>
            <a:ext cx="108892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بنات الأخت</a:t>
            </a:r>
            <a:endParaRPr lang="fr-FR" dirty="0"/>
          </a:p>
        </p:txBody>
      </p:sp>
      <p:sp>
        <p:nvSpPr>
          <p:cNvPr id="142" name="Égal 141"/>
          <p:cNvSpPr/>
          <p:nvPr/>
        </p:nvSpPr>
        <p:spPr>
          <a:xfrm>
            <a:off x="6386049" y="3984948"/>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grpSp>
        <p:nvGrpSpPr>
          <p:cNvPr id="143" name="Groupe 142"/>
          <p:cNvGrpSpPr/>
          <p:nvPr/>
        </p:nvGrpSpPr>
        <p:grpSpPr>
          <a:xfrm>
            <a:off x="9190907" y="3852214"/>
            <a:ext cx="1177799" cy="605708"/>
            <a:chOff x="1854925" y="2190206"/>
            <a:chExt cx="1375955" cy="957944"/>
          </a:xfrm>
        </p:grpSpPr>
        <p:grpSp>
          <p:nvGrpSpPr>
            <p:cNvPr id="144" name="Groupe 143"/>
            <p:cNvGrpSpPr/>
            <p:nvPr/>
          </p:nvGrpSpPr>
          <p:grpSpPr>
            <a:xfrm>
              <a:off x="1854925" y="2651761"/>
              <a:ext cx="1375955" cy="496389"/>
              <a:chOff x="1854925" y="2651761"/>
              <a:chExt cx="1375955" cy="496389"/>
            </a:xfrm>
          </p:grpSpPr>
          <p:sp>
            <p:nvSpPr>
              <p:cNvPr id="146" name="Flèche à angle droit 145"/>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47" name="Flèche à angle droit 146"/>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45" name="Moins 144"/>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49" name="Ellipse 148"/>
          <p:cNvSpPr/>
          <p:nvPr/>
        </p:nvSpPr>
        <p:spPr>
          <a:xfrm>
            <a:off x="10119887" y="4531386"/>
            <a:ext cx="341041" cy="33856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50" name="Ellipse 149"/>
          <p:cNvSpPr/>
          <p:nvPr/>
        </p:nvSpPr>
        <p:spPr>
          <a:xfrm>
            <a:off x="6370783" y="4267573"/>
            <a:ext cx="349087" cy="29764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52" name="Égal 151"/>
          <p:cNvSpPr/>
          <p:nvPr/>
        </p:nvSpPr>
        <p:spPr>
          <a:xfrm>
            <a:off x="7493477" y="3106554"/>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54" name="Triangle isocèle 153"/>
          <p:cNvSpPr/>
          <p:nvPr/>
        </p:nvSpPr>
        <p:spPr>
          <a:xfrm>
            <a:off x="9080341" y="4531386"/>
            <a:ext cx="379995" cy="280845"/>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55" name="ZoneTexte 154"/>
          <p:cNvSpPr txBox="1"/>
          <p:nvPr/>
        </p:nvSpPr>
        <p:spPr>
          <a:xfrm rot="16200000">
            <a:off x="6531014" y="4277896"/>
            <a:ext cx="729531" cy="27699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200" b="1" smtClean="0"/>
              <a:t>زوجة الأنا</a:t>
            </a:r>
            <a:endParaRPr lang="fr-FR" sz="1200" b="1" dirty="0"/>
          </a:p>
        </p:txBody>
      </p:sp>
      <p:sp>
        <p:nvSpPr>
          <p:cNvPr id="156" name="Triangle isocèle 155"/>
          <p:cNvSpPr/>
          <p:nvPr/>
        </p:nvSpPr>
        <p:spPr>
          <a:xfrm>
            <a:off x="6859521" y="5115992"/>
            <a:ext cx="379995" cy="287365"/>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57" name="ZoneTexte 156"/>
          <p:cNvSpPr txBox="1"/>
          <p:nvPr/>
        </p:nvSpPr>
        <p:spPr>
          <a:xfrm>
            <a:off x="9545250" y="4915354"/>
            <a:ext cx="1724049"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الأخت من الرضاعة</a:t>
            </a:r>
            <a:endParaRPr lang="fr-FR" dirty="0"/>
          </a:p>
        </p:txBody>
      </p:sp>
      <p:sp>
        <p:nvSpPr>
          <p:cNvPr id="159" name="ZoneTexte 158"/>
          <p:cNvSpPr txBox="1"/>
          <p:nvPr/>
        </p:nvSpPr>
        <p:spPr>
          <a:xfrm>
            <a:off x="5357169" y="5442405"/>
            <a:ext cx="81215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بنت الأنا</a:t>
            </a:r>
            <a:endParaRPr lang="fr-FR" dirty="0"/>
          </a:p>
        </p:txBody>
      </p:sp>
      <p:sp>
        <p:nvSpPr>
          <p:cNvPr id="160" name="ZoneTexte 159"/>
          <p:cNvSpPr txBox="1"/>
          <p:nvPr/>
        </p:nvSpPr>
        <p:spPr>
          <a:xfrm>
            <a:off x="6286008" y="5456127"/>
            <a:ext cx="82823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ابن الأنا</a:t>
            </a:r>
            <a:endParaRPr lang="fr-FR" dirty="0"/>
          </a:p>
        </p:txBody>
      </p:sp>
      <p:sp>
        <p:nvSpPr>
          <p:cNvPr id="161" name="Égal 160"/>
          <p:cNvSpPr/>
          <p:nvPr/>
        </p:nvSpPr>
        <p:spPr>
          <a:xfrm>
            <a:off x="9608598" y="3642347"/>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grpSp>
        <p:nvGrpSpPr>
          <p:cNvPr id="163" name="Groupe 162"/>
          <p:cNvGrpSpPr/>
          <p:nvPr/>
        </p:nvGrpSpPr>
        <p:grpSpPr>
          <a:xfrm>
            <a:off x="5835639" y="4553220"/>
            <a:ext cx="1301779" cy="522953"/>
            <a:chOff x="1854925" y="2190206"/>
            <a:chExt cx="1375955" cy="957944"/>
          </a:xfrm>
        </p:grpSpPr>
        <p:grpSp>
          <p:nvGrpSpPr>
            <p:cNvPr id="164" name="Groupe 163"/>
            <p:cNvGrpSpPr/>
            <p:nvPr/>
          </p:nvGrpSpPr>
          <p:grpSpPr>
            <a:xfrm>
              <a:off x="1854925" y="2651761"/>
              <a:ext cx="1375955" cy="496389"/>
              <a:chOff x="1854925" y="2651761"/>
              <a:chExt cx="1375955" cy="496389"/>
            </a:xfrm>
          </p:grpSpPr>
          <p:sp>
            <p:nvSpPr>
              <p:cNvPr id="166" name="Flèche à angle droit 165"/>
              <p:cNvSpPr/>
              <p:nvPr/>
            </p:nvSpPr>
            <p:spPr>
              <a:xfrm rot="10800000" flipH="1">
                <a:off x="2490651" y="2651762"/>
                <a:ext cx="740229"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67" name="Flèche à angle droit 166"/>
              <p:cNvSpPr/>
              <p:nvPr/>
            </p:nvSpPr>
            <p:spPr>
              <a:xfrm rot="10800000">
                <a:off x="1854925" y="2651761"/>
                <a:ext cx="705394"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65" name="Moins 164"/>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69" name="ZoneTexte 168"/>
          <p:cNvSpPr txBox="1"/>
          <p:nvPr/>
        </p:nvSpPr>
        <p:spPr>
          <a:xfrm>
            <a:off x="10407275" y="3615781"/>
            <a:ext cx="1324477"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زوج الأم المرضعة</a:t>
            </a:r>
            <a:endParaRPr lang="fr-FR" sz="1400" dirty="0"/>
          </a:p>
        </p:txBody>
      </p:sp>
      <p:sp>
        <p:nvSpPr>
          <p:cNvPr id="171" name="Égal 170"/>
          <p:cNvSpPr/>
          <p:nvPr/>
        </p:nvSpPr>
        <p:spPr>
          <a:xfrm>
            <a:off x="4858817" y="469372"/>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72" name="Égal 171"/>
          <p:cNvSpPr/>
          <p:nvPr/>
        </p:nvSpPr>
        <p:spPr>
          <a:xfrm>
            <a:off x="7966393" y="505644"/>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173" name="Triangle isocèle 172"/>
          <p:cNvSpPr/>
          <p:nvPr/>
        </p:nvSpPr>
        <p:spPr>
          <a:xfrm>
            <a:off x="4349168" y="439733"/>
            <a:ext cx="461555" cy="326569"/>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74" name="Ellipse 173"/>
          <p:cNvSpPr/>
          <p:nvPr/>
        </p:nvSpPr>
        <p:spPr>
          <a:xfrm>
            <a:off x="5682164" y="5089894"/>
            <a:ext cx="349087" cy="29764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75" name="Triangle isocèle 174"/>
          <p:cNvSpPr/>
          <p:nvPr/>
        </p:nvSpPr>
        <p:spPr>
          <a:xfrm>
            <a:off x="9970984" y="3569593"/>
            <a:ext cx="379995" cy="296230"/>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026"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2645" y="2119213"/>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177"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0241" y="5347310"/>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178"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0264" y="3482217"/>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179"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9305" y="2111579"/>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180"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3702" y="4449730"/>
            <a:ext cx="333356" cy="333356"/>
          </a:xfrm>
          <a:prstGeom prst="rect">
            <a:avLst/>
          </a:prstGeom>
          <a:noFill/>
          <a:extLst>
            <a:ext uri="{909E8E84-426E-40DD-AFC4-6F175D3DCCD1}">
              <a14:hiddenFill xmlns:a14="http://schemas.microsoft.com/office/drawing/2010/main">
                <a:solidFill>
                  <a:srgbClr val="FFFFFF"/>
                </a:solidFill>
              </a14:hiddenFill>
            </a:ext>
          </a:extLst>
        </p:spPr>
      </p:pic>
      <p:grpSp>
        <p:nvGrpSpPr>
          <p:cNvPr id="185" name="Groupe 184"/>
          <p:cNvGrpSpPr/>
          <p:nvPr/>
        </p:nvGrpSpPr>
        <p:grpSpPr>
          <a:xfrm>
            <a:off x="7201890" y="3351126"/>
            <a:ext cx="980835" cy="1052686"/>
            <a:chOff x="1854925" y="2190206"/>
            <a:chExt cx="1354440" cy="957943"/>
          </a:xfrm>
        </p:grpSpPr>
        <p:grpSp>
          <p:nvGrpSpPr>
            <p:cNvPr id="186" name="Groupe 185"/>
            <p:cNvGrpSpPr/>
            <p:nvPr/>
          </p:nvGrpSpPr>
          <p:grpSpPr>
            <a:xfrm>
              <a:off x="1854925" y="2649330"/>
              <a:ext cx="1354440" cy="498819"/>
              <a:chOff x="1854925" y="2649330"/>
              <a:chExt cx="1354440" cy="498819"/>
            </a:xfrm>
          </p:grpSpPr>
          <p:sp>
            <p:nvSpPr>
              <p:cNvPr id="188" name="Flèche à angle droit 187"/>
              <p:cNvSpPr/>
              <p:nvPr/>
            </p:nvSpPr>
            <p:spPr>
              <a:xfrm rot="10800000" flipH="1">
                <a:off x="2511254" y="2649330"/>
                <a:ext cx="698111"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89" name="Flèche à angle droit 188"/>
              <p:cNvSpPr/>
              <p:nvPr/>
            </p:nvSpPr>
            <p:spPr>
              <a:xfrm rot="10800000">
                <a:off x="1854925" y="2651760"/>
                <a:ext cx="717744" cy="496389"/>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87" name="Moins 186"/>
            <p:cNvSpPr/>
            <p:nvPr/>
          </p:nvSpPr>
          <p:spPr>
            <a:xfrm rot="5400000">
              <a:off x="2303417" y="2155372"/>
              <a:ext cx="522514" cy="592182"/>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191" name="Ellipse 190"/>
          <p:cNvSpPr/>
          <p:nvPr/>
        </p:nvSpPr>
        <p:spPr>
          <a:xfrm>
            <a:off x="7837972" y="3005379"/>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92" name="ZoneTexte 191"/>
          <p:cNvSpPr txBox="1"/>
          <p:nvPr/>
        </p:nvSpPr>
        <p:spPr>
          <a:xfrm>
            <a:off x="7514778" y="4437147"/>
            <a:ext cx="108892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بنات الأخ</a:t>
            </a:r>
            <a:endParaRPr lang="fr-FR" dirty="0"/>
          </a:p>
        </p:txBody>
      </p:sp>
      <p:sp>
        <p:nvSpPr>
          <p:cNvPr id="193" name="ZoneTexte 192"/>
          <p:cNvSpPr txBox="1"/>
          <p:nvPr/>
        </p:nvSpPr>
        <p:spPr>
          <a:xfrm>
            <a:off x="7822275" y="3370754"/>
            <a:ext cx="98358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dirty="0" smtClean="0"/>
              <a:t>زوجة الأخ</a:t>
            </a:r>
            <a:endParaRPr lang="fr-FR" dirty="0"/>
          </a:p>
        </p:txBody>
      </p:sp>
      <p:sp>
        <p:nvSpPr>
          <p:cNvPr id="194" name="Ellipse 193"/>
          <p:cNvSpPr/>
          <p:nvPr/>
        </p:nvSpPr>
        <p:spPr>
          <a:xfrm>
            <a:off x="4828790" y="4982089"/>
            <a:ext cx="255643" cy="28084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195"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7448" y="5289449"/>
            <a:ext cx="333356" cy="333356"/>
          </a:xfrm>
          <a:prstGeom prst="rect">
            <a:avLst/>
          </a:prstGeom>
          <a:noFill/>
          <a:extLst>
            <a:ext uri="{909E8E84-426E-40DD-AFC4-6F175D3DCCD1}">
              <a14:hiddenFill xmlns:a14="http://schemas.microsoft.com/office/drawing/2010/main">
                <a:solidFill>
                  <a:srgbClr val="FFFFFF"/>
                </a:solidFill>
              </a14:hiddenFill>
            </a:ext>
          </a:extLst>
        </p:spPr>
      </p:pic>
      <p:sp>
        <p:nvSpPr>
          <p:cNvPr id="196" name="Ellipse 195"/>
          <p:cNvSpPr/>
          <p:nvPr/>
        </p:nvSpPr>
        <p:spPr>
          <a:xfrm>
            <a:off x="7189212" y="4450842"/>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97" name="Ellipse 196"/>
          <p:cNvSpPr/>
          <p:nvPr/>
        </p:nvSpPr>
        <p:spPr>
          <a:xfrm>
            <a:off x="9230584" y="3596116"/>
            <a:ext cx="341041" cy="33856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98" name="ZoneTexte 197"/>
          <p:cNvSpPr txBox="1"/>
          <p:nvPr/>
        </p:nvSpPr>
        <p:spPr>
          <a:xfrm>
            <a:off x="8203541" y="3838247"/>
            <a:ext cx="982441"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الأم المرضعة</a:t>
            </a:r>
            <a:endParaRPr lang="fr-FR" sz="1400" dirty="0"/>
          </a:p>
        </p:txBody>
      </p:sp>
      <p:pic>
        <p:nvPicPr>
          <p:cNvPr id="200"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7818" y="4083040"/>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201"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1637" y="4926319"/>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209"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5926" y="3773734"/>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213"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0030" y="2100182"/>
            <a:ext cx="333356" cy="333356"/>
          </a:xfrm>
          <a:prstGeom prst="rect">
            <a:avLst/>
          </a:prstGeom>
          <a:noFill/>
          <a:extLst>
            <a:ext uri="{909E8E84-426E-40DD-AFC4-6F175D3DCCD1}">
              <a14:hiddenFill xmlns:a14="http://schemas.microsoft.com/office/drawing/2010/main">
                <a:solidFill>
                  <a:srgbClr val="FFFFFF"/>
                </a:solidFill>
              </a14:hiddenFill>
            </a:ext>
          </a:extLst>
        </p:spPr>
      </p:pic>
      <p:sp>
        <p:nvSpPr>
          <p:cNvPr id="215" name="ZoneTexte 214"/>
          <p:cNvSpPr txBox="1"/>
          <p:nvPr/>
        </p:nvSpPr>
        <p:spPr>
          <a:xfrm>
            <a:off x="1635968" y="5166115"/>
            <a:ext cx="1065849"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أخت الزوجة</a:t>
            </a:r>
            <a:endParaRPr lang="fr-FR" sz="1400" dirty="0"/>
          </a:p>
        </p:txBody>
      </p:sp>
      <p:sp>
        <p:nvSpPr>
          <p:cNvPr id="216" name="Égal 215"/>
          <p:cNvSpPr/>
          <p:nvPr/>
        </p:nvSpPr>
        <p:spPr>
          <a:xfrm>
            <a:off x="1520155" y="1932304"/>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grpSp>
        <p:nvGrpSpPr>
          <p:cNvPr id="217" name="Groupe 216"/>
          <p:cNvGrpSpPr/>
          <p:nvPr/>
        </p:nvGrpSpPr>
        <p:grpSpPr>
          <a:xfrm>
            <a:off x="1541263" y="2256715"/>
            <a:ext cx="319367" cy="322293"/>
            <a:chOff x="6605451" y="365759"/>
            <a:chExt cx="1027611" cy="1027612"/>
          </a:xfrm>
        </p:grpSpPr>
        <p:sp>
          <p:nvSpPr>
            <p:cNvPr id="218" name="Ellipse 217"/>
            <p:cNvSpPr/>
            <p:nvPr/>
          </p:nvSpPr>
          <p:spPr>
            <a:xfrm>
              <a:off x="6605451" y="365759"/>
              <a:ext cx="1027611" cy="102761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19" name="Ellipse 218"/>
            <p:cNvSpPr/>
            <p:nvPr/>
          </p:nvSpPr>
          <p:spPr>
            <a:xfrm>
              <a:off x="6984273" y="731521"/>
              <a:ext cx="293912" cy="29608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220" name="Égal 219"/>
          <p:cNvSpPr/>
          <p:nvPr/>
        </p:nvSpPr>
        <p:spPr>
          <a:xfrm>
            <a:off x="1502350" y="2570692"/>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223" name="Triangle isocèle 222"/>
          <p:cNvSpPr/>
          <p:nvPr/>
        </p:nvSpPr>
        <p:spPr>
          <a:xfrm>
            <a:off x="1507247" y="1701439"/>
            <a:ext cx="388999" cy="227378"/>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24" name="Ellipse 223"/>
          <p:cNvSpPr/>
          <p:nvPr/>
        </p:nvSpPr>
        <p:spPr>
          <a:xfrm>
            <a:off x="2481065" y="2397133"/>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25" name="Triangle isocèle 224"/>
          <p:cNvSpPr/>
          <p:nvPr/>
        </p:nvSpPr>
        <p:spPr>
          <a:xfrm>
            <a:off x="2443278" y="1500258"/>
            <a:ext cx="339316" cy="238248"/>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26" name="ZoneTexte 225"/>
          <p:cNvSpPr txBox="1"/>
          <p:nvPr/>
        </p:nvSpPr>
        <p:spPr>
          <a:xfrm>
            <a:off x="2262497" y="2752251"/>
            <a:ext cx="741399"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الربيبة</a:t>
            </a:r>
            <a:endParaRPr lang="fr-FR" sz="1400" dirty="0"/>
          </a:p>
        </p:txBody>
      </p:sp>
      <p:sp>
        <p:nvSpPr>
          <p:cNvPr id="227" name="ZoneTexte 226"/>
          <p:cNvSpPr txBox="1"/>
          <p:nvPr/>
        </p:nvSpPr>
        <p:spPr>
          <a:xfrm rot="16200000">
            <a:off x="740238" y="2616312"/>
            <a:ext cx="1154086"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أرملة دخل بها</a:t>
            </a:r>
            <a:endParaRPr lang="fr-FR" sz="1400" dirty="0"/>
          </a:p>
        </p:txBody>
      </p:sp>
      <p:pic>
        <p:nvPicPr>
          <p:cNvPr id="228"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71289" y="5487871"/>
            <a:ext cx="333356" cy="333356"/>
          </a:xfrm>
          <a:prstGeom prst="rect">
            <a:avLst/>
          </a:prstGeom>
          <a:noFill/>
          <a:extLst>
            <a:ext uri="{909E8E84-426E-40DD-AFC4-6F175D3DCCD1}">
              <a14:hiddenFill xmlns:a14="http://schemas.microsoft.com/office/drawing/2010/main">
                <a:solidFill>
                  <a:srgbClr val="FFFFFF"/>
                </a:solidFill>
              </a14:hiddenFill>
            </a:ext>
          </a:extLst>
        </p:spPr>
      </p:pic>
      <p:sp>
        <p:nvSpPr>
          <p:cNvPr id="229" name="Ellipse 228"/>
          <p:cNvSpPr/>
          <p:nvPr/>
        </p:nvSpPr>
        <p:spPr>
          <a:xfrm>
            <a:off x="7667138" y="5081284"/>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30" name="Égal 229"/>
          <p:cNvSpPr/>
          <p:nvPr/>
        </p:nvSpPr>
        <p:spPr>
          <a:xfrm>
            <a:off x="7273151" y="5122512"/>
            <a:ext cx="337457" cy="30044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chemeClr val="tx1"/>
              </a:solidFill>
            </a:endParaRPr>
          </a:p>
        </p:txBody>
      </p:sp>
      <p:sp>
        <p:nvSpPr>
          <p:cNvPr id="231" name="Flèche à angle droit 230"/>
          <p:cNvSpPr/>
          <p:nvPr/>
        </p:nvSpPr>
        <p:spPr>
          <a:xfrm rot="5400000">
            <a:off x="7474237" y="5326023"/>
            <a:ext cx="357473" cy="496388"/>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32" name="Ellipse 231"/>
          <p:cNvSpPr/>
          <p:nvPr/>
        </p:nvSpPr>
        <p:spPr>
          <a:xfrm>
            <a:off x="7933185" y="5483598"/>
            <a:ext cx="304265" cy="3265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33" name="ZoneTexte 232"/>
          <p:cNvSpPr txBox="1"/>
          <p:nvPr/>
        </p:nvSpPr>
        <p:spPr>
          <a:xfrm>
            <a:off x="8292644" y="5486904"/>
            <a:ext cx="741399"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rtl="1"/>
            <a:r>
              <a:rPr lang="ar-DZ" sz="1400" dirty="0" smtClean="0"/>
              <a:t>الحليلة</a:t>
            </a:r>
            <a:endParaRPr lang="fr-FR" sz="1400" dirty="0"/>
          </a:p>
        </p:txBody>
      </p:sp>
      <p:pic>
        <p:nvPicPr>
          <p:cNvPr id="234"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7808" y="2763535"/>
            <a:ext cx="333356" cy="333356"/>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Auto-école en ligne pour passer le code et perm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1533" y="5125013"/>
            <a:ext cx="333356" cy="333356"/>
          </a:xfrm>
          <a:prstGeom prst="rect">
            <a:avLst/>
          </a:prstGeom>
          <a:noFill/>
          <a:extLst>
            <a:ext uri="{909E8E84-426E-40DD-AFC4-6F175D3DCCD1}">
              <a14:hiddenFill xmlns:a14="http://schemas.microsoft.com/office/drawing/2010/main">
                <a:solidFill>
                  <a:srgbClr val="FFFFFF"/>
                </a:solidFill>
              </a14:hiddenFill>
            </a:ext>
          </a:extLst>
        </p:spPr>
      </p:pic>
      <p:sp>
        <p:nvSpPr>
          <p:cNvPr id="148" name="Espace réservé du contenu 2"/>
          <p:cNvSpPr txBox="1">
            <a:spLocks/>
          </p:cNvSpPr>
          <p:nvPr/>
        </p:nvSpPr>
        <p:spPr>
          <a:xfrm>
            <a:off x="142327" y="244616"/>
            <a:ext cx="4127331" cy="6357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lgn="just" rtl="1"/>
            <a:r>
              <a:rPr lang="ar-DZ" sz="3200" dirty="0" smtClean="0">
                <a:latin typeface="Times New Roman" panose="02020603050405020304" pitchFamily="18" charset="0"/>
                <a:ea typeface="SimSun" panose="02010600030101010101" pitchFamily="2" charset="-122"/>
                <a:cs typeface="mohammad bold art 1" pitchFamily="2" charset="-78"/>
              </a:rPr>
              <a:t>المحارم في الاسلام</a:t>
            </a:r>
            <a:endParaRPr lang="ar-DZ" sz="3200" dirty="0">
              <a:latin typeface="Times New Roman" panose="02020603050405020304" pitchFamily="18" charset="0"/>
              <a:ea typeface="SimSun" panose="02010600030101010101" pitchFamily="2" charset="-122"/>
              <a:cs typeface="mohammad bold art 1" pitchFamily="2" charset="-78"/>
            </a:endParaRPr>
          </a:p>
        </p:txBody>
      </p:sp>
      <p:sp>
        <p:nvSpPr>
          <p:cNvPr id="2" name="Rectangle 1"/>
          <p:cNvSpPr/>
          <p:nvPr/>
        </p:nvSpPr>
        <p:spPr>
          <a:xfrm>
            <a:off x="649157" y="5871256"/>
            <a:ext cx="11155679" cy="923330"/>
          </a:xfrm>
          <a:prstGeom prst="rect">
            <a:avLst/>
          </a:prstGeom>
        </p:spPr>
        <p:txBody>
          <a:bodyPr wrap="square">
            <a:spAutoFit/>
          </a:bodyPr>
          <a:lstStyle/>
          <a:p>
            <a:pPr algn="ctr" rtl="1"/>
            <a:r>
              <a:rPr lang="ar-DZ" b="1" dirty="0">
                <a:latin typeface="hafs"/>
              </a:rPr>
              <a:t>حُرِّمَتْ عَلَيْكُمْ أُمَّهَاتُكُمْ وَبَنَاتُكُمْ وَأَخَوَاتُكُمْ وَعَمَّاتُكُمْ وَخَالَاتُكُمْ وَبَنَاتُ الْأَخِ وَبَنَاتُ الْأُخْتِ وَأُمَّهَاتُكُمُ اللَّاتِي أَرْضَعْنَكُمْ وَأَخَوَاتُكُم مِّنَ الرَّضَاعَةِ وَأُمَّهَاتُ نِسَائِكُمْ وَرَبَائِبُكُمُ اللَّاتِي فِي حُجُورِكُم مِّن نِّسَائِكُمُ اللَّاتِي دَخَلْتُم بِهِنَّ فَإِن لَّمْ تَكُونُوا دَخَلْتُم بِهِنَّ فَلَا جُنَاحَ عَلَيْكُمْ وَحَلَائِلُ أَبْنَائِكُمُ الَّذِينَ مِنْ أَصْلَابِكُمْ وَأَن تَجْمَعُوا بَيْنَ الْأُخْتَيْنِ إِلَّا مَا قَدْ سَلَفَ ۗ إِنَّ اللَّهَ كَانَ غَفُورًا رَّحِيمًا (23)</a:t>
            </a:r>
            <a:endParaRPr lang="fr-FR" dirty="0"/>
          </a:p>
        </p:txBody>
      </p:sp>
    </p:spTree>
    <p:extLst>
      <p:ext uri="{BB962C8B-B14F-4D97-AF65-F5344CB8AC3E}">
        <p14:creationId xmlns:p14="http://schemas.microsoft.com/office/powerpoint/2010/main" val="3796883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148">
                                            <p:txEl>
                                              <p:pRg st="0" end="0"/>
                                            </p:txEl>
                                          </p:spTgt>
                                        </p:tgtEl>
                                        <p:attrNameLst>
                                          <p:attrName>style.visibility</p:attrName>
                                        </p:attrNameLst>
                                      </p:cBhvr>
                                      <p:to>
                                        <p:strVal val="visible"/>
                                      </p:to>
                                    </p:set>
                                    <p:anim calcmode="lin" valueType="num">
                                      <p:cBhvr>
                                        <p:cTn id="7" dur="500" fill="hold"/>
                                        <p:tgtEl>
                                          <p:spTgt spid="14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8">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4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down)">
                                      <p:cBhvr>
                                        <p:cTn id="16" dur="580">
                                          <p:stCondLst>
                                            <p:cond delay="0"/>
                                          </p:stCondLst>
                                        </p:cTn>
                                        <p:tgtEl>
                                          <p:spTgt spid="24"/>
                                        </p:tgtEl>
                                      </p:cBhvr>
                                    </p:animEffect>
                                    <p:anim calcmode="lin" valueType="num">
                                      <p:cBhvr>
                                        <p:cTn id="17"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22" dur="26">
                                          <p:stCondLst>
                                            <p:cond delay="650"/>
                                          </p:stCondLst>
                                        </p:cTn>
                                        <p:tgtEl>
                                          <p:spTgt spid="24"/>
                                        </p:tgtEl>
                                      </p:cBhvr>
                                      <p:to x="100000" y="60000"/>
                                    </p:animScale>
                                    <p:animScale>
                                      <p:cBhvr>
                                        <p:cTn id="23" dur="166" decel="50000">
                                          <p:stCondLst>
                                            <p:cond delay="676"/>
                                          </p:stCondLst>
                                        </p:cTn>
                                        <p:tgtEl>
                                          <p:spTgt spid="24"/>
                                        </p:tgtEl>
                                      </p:cBhvr>
                                      <p:to x="100000" y="100000"/>
                                    </p:animScale>
                                    <p:animScale>
                                      <p:cBhvr>
                                        <p:cTn id="24" dur="26">
                                          <p:stCondLst>
                                            <p:cond delay="1312"/>
                                          </p:stCondLst>
                                        </p:cTn>
                                        <p:tgtEl>
                                          <p:spTgt spid="24"/>
                                        </p:tgtEl>
                                      </p:cBhvr>
                                      <p:to x="100000" y="80000"/>
                                    </p:animScale>
                                    <p:animScale>
                                      <p:cBhvr>
                                        <p:cTn id="25" dur="166" decel="50000">
                                          <p:stCondLst>
                                            <p:cond delay="1338"/>
                                          </p:stCondLst>
                                        </p:cTn>
                                        <p:tgtEl>
                                          <p:spTgt spid="24"/>
                                        </p:tgtEl>
                                      </p:cBhvr>
                                      <p:to x="100000" y="100000"/>
                                    </p:animScale>
                                    <p:animScale>
                                      <p:cBhvr>
                                        <p:cTn id="26" dur="26">
                                          <p:stCondLst>
                                            <p:cond delay="1642"/>
                                          </p:stCondLst>
                                        </p:cTn>
                                        <p:tgtEl>
                                          <p:spTgt spid="24"/>
                                        </p:tgtEl>
                                      </p:cBhvr>
                                      <p:to x="100000" y="90000"/>
                                    </p:animScale>
                                    <p:animScale>
                                      <p:cBhvr>
                                        <p:cTn id="27" dur="166" decel="50000">
                                          <p:stCondLst>
                                            <p:cond delay="1668"/>
                                          </p:stCondLst>
                                        </p:cTn>
                                        <p:tgtEl>
                                          <p:spTgt spid="24"/>
                                        </p:tgtEl>
                                      </p:cBhvr>
                                      <p:to x="100000" y="100000"/>
                                    </p:animScale>
                                    <p:animScale>
                                      <p:cBhvr>
                                        <p:cTn id="28" dur="26">
                                          <p:stCondLst>
                                            <p:cond delay="1808"/>
                                          </p:stCondLst>
                                        </p:cTn>
                                        <p:tgtEl>
                                          <p:spTgt spid="24"/>
                                        </p:tgtEl>
                                      </p:cBhvr>
                                      <p:to x="100000" y="95000"/>
                                    </p:animScale>
                                    <p:animScale>
                                      <p:cBhvr>
                                        <p:cTn id="29" dur="166" decel="50000">
                                          <p:stCondLst>
                                            <p:cond delay="1834"/>
                                          </p:stCondLst>
                                        </p:cTn>
                                        <p:tgtEl>
                                          <p:spTgt spid="24"/>
                                        </p:tgtEl>
                                      </p:cBhvr>
                                      <p:to x="100000" y="100000"/>
                                    </p:animScale>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wipe(down)">
                                      <p:cBhvr>
                                        <p:cTn id="34" dur="580">
                                          <p:stCondLst>
                                            <p:cond delay="0"/>
                                          </p:stCondLst>
                                        </p:cTn>
                                        <p:tgtEl>
                                          <p:spTgt spid="33"/>
                                        </p:tgtEl>
                                      </p:cBhvr>
                                    </p:animEffect>
                                    <p:anim calcmode="lin" valueType="num">
                                      <p:cBhvr>
                                        <p:cTn id="35"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40" dur="26">
                                          <p:stCondLst>
                                            <p:cond delay="650"/>
                                          </p:stCondLst>
                                        </p:cTn>
                                        <p:tgtEl>
                                          <p:spTgt spid="33"/>
                                        </p:tgtEl>
                                      </p:cBhvr>
                                      <p:to x="100000" y="60000"/>
                                    </p:animScale>
                                    <p:animScale>
                                      <p:cBhvr>
                                        <p:cTn id="41" dur="166" decel="50000">
                                          <p:stCondLst>
                                            <p:cond delay="676"/>
                                          </p:stCondLst>
                                        </p:cTn>
                                        <p:tgtEl>
                                          <p:spTgt spid="33"/>
                                        </p:tgtEl>
                                      </p:cBhvr>
                                      <p:to x="100000" y="100000"/>
                                    </p:animScale>
                                    <p:animScale>
                                      <p:cBhvr>
                                        <p:cTn id="42" dur="26">
                                          <p:stCondLst>
                                            <p:cond delay="1312"/>
                                          </p:stCondLst>
                                        </p:cTn>
                                        <p:tgtEl>
                                          <p:spTgt spid="33"/>
                                        </p:tgtEl>
                                      </p:cBhvr>
                                      <p:to x="100000" y="80000"/>
                                    </p:animScale>
                                    <p:animScale>
                                      <p:cBhvr>
                                        <p:cTn id="43" dur="166" decel="50000">
                                          <p:stCondLst>
                                            <p:cond delay="1338"/>
                                          </p:stCondLst>
                                        </p:cTn>
                                        <p:tgtEl>
                                          <p:spTgt spid="33"/>
                                        </p:tgtEl>
                                      </p:cBhvr>
                                      <p:to x="100000" y="100000"/>
                                    </p:animScale>
                                    <p:animScale>
                                      <p:cBhvr>
                                        <p:cTn id="44" dur="26">
                                          <p:stCondLst>
                                            <p:cond delay="1642"/>
                                          </p:stCondLst>
                                        </p:cTn>
                                        <p:tgtEl>
                                          <p:spTgt spid="33"/>
                                        </p:tgtEl>
                                      </p:cBhvr>
                                      <p:to x="100000" y="90000"/>
                                    </p:animScale>
                                    <p:animScale>
                                      <p:cBhvr>
                                        <p:cTn id="45" dur="166" decel="50000">
                                          <p:stCondLst>
                                            <p:cond delay="1668"/>
                                          </p:stCondLst>
                                        </p:cTn>
                                        <p:tgtEl>
                                          <p:spTgt spid="33"/>
                                        </p:tgtEl>
                                      </p:cBhvr>
                                      <p:to x="100000" y="100000"/>
                                    </p:animScale>
                                    <p:animScale>
                                      <p:cBhvr>
                                        <p:cTn id="46" dur="26">
                                          <p:stCondLst>
                                            <p:cond delay="1808"/>
                                          </p:stCondLst>
                                        </p:cTn>
                                        <p:tgtEl>
                                          <p:spTgt spid="33"/>
                                        </p:tgtEl>
                                      </p:cBhvr>
                                      <p:to x="100000" y="95000"/>
                                    </p:animScale>
                                    <p:animScale>
                                      <p:cBhvr>
                                        <p:cTn id="47" dur="166" decel="50000">
                                          <p:stCondLst>
                                            <p:cond delay="1834"/>
                                          </p:stCondLst>
                                        </p:cTn>
                                        <p:tgtEl>
                                          <p:spTgt spid="33"/>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104"/>
                                        </p:tgtEl>
                                        <p:attrNameLst>
                                          <p:attrName>style.visibility</p:attrName>
                                        </p:attrNameLst>
                                      </p:cBhvr>
                                      <p:to>
                                        <p:strVal val="visible"/>
                                      </p:to>
                                    </p:set>
                                    <p:animEffect transition="in" filter="wipe(down)">
                                      <p:cBhvr>
                                        <p:cTn id="52" dur="580">
                                          <p:stCondLst>
                                            <p:cond delay="0"/>
                                          </p:stCondLst>
                                        </p:cTn>
                                        <p:tgtEl>
                                          <p:spTgt spid="104"/>
                                        </p:tgtEl>
                                      </p:cBhvr>
                                    </p:animEffect>
                                    <p:anim calcmode="lin" valueType="num">
                                      <p:cBhvr>
                                        <p:cTn id="53" dur="1822" tmFilter="0,0; 0.14,0.36; 0.43,0.73; 0.71,0.91; 1.0,1.0">
                                          <p:stCondLst>
                                            <p:cond delay="0"/>
                                          </p:stCondLst>
                                        </p:cTn>
                                        <p:tgtEl>
                                          <p:spTgt spid="104"/>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04"/>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04"/>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04"/>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04"/>
                                        </p:tgtEl>
                                        <p:attrNameLst>
                                          <p:attrName>ppt_y</p:attrName>
                                        </p:attrNameLst>
                                      </p:cBhvr>
                                      <p:tavLst>
                                        <p:tav tm="0" fmla="#ppt_y-sin(pi*$)/81">
                                          <p:val>
                                            <p:fltVal val="0"/>
                                          </p:val>
                                        </p:tav>
                                        <p:tav tm="100000">
                                          <p:val>
                                            <p:fltVal val="1"/>
                                          </p:val>
                                        </p:tav>
                                      </p:tavLst>
                                    </p:anim>
                                    <p:animScale>
                                      <p:cBhvr>
                                        <p:cTn id="58" dur="26">
                                          <p:stCondLst>
                                            <p:cond delay="650"/>
                                          </p:stCondLst>
                                        </p:cTn>
                                        <p:tgtEl>
                                          <p:spTgt spid="104"/>
                                        </p:tgtEl>
                                      </p:cBhvr>
                                      <p:to x="100000" y="60000"/>
                                    </p:animScale>
                                    <p:animScale>
                                      <p:cBhvr>
                                        <p:cTn id="59" dur="166" decel="50000">
                                          <p:stCondLst>
                                            <p:cond delay="676"/>
                                          </p:stCondLst>
                                        </p:cTn>
                                        <p:tgtEl>
                                          <p:spTgt spid="104"/>
                                        </p:tgtEl>
                                      </p:cBhvr>
                                      <p:to x="100000" y="100000"/>
                                    </p:animScale>
                                    <p:animScale>
                                      <p:cBhvr>
                                        <p:cTn id="60" dur="26">
                                          <p:stCondLst>
                                            <p:cond delay="1312"/>
                                          </p:stCondLst>
                                        </p:cTn>
                                        <p:tgtEl>
                                          <p:spTgt spid="104"/>
                                        </p:tgtEl>
                                      </p:cBhvr>
                                      <p:to x="100000" y="80000"/>
                                    </p:animScale>
                                    <p:animScale>
                                      <p:cBhvr>
                                        <p:cTn id="61" dur="166" decel="50000">
                                          <p:stCondLst>
                                            <p:cond delay="1338"/>
                                          </p:stCondLst>
                                        </p:cTn>
                                        <p:tgtEl>
                                          <p:spTgt spid="104"/>
                                        </p:tgtEl>
                                      </p:cBhvr>
                                      <p:to x="100000" y="100000"/>
                                    </p:animScale>
                                    <p:animScale>
                                      <p:cBhvr>
                                        <p:cTn id="62" dur="26">
                                          <p:stCondLst>
                                            <p:cond delay="1642"/>
                                          </p:stCondLst>
                                        </p:cTn>
                                        <p:tgtEl>
                                          <p:spTgt spid="104"/>
                                        </p:tgtEl>
                                      </p:cBhvr>
                                      <p:to x="100000" y="90000"/>
                                    </p:animScale>
                                    <p:animScale>
                                      <p:cBhvr>
                                        <p:cTn id="63" dur="166" decel="50000">
                                          <p:stCondLst>
                                            <p:cond delay="1668"/>
                                          </p:stCondLst>
                                        </p:cTn>
                                        <p:tgtEl>
                                          <p:spTgt spid="104"/>
                                        </p:tgtEl>
                                      </p:cBhvr>
                                      <p:to x="100000" y="100000"/>
                                    </p:animScale>
                                    <p:animScale>
                                      <p:cBhvr>
                                        <p:cTn id="64" dur="26">
                                          <p:stCondLst>
                                            <p:cond delay="1808"/>
                                          </p:stCondLst>
                                        </p:cTn>
                                        <p:tgtEl>
                                          <p:spTgt spid="104"/>
                                        </p:tgtEl>
                                      </p:cBhvr>
                                      <p:to x="100000" y="95000"/>
                                    </p:animScale>
                                    <p:animScale>
                                      <p:cBhvr>
                                        <p:cTn id="65" dur="166" decel="50000">
                                          <p:stCondLst>
                                            <p:cond delay="1834"/>
                                          </p:stCondLst>
                                        </p:cTn>
                                        <p:tgtEl>
                                          <p:spTgt spid="104"/>
                                        </p:tgtEl>
                                      </p:cBhvr>
                                      <p:to x="100000" y="100000"/>
                                    </p:animScale>
                                  </p:childTnLst>
                                </p:cTn>
                              </p:par>
                            </p:childTnLst>
                          </p:cTn>
                        </p:par>
                      </p:childTnLst>
                    </p:cTn>
                  </p:par>
                  <p:par>
                    <p:cTn id="66" fill="hold">
                      <p:stCondLst>
                        <p:cond delay="indefinite"/>
                      </p:stCondLst>
                      <p:childTnLst>
                        <p:par>
                          <p:cTn id="67" fill="hold">
                            <p:stCondLst>
                              <p:cond delay="0"/>
                            </p:stCondLst>
                            <p:childTnLst>
                              <p:par>
                                <p:cTn id="68" presetID="41" presetClass="entr" presetSubtype="0" fill="hold" grpId="0" nodeType="clickEffect">
                                  <p:stCondLst>
                                    <p:cond delay="0"/>
                                  </p:stCondLst>
                                  <p:iterate type="lt">
                                    <p:tmPct val="10000"/>
                                  </p:iterate>
                                  <p:childTnLst>
                                    <p:set>
                                      <p:cBhvr>
                                        <p:cTn id="69" dur="1" fill="hold">
                                          <p:stCondLst>
                                            <p:cond delay="0"/>
                                          </p:stCondLst>
                                        </p:cTn>
                                        <p:tgtEl>
                                          <p:spTgt spid="88"/>
                                        </p:tgtEl>
                                        <p:attrNameLst>
                                          <p:attrName>style.visibility</p:attrName>
                                        </p:attrNameLst>
                                      </p:cBhvr>
                                      <p:to>
                                        <p:strVal val="visible"/>
                                      </p:to>
                                    </p:set>
                                    <p:anim calcmode="lin" valueType="num">
                                      <p:cBhvr>
                                        <p:cTn id="70" dur="500" fill="hold"/>
                                        <p:tgtEl>
                                          <p:spTgt spid="88"/>
                                        </p:tgtEl>
                                        <p:attrNameLst>
                                          <p:attrName>ppt_x</p:attrName>
                                        </p:attrNameLst>
                                      </p:cBhvr>
                                      <p:tavLst>
                                        <p:tav tm="0">
                                          <p:val>
                                            <p:strVal val="#ppt_x"/>
                                          </p:val>
                                        </p:tav>
                                        <p:tav tm="50000">
                                          <p:val>
                                            <p:strVal val="#ppt_x+.1"/>
                                          </p:val>
                                        </p:tav>
                                        <p:tav tm="100000">
                                          <p:val>
                                            <p:strVal val="#ppt_x"/>
                                          </p:val>
                                        </p:tav>
                                      </p:tavLst>
                                    </p:anim>
                                    <p:anim calcmode="lin" valueType="num">
                                      <p:cBhvr>
                                        <p:cTn id="71" dur="500" fill="hold"/>
                                        <p:tgtEl>
                                          <p:spTgt spid="88"/>
                                        </p:tgtEl>
                                        <p:attrNameLst>
                                          <p:attrName>ppt_y</p:attrName>
                                        </p:attrNameLst>
                                      </p:cBhvr>
                                      <p:tavLst>
                                        <p:tav tm="0">
                                          <p:val>
                                            <p:strVal val="#ppt_y"/>
                                          </p:val>
                                        </p:tav>
                                        <p:tav tm="100000">
                                          <p:val>
                                            <p:strVal val="#ppt_y"/>
                                          </p:val>
                                        </p:tav>
                                      </p:tavLst>
                                    </p:anim>
                                    <p:anim calcmode="lin" valueType="num">
                                      <p:cBhvr>
                                        <p:cTn id="72" dur="500" fill="hold"/>
                                        <p:tgtEl>
                                          <p:spTgt spid="88"/>
                                        </p:tgtEl>
                                        <p:attrNameLst>
                                          <p:attrName>ppt_h</p:attrName>
                                        </p:attrNameLst>
                                      </p:cBhvr>
                                      <p:tavLst>
                                        <p:tav tm="0">
                                          <p:val>
                                            <p:strVal val="#ppt_h/10"/>
                                          </p:val>
                                        </p:tav>
                                        <p:tav tm="50000">
                                          <p:val>
                                            <p:strVal val="#ppt_h+.01"/>
                                          </p:val>
                                        </p:tav>
                                        <p:tav tm="100000">
                                          <p:val>
                                            <p:strVal val="#ppt_h"/>
                                          </p:val>
                                        </p:tav>
                                      </p:tavLst>
                                    </p:anim>
                                    <p:anim calcmode="lin" valueType="num">
                                      <p:cBhvr>
                                        <p:cTn id="73" dur="500" fill="hold"/>
                                        <p:tgtEl>
                                          <p:spTgt spid="88"/>
                                        </p:tgtEl>
                                        <p:attrNameLst>
                                          <p:attrName>ppt_w</p:attrName>
                                        </p:attrNameLst>
                                      </p:cBhvr>
                                      <p:tavLst>
                                        <p:tav tm="0">
                                          <p:val>
                                            <p:strVal val="#ppt_w/10"/>
                                          </p:val>
                                        </p:tav>
                                        <p:tav tm="50000">
                                          <p:val>
                                            <p:strVal val="#ppt_w+.01"/>
                                          </p:val>
                                        </p:tav>
                                        <p:tav tm="100000">
                                          <p:val>
                                            <p:strVal val="#ppt_w"/>
                                          </p:val>
                                        </p:tav>
                                      </p:tavLst>
                                    </p:anim>
                                    <p:animEffect transition="in" filter="fade">
                                      <p:cBhvr>
                                        <p:cTn id="74" dur="500" tmFilter="0,0; .5, 1; 1, 1"/>
                                        <p:tgtEl>
                                          <p:spTgt spid="88"/>
                                        </p:tgtEl>
                                      </p:cBhvr>
                                    </p:animEffect>
                                  </p:childTnLst>
                                </p:cTn>
                              </p:par>
                            </p:childTnLst>
                          </p:cTn>
                        </p:par>
                      </p:childTnLst>
                    </p:cTn>
                  </p:par>
                  <p:par>
                    <p:cTn id="75" fill="hold">
                      <p:stCondLst>
                        <p:cond delay="indefinite"/>
                      </p:stCondLst>
                      <p:childTnLst>
                        <p:par>
                          <p:cTn id="76" fill="hold">
                            <p:stCondLst>
                              <p:cond delay="0"/>
                            </p:stCondLst>
                            <p:childTnLst>
                              <p:par>
                                <p:cTn id="77" presetID="12" presetClass="entr" presetSubtype="4" fill="hold" nodeType="clickEffect">
                                  <p:stCondLst>
                                    <p:cond delay="0"/>
                                  </p:stCondLst>
                                  <p:childTnLst>
                                    <p:set>
                                      <p:cBhvr>
                                        <p:cTn id="78" dur="1" fill="hold">
                                          <p:stCondLst>
                                            <p:cond delay="0"/>
                                          </p:stCondLst>
                                        </p:cTn>
                                        <p:tgtEl>
                                          <p:spTgt spid="5"/>
                                        </p:tgtEl>
                                        <p:attrNameLst>
                                          <p:attrName>style.visibility</p:attrName>
                                        </p:attrNameLst>
                                      </p:cBhvr>
                                      <p:to>
                                        <p:strVal val="visible"/>
                                      </p:to>
                                    </p:set>
                                    <p:anim calcmode="lin" valueType="num">
                                      <p:cBhvr additive="base">
                                        <p:cTn id="79" dur="500"/>
                                        <p:tgtEl>
                                          <p:spTgt spid="5"/>
                                        </p:tgtEl>
                                        <p:attrNameLst>
                                          <p:attrName>ppt_y</p:attrName>
                                        </p:attrNameLst>
                                      </p:cBhvr>
                                      <p:tavLst>
                                        <p:tav tm="0">
                                          <p:val>
                                            <p:strVal val="#ppt_y+#ppt_h*1.125000"/>
                                          </p:val>
                                        </p:tav>
                                        <p:tav tm="100000">
                                          <p:val>
                                            <p:strVal val="#ppt_y"/>
                                          </p:val>
                                        </p:tav>
                                      </p:tavLst>
                                    </p:anim>
                                    <p:animEffect transition="in" filter="wipe(up)">
                                      <p:cBhvr>
                                        <p:cTn id="80" dur="500"/>
                                        <p:tgtEl>
                                          <p:spTgt spid="5"/>
                                        </p:tgtEl>
                                      </p:cBhvr>
                                    </p:animEffect>
                                  </p:childTnLst>
                                </p:cTn>
                              </p:par>
                            </p:childTnLst>
                          </p:cTn>
                        </p:par>
                      </p:childTnLst>
                    </p:cTn>
                  </p:par>
                  <p:par>
                    <p:cTn id="81" fill="hold">
                      <p:stCondLst>
                        <p:cond delay="indefinite"/>
                      </p:stCondLst>
                      <p:childTnLst>
                        <p:par>
                          <p:cTn id="82" fill="hold">
                            <p:stCondLst>
                              <p:cond delay="0"/>
                            </p:stCondLst>
                            <p:childTnLst>
                              <p:par>
                                <p:cTn id="83" presetID="41" presetClass="entr" presetSubtype="0" fill="hold" grpId="0" nodeType="clickEffect">
                                  <p:stCondLst>
                                    <p:cond delay="0"/>
                                  </p:stCondLst>
                                  <p:iterate type="lt">
                                    <p:tmPct val="10000"/>
                                  </p:iterate>
                                  <p:childTnLst>
                                    <p:set>
                                      <p:cBhvr>
                                        <p:cTn id="84" dur="1" fill="hold">
                                          <p:stCondLst>
                                            <p:cond delay="0"/>
                                          </p:stCondLst>
                                        </p:cTn>
                                        <p:tgtEl>
                                          <p:spTgt spid="89"/>
                                        </p:tgtEl>
                                        <p:attrNameLst>
                                          <p:attrName>style.visibility</p:attrName>
                                        </p:attrNameLst>
                                      </p:cBhvr>
                                      <p:to>
                                        <p:strVal val="visible"/>
                                      </p:to>
                                    </p:set>
                                    <p:anim calcmode="lin" valueType="num">
                                      <p:cBhvr>
                                        <p:cTn id="85" dur="500" fill="hold"/>
                                        <p:tgtEl>
                                          <p:spTgt spid="89"/>
                                        </p:tgtEl>
                                        <p:attrNameLst>
                                          <p:attrName>ppt_x</p:attrName>
                                        </p:attrNameLst>
                                      </p:cBhvr>
                                      <p:tavLst>
                                        <p:tav tm="0">
                                          <p:val>
                                            <p:strVal val="#ppt_x"/>
                                          </p:val>
                                        </p:tav>
                                        <p:tav tm="50000">
                                          <p:val>
                                            <p:strVal val="#ppt_x+.1"/>
                                          </p:val>
                                        </p:tav>
                                        <p:tav tm="100000">
                                          <p:val>
                                            <p:strVal val="#ppt_x"/>
                                          </p:val>
                                        </p:tav>
                                      </p:tavLst>
                                    </p:anim>
                                    <p:anim calcmode="lin" valueType="num">
                                      <p:cBhvr>
                                        <p:cTn id="86" dur="500" fill="hold"/>
                                        <p:tgtEl>
                                          <p:spTgt spid="89"/>
                                        </p:tgtEl>
                                        <p:attrNameLst>
                                          <p:attrName>ppt_y</p:attrName>
                                        </p:attrNameLst>
                                      </p:cBhvr>
                                      <p:tavLst>
                                        <p:tav tm="0">
                                          <p:val>
                                            <p:strVal val="#ppt_y"/>
                                          </p:val>
                                        </p:tav>
                                        <p:tav tm="100000">
                                          <p:val>
                                            <p:strVal val="#ppt_y"/>
                                          </p:val>
                                        </p:tav>
                                      </p:tavLst>
                                    </p:anim>
                                    <p:anim calcmode="lin" valueType="num">
                                      <p:cBhvr>
                                        <p:cTn id="87" dur="500" fill="hold"/>
                                        <p:tgtEl>
                                          <p:spTgt spid="89"/>
                                        </p:tgtEl>
                                        <p:attrNameLst>
                                          <p:attrName>ppt_h</p:attrName>
                                        </p:attrNameLst>
                                      </p:cBhvr>
                                      <p:tavLst>
                                        <p:tav tm="0">
                                          <p:val>
                                            <p:strVal val="#ppt_h/10"/>
                                          </p:val>
                                        </p:tav>
                                        <p:tav tm="50000">
                                          <p:val>
                                            <p:strVal val="#ppt_h+.01"/>
                                          </p:val>
                                        </p:tav>
                                        <p:tav tm="100000">
                                          <p:val>
                                            <p:strVal val="#ppt_h"/>
                                          </p:val>
                                        </p:tav>
                                      </p:tavLst>
                                    </p:anim>
                                    <p:anim calcmode="lin" valueType="num">
                                      <p:cBhvr>
                                        <p:cTn id="88" dur="500" fill="hold"/>
                                        <p:tgtEl>
                                          <p:spTgt spid="89"/>
                                        </p:tgtEl>
                                        <p:attrNameLst>
                                          <p:attrName>ppt_w</p:attrName>
                                        </p:attrNameLst>
                                      </p:cBhvr>
                                      <p:tavLst>
                                        <p:tav tm="0">
                                          <p:val>
                                            <p:strVal val="#ppt_w/10"/>
                                          </p:val>
                                        </p:tav>
                                        <p:tav tm="50000">
                                          <p:val>
                                            <p:strVal val="#ppt_w+.01"/>
                                          </p:val>
                                        </p:tav>
                                        <p:tav tm="100000">
                                          <p:val>
                                            <p:strVal val="#ppt_w"/>
                                          </p:val>
                                        </p:tav>
                                      </p:tavLst>
                                    </p:anim>
                                    <p:animEffect transition="in" filter="fade">
                                      <p:cBhvr>
                                        <p:cTn id="89" dur="500" tmFilter="0,0; .5, 1; 1, 1"/>
                                        <p:tgtEl>
                                          <p:spTgt spid="89"/>
                                        </p:tgtEl>
                                      </p:cBhvr>
                                    </p:animEffect>
                                  </p:childTnLst>
                                </p:cTn>
                              </p:par>
                            </p:childTnLst>
                          </p:cTn>
                        </p:par>
                      </p:childTnLst>
                    </p:cTn>
                  </p:par>
                  <p:par>
                    <p:cTn id="90" fill="hold">
                      <p:stCondLst>
                        <p:cond delay="indefinite"/>
                      </p:stCondLst>
                      <p:childTnLst>
                        <p:par>
                          <p:cTn id="91" fill="hold">
                            <p:stCondLst>
                              <p:cond delay="0"/>
                            </p:stCondLst>
                            <p:childTnLst>
                              <p:par>
                                <p:cTn id="92" presetID="26" presetClass="entr" presetSubtype="0" fill="hold" grpId="0" nodeType="clickEffect">
                                  <p:stCondLst>
                                    <p:cond delay="0"/>
                                  </p:stCondLst>
                                  <p:childTnLst>
                                    <p:set>
                                      <p:cBhvr>
                                        <p:cTn id="93" dur="1" fill="hold">
                                          <p:stCondLst>
                                            <p:cond delay="0"/>
                                          </p:stCondLst>
                                        </p:cTn>
                                        <p:tgtEl>
                                          <p:spTgt spid="31"/>
                                        </p:tgtEl>
                                        <p:attrNameLst>
                                          <p:attrName>style.visibility</p:attrName>
                                        </p:attrNameLst>
                                      </p:cBhvr>
                                      <p:to>
                                        <p:strVal val="visible"/>
                                      </p:to>
                                    </p:set>
                                    <p:animEffect transition="in" filter="wipe(down)">
                                      <p:cBhvr>
                                        <p:cTn id="94" dur="580">
                                          <p:stCondLst>
                                            <p:cond delay="0"/>
                                          </p:stCondLst>
                                        </p:cTn>
                                        <p:tgtEl>
                                          <p:spTgt spid="31"/>
                                        </p:tgtEl>
                                      </p:cBhvr>
                                    </p:animEffect>
                                    <p:anim calcmode="lin" valueType="num">
                                      <p:cBhvr>
                                        <p:cTn id="95"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00" dur="26">
                                          <p:stCondLst>
                                            <p:cond delay="650"/>
                                          </p:stCondLst>
                                        </p:cTn>
                                        <p:tgtEl>
                                          <p:spTgt spid="31"/>
                                        </p:tgtEl>
                                      </p:cBhvr>
                                      <p:to x="100000" y="60000"/>
                                    </p:animScale>
                                    <p:animScale>
                                      <p:cBhvr>
                                        <p:cTn id="101" dur="166" decel="50000">
                                          <p:stCondLst>
                                            <p:cond delay="676"/>
                                          </p:stCondLst>
                                        </p:cTn>
                                        <p:tgtEl>
                                          <p:spTgt spid="31"/>
                                        </p:tgtEl>
                                      </p:cBhvr>
                                      <p:to x="100000" y="100000"/>
                                    </p:animScale>
                                    <p:animScale>
                                      <p:cBhvr>
                                        <p:cTn id="102" dur="26">
                                          <p:stCondLst>
                                            <p:cond delay="1312"/>
                                          </p:stCondLst>
                                        </p:cTn>
                                        <p:tgtEl>
                                          <p:spTgt spid="31"/>
                                        </p:tgtEl>
                                      </p:cBhvr>
                                      <p:to x="100000" y="80000"/>
                                    </p:animScale>
                                    <p:animScale>
                                      <p:cBhvr>
                                        <p:cTn id="103" dur="166" decel="50000">
                                          <p:stCondLst>
                                            <p:cond delay="1338"/>
                                          </p:stCondLst>
                                        </p:cTn>
                                        <p:tgtEl>
                                          <p:spTgt spid="31"/>
                                        </p:tgtEl>
                                      </p:cBhvr>
                                      <p:to x="100000" y="100000"/>
                                    </p:animScale>
                                    <p:animScale>
                                      <p:cBhvr>
                                        <p:cTn id="104" dur="26">
                                          <p:stCondLst>
                                            <p:cond delay="1642"/>
                                          </p:stCondLst>
                                        </p:cTn>
                                        <p:tgtEl>
                                          <p:spTgt spid="31"/>
                                        </p:tgtEl>
                                      </p:cBhvr>
                                      <p:to x="100000" y="90000"/>
                                    </p:animScale>
                                    <p:animScale>
                                      <p:cBhvr>
                                        <p:cTn id="105" dur="166" decel="50000">
                                          <p:stCondLst>
                                            <p:cond delay="1668"/>
                                          </p:stCondLst>
                                        </p:cTn>
                                        <p:tgtEl>
                                          <p:spTgt spid="31"/>
                                        </p:tgtEl>
                                      </p:cBhvr>
                                      <p:to x="100000" y="100000"/>
                                    </p:animScale>
                                    <p:animScale>
                                      <p:cBhvr>
                                        <p:cTn id="106" dur="26">
                                          <p:stCondLst>
                                            <p:cond delay="1808"/>
                                          </p:stCondLst>
                                        </p:cTn>
                                        <p:tgtEl>
                                          <p:spTgt spid="31"/>
                                        </p:tgtEl>
                                      </p:cBhvr>
                                      <p:to x="100000" y="95000"/>
                                    </p:animScale>
                                    <p:animScale>
                                      <p:cBhvr>
                                        <p:cTn id="107" dur="166" decel="50000">
                                          <p:stCondLst>
                                            <p:cond delay="1834"/>
                                          </p:stCondLst>
                                        </p:cTn>
                                        <p:tgtEl>
                                          <p:spTgt spid="31"/>
                                        </p:tgtEl>
                                      </p:cBhvr>
                                      <p:to x="100000" y="100000"/>
                                    </p:animScale>
                                  </p:childTnLst>
                                </p:cTn>
                              </p:par>
                            </p:childTnLst>
                          </p:cTn>
                        </p:par>
                      </p:childTnLst>
                    </p:cTn>
                  </p:par>
                  <p:par>
                    <p:cTn id="108" fill="hold">
                      <p:stCondLst>
                        <p:cond delay="indefinite"/>
                      </p:stCondLst>
                      <p:childTnLst>
                        <p:par>
                          <p:cTn id="109" fill="hold">
                            <p:stCondLst>
                              <p:cond delay="0"/>
                            </p:stCondLst>
                            <p:childTnLst>
                              <p:par>
                                <p:cTn id="110" presetID="26" presetClass="entr" presetSubtype="0" fill="hold" grpId="0" nodeType="clickEffect">
                                  <p:stCondLst>
                                    <p:cond delay="0"/>
                                  </p:stCondLst>
                                  <p:childTnLst>
                                    <p:set>
                                      <p:cBhvr>
                                        <p:cTn id="111" dur="1" fill="hold">
                                          <p:stCondLst>
                                            <p:cond delay="0"/>
                                          </p:stCondLst>
                                        </p:cTn>
                                        <p:tgtEl>
                                          <p:spTgt spid="32"/>
                                        </p:tgtEl>
                                        <p:attrNameLst>
                                          <p:attrName>style.visibility</p:attrName>
                                        </p:attrNameLst>
                                      </p:cBhvr>
                                      <p:to>
                                        <p:strVal val="visible"/>
                                      </p:to>
                                    </p:set>
                                    <p:animEffect transition="in" filter="wipe(down)">
                                      <p:cBhvr>
                                        <p:cTn id="112" dur="580">
                                          <p:stCondLst>
                                            <p:cond delay="0"/>
                                          </p:stCondLst>
                                        </p:cTn>
                                        <p:tgtEl>
                                          <p:spTgt spid="32"/>
                                        </p:tgtEl>
                                      </p:cBhvr>
                                    </p:animEffect>
                                    <p:anim calcmode="lin" valueType="num">
                                      <p:cBhvr>
                                        <p:cTn id="113"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14"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15"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16"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117"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118" dur="26">
                                          <p:stCondLst>
                                            <p:cond delay="650"/>
                                          </p:stCondLst>
                                        </p:cTn>
                                        <p:tgtEl>
                                          <p:spTgt spid="32"/>
                                        </p:tgtEl>
                                      </p:cBhvr>
                                      <p:to x="100000" y="60000"/>
                                    </p:animScale>
                                    <p:animScale>
                                      <p:cBhvr>
                                        <p:cTn id="119" dur="166" decel="50000">
                                          <p:stCondLst>
                                            <p:cond delay="676"/>
                                          </p:stCondLst>
                                        </p:cTn>
                                        <p:tgtEl>
                                          <p:spTgt spid="32"/>
                                        </p:tgtEl>
                                      </p:cBhvr>
                                      <p:to x="100000" y="100000"/>
                                    </p:animScale>
                                    <p:animScale>
                                      <p:cBhvr>
                                        <p:cTn id="120" dur="26">
                                          <p:stCondLst>
                                            <p:cond delay="1312"/>
                                          </p:stCondLst>
                                        </p:cTn>
                                        <p:tgtEl>
                                          <p:spTgt spid="32"/>
                                        </p:tgtEl>
                                      </p:cBhvr>
                                      <p:to x="100000" y="80000"/>
                                    </p:animScale>
                                    <p:animScale>
                                      <p:cBhvr>
                                        <p:cTn id="121" dur="166" decel="50000">
                                          <p:stCondLst>
                                            <p:cond delay="1338"/>
                                          </p:stCondLst>
                                        </p:cTn>
                                        <p:tgtEl>
                                          <p:spTgt spid="32"/>
                                        </p:tgtEl>
                                      </p:cBhvr>
                                      <p:to x="100000" y="100000"/>
                                    </p:animScale>
                                    <p:animScale>
                                      <p:cBhvr>
                                        <p:cTn id="122" dur="26">
                                          <p:stCondLst>
                                            <p:cond delay="1642"/>
                                          </p:stCondLst>
                                        </p:cTn>
                                        <p:tgtEl>
                                          <p:spTgt spid="32"/>
                                        </p:tgtEl>
                                      </p:cBhvr>
                                      <p:to x="100000" y="90000"/>
                                    </p:animScale>
                                    <p:animScale>
                                      <p:cBhvr>
                                        <p:cTn id="123" dur="166" decel="50000">
                                          <p:stCondLst>
                                            <p:cond delay="1668"/>
                                          </p:stCondLst>
                                        </p:cTn>
                                        <p:tgtEl>
                                          <p:spTgt spid="32"/>
                                        </p:tgtEl>
                                      </p:cBhvr>
                                      <p:to x="100000" y="100000"/>
                                    </p:animScale>
                                    <p:animScale>
                                      <p:cBhvr>
                                        <p:cTn id="124" dur="26">
                                          <p:stCondLst>
                                            <p:cond delay="1808"/>
                                          </p:stCondLst>
                                        </p:cTn>
                                        <p:tgtEl>
                                          <p:spTgt spid="32"/>
                                        </p:tgtEl>
                                      </p:cBhvr>
                                      <p:to x="100000" y="95000"/>
                                    </p:animScale>
                                    <p:animScale>
                                      <p:cBhvr>
                                        <p:cTn id="125" dur="166" decel="50000">
                                          <p:stCondLst>
                                            <p:cond delay="1834"/>
                                          </p:stCondLst>
                                        </p:cTn>
                                        <p:tgtEl>
                                          <p:spTgt spid="32"/>
                                        </p:tgtEl>
                                      </p:cBhvr>
                                      <p:to x="100000" y="100000"/>
                                    </p:animScale>
                                  </p:childTnLst>
                                </p:cTn>
                              </p:par>
                            </p:childTnLst>
                          </p:cTn>
                        </p:par>
                      </p:childTnLst>
                    </p:cTn>
                  </p:par>
                  <p:par>
                    <p:cTn id="126" fill="hold">
                      <p:stCondLst>
                        <p:cond delay="indefinite"/>
                      </p:stCondLst>
                      <p:childTnLst>
                        <p:par>
                          <p:cTn id="127" fill="hold">
                            <p:stCondLst>
                              <p:cond delay="0"/>
                            </p:stCondLst>
                            <p:childTnLst>
                              <p:par>
                                <p:cTn id="128" presetID="26" presetClass="entr" presetSubtype="0" fill="hold" grpId="0" nodeType="clickEffect">
                                  <p:stCondLst>
                                    <p:cond delay="0"/>
                                  </p:stCondLst>
                                  <p:childTnLst>
                                    <p:set>
                                      <p:cBhvr>
                                        <p:cTn id="129" dur="1" fill="hold">
                                          <p:stCondLst>
                                            <p:cond delay="0"/>
                                          </p:stCondLst>
                                        </p:cTn>
                                        <p:tgtEl>
                                          <p:spTgt spid="23"/>
                                        </p:tgtEl>
                                        <p:attrNameLst>
                                          <p:attrName>style.visibility</p:attrName>
                                        </p:attrNameLst>
                                      </p:cBhvr>
                                      <p:to>
                                        <p:strVal val="visible"/>
                                      </p:to>
                                    </p:set>
                                    <p:animEffect transition="in" filter="wipe(down)">
                                      <p:cBhvr>
                                        <p:cTn id="130" dur="580">
                                          <p:stCondLst>
                                            <p:cond delay="0"/>
                                          </p:stCondLst>
                                        </p:cTn>
                                        <p:tgtEl>
                                          <p:spTgt spid="23"/>
                                        </p:tgtEl>
                                      </p:cBhvr>
                                    </p:animEffect>
                                    <p:anim calcmode="lin" valueType="num">
                                      <p:cBhvr>
                                        <p:cTn id="131"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32"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33"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34"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35"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36" dur="26">
                                          <p:stCondLst>
                                            <p:cond delay="650"/>
                                          </p:stCondLst>
                                        </p:cTn>
                                        <p:tgtEl>
                                          <p:spTgt spid="23"/>
                                        </p:tgtEl>
                                      </p:cBhvr>
                                      <p:to x="100000" y="60000"/>
                                    </p:animScale>
                                    <p:animScale>
                                      <p:cBhvr>
                                        <p:cTn id="137" dur="166" decel="50000">
                                          <p:stCondLst>
                                            <p:cond delay="676"/>
                                          </p:stCondLst>
                                        </p:cTn>
                                        <p:tgtEl>
                                          <p:spTgt spid="23"/>
                                        </p:tgtEl>
                                      </p:cBhvr>
                                      <p:to x="100000" y="100000"/>
                                    </p:animScale>
                                    <p:animScale>
                                      <p:cBhvr>
                                        <p:cTn id="138" dur="26">
                                          <p:stCondLst>
                                            <p:cond delay="1312"/>
                                          </p:stCondLst>
                                        </p:cTn>
                                        <p:tgtEl>
                                          <p:spTgt spid="23"/>
                                        </p:tgtEl>
                                      </p:cBhvr>
                                      <p:to x="100000" y="80000"/>
                                    </p:animScale>
                                    <p:animScale>
                                      <p:cBhvr>
                                        <p:cTn id="139" dur="166" decel="50000">
                                          <p:stCondLst>
                                            <p:cond delay="1338"/>
                                          </p:stCondLst>
                                        </p:cTn>
                                        <p:tgtEl>
                                          <p:spTgt spid="23"/>
                                        </p:tgtEl>
                                      </p:cBhvr>
                                      <p:to x="100000" y="100000"/>
                                    </p:animScale>
                                    <p:animScale>
                                      <p:cBhvr>
                                        <p:cTn id="140" dur="26">
                                          <p:stCondLst>
                                            <p:cond delay="1642"/>
                                          </p:stCondLst>
                                        </p:cTn>
                                        <p:tgtEl>
                                          <p:spTgt spid="23"/>
                                        </p:tgtEl>
                                      </p:cBhvr>
                                      <p:to x="100000" y="90000"/>
                                    </p:animScale>
                                    <p:animScale>
                                      <p:cBhvr>
                                        <p:cTn id="141" dur="166" decel="50000">
                                          <p:stCondLst>
                                            <p:cond delay="1668"/>
                                          </p:stCondLst>
                                        </p:cTn>
                                        <p:tgtEl>
                                          <p:spTgt spid="23"/>
                                        </p:tgtEl>
                                      </p:cBhvr>
                                      <p:to x="100000" y="100000"/>
                                    </p:animScale>
                                    <p:animScale>
                                      <p:cBhvr>
                                        <p:cTn id="142" dur="26">
                                          <p:stCondLst>
                                            <p:cond delay="1808"/>
                                          </p:stCondLst>
                                        </p:cTn>
                                        <p:tgtEl>
                                          <p:spTgt spid="23"/>
                                        </p:tgtEl>
                                      </p:cBhvr>
                                      <p:to x="100000" y="95000"/>
                                    </p:animScale>
                                    <p:animScale>
                                      <p:cBhvr>
                                        <p:cTn id="143" dur="166" decel="50000">
                                          <p:stCondLst>
                                            <p:cond delay="1834"/>
                                          </p:stCondLst>
                                        </p:cTn>
                                        <p:tgtEl>
                                          <p:spTgt spid="23"/>
                                        </p:tgtEl>
                                      </p:cBhvr>
                                      <p:to x="100000" y="100000"/>
                                    </p:animScale>
                                  </p:childTnLst>
                                </p:cTn>
                              </p:par>
                            </p:childTnLst>
                          </p:cTn>
                        </p:par>
                      </p:childTnLst>
                    </p:cTn>
                  </p:par>
                  <p:par>
                    <p:cTn id="144" fill="hold">
                      <p:stCondLst>
                        <p:cond delay="indefinite"/>
                      </p:stCondLst>
                      <p:childTnLst>
                        <p:par>
                          <p:cTn id="145" fill="hold">
                            <p:stCondLst>
                              <p:cond delay="0"/>
                            </p:stCondLst>
                            <p:childTnLst>
                              <p:par>
                                <p:cTn id="146" presetID="41" presetClass="entr" presetSubtype="0" fill="hold" grpId="0" nodeType="clickEffect">
                                  <p:stCondLst>
                                    <p:cond delay="0"/>
                                  </p:stCondLst>
                                  <p:iterate type="lt">
                                    <p:tmPct val="10000"/>
                                  </p:iterate>
                                  <p:childTnLst>
                                    <p:set>
                                      <p:cBhvr>
                                        <p:cTn id="147" dur="1" fill="hold">
                                          <p:stCondLst>
                                            <p:cond delay="0"/>
                                          </p:stCondLst>
                                        </p:cTn>
                                        <p:tgtEl>
                                          <p:spTgt spid="86"/>
                                        </p:tgtEl>
                                        <p:attrNameLst>
                                          <p:attrName>style.visibility</p:attrName>
                                        </p:attrNameLst>
                                      </p:cBhvr>
                                      <p:to>
                                        <p:strVal val="visible"/>
                                      </p:to>
                                    </p:set>
                                    <p:anim calcmode="lin" valueType="num">
                                      <p:cBhvr>
                                        <p:cTn id="148" dur="500" fill="hold"/>
                                        <p:tgtEl>
                                          <p:spTgt spid="86"/>
                                        </p:tgtEl>
                                        <p:attrNameLst>
                                          <p:attrName>ppt_x</p:attrName>
                                        </p:attrNameLst>
                                      </p:cBhvr>
                                      <p:tavLst>
                                        <p:tav tm="0">
                                          <p:val>
                                            <p:strVal val="#ppt_x"/>
                                          </p:val>
                                        </p:tav>
                                        <p:tav tm="50000">
                                          <p:val>
                                            <p:strVal val="#ppt_x+.1"/>
                                          </p:val>
                                        </p:tav>
                                        <p:tav tm="100000">
                                          <p:val>
                                            <p:strVal val="#ppt_x"/>
                                          </p:val>
                                        </p:tav>
                                      </p:tavLst>
                                    </p:anim>
                                    <p:anim calcmode="lin" valueType="num">
                                      <p:cBhvr>
                                        <p:cTn id="149" dur="500" fill="hold"/>
                                        <p:tgtEl>
                                          <p:spTgt spid="86"/>
                                        </p:tgtEl>
                                        <p:attrNameLst>
                                          <p:attrName>ppt_y</p:attrName>
                                        </p:attrNameLst>
                                      </p:cBhvr>
                                      <p:tavLst>
                                        <p:tav tm="0">
                                          <p:val>
                                            <p:strVal val="#ppt_y"/>
                                          </p:val>
                                        </p:tav>
                                        <p:tav tm="100000">
                                          <p:val>
                                            <p:strVal val="#ppt_y"/>
                                          </p:val>
                                        </p:tav>
                                      </p:tavLst>
                                    </p:anim>
                                    <p:anim calcmode="lin" valueType="num">
                                      <p:cBhvr>
                                        <p:cTn id="150" dur="500" fill="hold"/>
                                        <p:tgtEl>
                                          <p:spTgt spid="86"/>
                                        </p:tgtEl>
                                        <p:attrNameLst>
                                          <p:attrName>ppt_h</p:attrName>
                                        </p:attrNameLst>
                                      </p:cBhvr>
                                      <p:tavLst>
                                        <p:tav tm="0">
                                          <p:val>
                                            <p:strVal val="#ppt_h/10"/>
                                          </p:val>
                                        </p:tav>
                                        <p:tav tm="50000">
                                          <p:val>
                                            <p:strVal val="#ppt_h+.01"/>
                                          </p:val>
                                        </p:tav>
                                        <p:tav tm="100000">
                                          <p:val>
                                            <p:strVal val="#ppt_h"/>
                                          </p:val>
                                        </p:tav>
                                      </p:tavLst>
                                    </p:anim>
                                    <p:anim calcmode="lin" valueType="num">
                                      <p:cBhvr>
                                        <p:cTn id="151" dur="500" fill="hold"/>
                                        <p:tgtEl>
                                          <p:spTgt spid="86"/>
                                        </p:tgtEl>
                                        <p:attrNameLst>
                                          <p:attrName>ppt_w</p:attrName>
                                        </p:attrNameLst>
                                      </p:cBhvr>
                                      <p:tavLst>
                                        <p:tav tm="0">
                                          <p:val>
                                            <p:strVal val="#ppt_w/10"/>
                                          </p:val>
                                        </p:tav>
                                        <p:tav tm="50000">
                                          <p:val>
                                            <p:strVal val="#ppt_w+.01"/>
                                          </p:val>
                                        </p:tav>
                                        <p:tav tm="100000">
                                          <p:val>
                                            <p:strVal val="#ppt_w"/>
                                          </p:val>
                                        </p:tav>
                                      </p:tavLst>
                                    </p:anim>
                                    <p:animEffect transition="in" filter="fade">
                                      <p:cBhvr>
                                        <p:cTn id="152" dur="500" tmFilter="0,0; .5, 1; 1, 1"/>
                                        <p:tgtEl>
                                          <p:spTgt spid="86"/>
                                        </p:tgtEl>
                                      </p:cBhvr>
                                    </p:animEffect>
                                  </p:childTnLst>
                                </p:cTn>
                              </p:par>
                              <p:par>
                                <p:cTn id="153" presetID="41" presetClass="entr" presetSubtype="0" fill="hold" grpId="0" nodeType="withEffect">
                                  <p:stCondLst>
                                    <p:cond delay="0"/>
                                  </p:stCondLst>
                                  <p:iterate type="lt">
                                    <p:tmPct val="10000"/>
                                  </p:iterate>
                                  <p:childTnLst>
                                    <p:set>
                                      <p:cBhvr>
                                        <p:cTn id="154" dur="1" fill="hold">
                                          <p:stCondLst>
                                            <p:cond delay="0"/>
                                          </p:stCondLst>
                                        </p:cTn>
                                        <p:tgtEl>
                                          <p:spTgt spid="6"/>
                                        </p:tgtEl>
                                        <p:attrNameLst>
                                          <p:attrName>style.visibility</p:attrName>
                                        </p:attrNameLst>
                                      </p:cBhvr>
                                      <p:to>
                                        <p:strVal val="visible"/>
                                      </p:to>
                                    </p:set>
                                    <p:anim calcmode="lin" valueType="num">
                                      <p:cBhvr>
                                        <p:cTn id="155"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56" dur="500" fill="hold"/>
                                        <p:tgtEl>
                                          <p:spTgt spid="6"/>
                                        </p:tgtEl>
                                        <p:attrNameLst>
                                          <p:attrName>ppt_y</p:attrName>
                                        </p:attrNameLst>
                                      </p:cBhvr>
                                      <p:tavLst>
                                        <p:tav tm="0">
                                          <p:val>
                                            <p:strVal val="#ppt_y"/>
                                          </p:val>
                                        </p:tav>
                                        <p:tav tm="100000">
                                          <p:val>
                                            <p:strVal val="#ppt_y"/>
                                          </p:val>
                                        </p:tav>
                                      </p:tavLst>
                                    </p:anim>
                                    <p:anim calcmode="lin" valueType="num">
                                      <p:cBhvr>
                                        <p:cTn id="157"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58"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59" dur="500" tmFilter="0,0; .5, 1; 1, 1"/>
                                        <p:tgtEl>
                                          <p:spTgt spid="6"/>
                                        </p:tgtEl>
                                      </p:cBhvr>
                                    </p:animEffect>
                                  </p:childTnLst>
                                </p:cTn>
                              </p:par>
                              <p:par>
                                <p:cTn id="160" presetID="41" presetClass="entr" presetSubtype="0" fill="hold" grpId="0" nodeType="withEffect">
                                  <p:stCondLst>
                                    <p:cond delay="0"/>
                                  </p:stCondLst>
                                  <p:iterate type="lt">
                                    <p:tmPct val="10000"/>
                                  </p:iterate>
                                  <p:childTnLst>
                                    <p:set>
                                      <p:cBhvr>
                                        <p:cTn id="161" dur="1" fill="hold">
                                          <p:stCondLst>
                                            <p:cond delay="0"/>
                                          </p:stCondLst>
                                        </p:cTn>
                                        <p:tgtEl>
                                          <p:spTgt spid="87"/>
                                        </p:tgtEl>
                                        <p:attrNameLst>
                                          <p:attrName>style.visibility</p:attrName>
                                        </p:attrNameLst>
                                      </p:cBhvr>
                                      <p:to>
                                        <p:strVal val="visible"/>
                                      </p:to>
                                    </p:set>
                                    <p:anim calcmode="lin" valueType="num">
                                      <p:cBhvr>
                                        <p:cTn id="162" dur="500" fill="hold"/>
                                        <p:tgtEl>
                                          <p:spTgt spid="87"/>
                                        </p:tgtEl>
                                        <p:attrNameLst>
                                          <p:attrName>ppt_x</p:attrName>
                                        </p:attrNameLst>
                                      </p:cBhvr>
                                      <p:tavLst>
                                        <p:tav tm="0">
                                          <p:val>
                                            <p:strVal val="#ppt_x"/>
                                          </p:val>
                                        </p:tav>
                                        <p:tav tm="50000">
                                          <p:val>
                                            <p:strVal val="#ppt_x+.1"/>
                                          </p:val>
                                        </p:tav>
                                        <p:tav tm="100000">
                                          <p:val>
                                            <p:strVal val="#ppt_x"/>
                                          </p:val>
                                        </p:tav>
                                      </p:tavLst>
                                    </p:anim>
                                    <p:anim calcmode="lin" valueType="num">
                                      <p:cBhvr>
                                        <p:cTn id="163" dur="500" fill="hold"/>
                                        <p:tgtEl>
                                          <p:spTgt spid="87"/>
                                        </p:tgtEl>
                                        <p:attrNameLst>
                                          <p:attrName>ppt_y</p:attrName>
                                        </p:attrNameLst>
                                      </p:cBhvr>
                                      <p:tavLst>
                                        <p:tav tm="0">
                                          <p:val>
                                            <p:strVal val="#ppt_y"/>
                                          </p:val>
                                        </p:tav>
                                        <p:tav tm="100000">
                                          <p:val>
                                            <p:strVal val="#ppt_y"/>
                                          </p:val>
                                        </p:tav>
                                      </p:tavLst>
                                    </p:anim>
                                    <p:anim calcmode="lin" valueType="num">
                                      <p:cBhvr>
                                        <p:cTn id="164" dur="500" fill="hold"/>
                                        <p:tgtEl>
                                          <p:spTgt spid="87"/>
                                        </p:tgtEl>
                                        <p:attrNameLst>
                                          <p:attrName>ppt_h</p:attrName>
                                        </p:attrNameLst>
                                      </p:cBhvr>
                                      <p:tavLst>
                                        <p:tav tm="0">
                                          <p:val>
                                            <p:strVal val="#ppt_h/10"/>
                                          </p:val>
                                        </p:tav>
                                        <p:tav tm="50000">
                                          <p:val>
                                            <p:strVal val="#ppt_h+.01"/>
                                          </p:val>
                                        </p:tav>
                                        <p:tav tm="100000">
                                          <p:val>
                                            <p:strVal val="#ppt_h"/>
                                          </p:val>
                                        </p:tav>
                                      </p:tavLst>
                                    </p:anim>
                                    <p:anim calcmode="lin" valueType="num">
                                      <p:cBhvr>
                                        <p:cTn id="165" dur="500" fill="hold"/>
                                        <p:tgtEl>
                                          <p:spTgt spid="87"/>
                                        </p:tgtEl>
                                        <p:attrNameLst>
                                          <p:attrName>ppt_w</p:attrName>
                                        </p:attrNameLst>
                                      </p:cBhvr>
                                      <p:tavLst>
                                        <p:tav tm="0">
                                          <p:val>
                                            <p:strVal val="#ppt_w/10"/>
                                          </p:val>
                                        </p:tav>
                                        <p:tav tm="50000">
                                          <p:val>
                                            <p:strVal val="#ppt_w+.01"/>
                                          </p:val>
                                        </p:tav>
                                        <p:tav tm="100000">
                                          <p:val>
                                            <p:strVal val="#ppt_w"/>
                                          </p:val>
                                        </p:tav>
                                      </p:tavLst>
                                    </p:anim>
                                    <p:animEffect transition="in" filter="fade">
                                      <p:cBhvr>
                                        <p:cTn id="166" dur="500" tmFilter="0,0; .5, 1; 1, 1"/>
                                        <p:tgtEl>
                                          <p:spTgt spid="87"/>
                                        </p:tgtEl>
                                      </p:cBhvr>
                                    </p:animEffect>
                                  </p:childTnLst>
                                </p:cTn>
                              </p:par>
                            </p:childTnLst>
                          </p:cTn>
                        </p:par>
                      </p:childTnLst>
                    </p:cTn>
                  </p:par>
                  <p:par>
                    <p:cTn id="167" fill="hold">
                      <p:stCondLst>
                        <p:cond delay="indefinite"/>
                      </p:stCondLst>
                      <p:childTnLst>
                        <p:par>
                          <p:cTn id="168" fill="hold">
                            <p:stCondLst>
                              <p:cond delay="0"/>
                            </p:stCondLst>
                            <p:childTnLst>
                              <p:par>
                                <p:cTn id="169" presetID="4" presetClass="entr" presetSubtype="16" fill="hold" grpId="0" nodeType="clickEffect">
                                  <p:stCondLst>
                                    <p:cond delay="0"/>
                                  </p:stCondLst>
                                  <p:childTnLst>
                                    <p:set>
                                      <p:cBhvr>
                                        <p:cTn id="170" dur="1" fill="hold">
                                          <p:stCondLst>
                                            <p:cond delay="0"/>
                                          </p:stCondLst>
                                        </p:cTn>
                                        <p:tgtEl>
                                          <p:spTgt spid="108"/>
                                        </p:tgtEl>
                                        <p:attrNameLst>
                                          <p:attrName>style.visibility</p:attrName>
                                        </p:attrNameLst>
                                      </p:cBhvr>
                                      <p:to>
                                        <p:strVal val="visible"/>
                                      </p:to>
                                    </p:set>
                                    <p:animEffect transition="in" filter="box(in)">
                                      <p:cBhvr>
                                        <p:cTn id="171" dur="2000"/>
                                        <p:tgtEl>
                                          <p:spTgt spid="108"/>
                                        </p:tgtEl>
                                      </p:cBhvr>
                                    </p:animEffect>
                                  </p:childTnLst>
                                </p:cTn>
                              </p:par>
                            </p:childTnLst>
                          </p:cTn>
                        </p:par>
                      </p:childTnLst>
                    </p:cTn>
                  </p:par>
                  <p:par>
                    <p:cTn id="172" fill="hold">
                      <p:stCondLst>
                        <p:cond delay="indefinite"/>
                      </p:stCondLst>
                      <p:childTnLst>
                        <p:par>
                          <p:cTn id="173" fill="hold">
                            <p:stCondLst>
                              <p:cond delay="0"/>
                            </p:stCondLst>
                            <p:childTnLst>
                              <p:par>
                                <p:cTn id="174" presetID="26" presetClass="entr" presetSubtype="0" fill="hold" grpId="0" nodeType="clickEffect">
                                  <p:stCondLst>
                                    <p:cond delay="0"/>
                                  </p:stCondLst>
                                  <p:childTnLst>
                                    <p:set>
                                      <p:cBhvr>
                                        <p:cTn id="175" dur="1" fill="hold">
                                          <p:stCondLst>
                                            <p:cond delay="0"/>
                                          </p:stCondLst>
                                        </p:cTn>
                                        <p:tgtEl>
                                          <p:spTgt spid="142"/>
                                        </p:tgtEl>
                                        <p:attrNameLst>
                                          <p:attrName>style.visibility</p:attrName>
                                        </p:attrNameLst>
                                      </p:cBhvr>
                                      <p:to>
                                        <p:strVal val="visible"/>
                                      </p:to>
                                    </p:set>
                                    <p:animEffect transition="in" filter="wipe(down)">
                                      <p:cBhvr>
                                        <p:cTn id="176" dur="580">
                                          <p:stCondLst>
                                            <p:cond delay="0"/>
                                          </p:stCondLst>
                                        </p:cTn>
                                        <p:tgtEl>
                                          <p:spTgt spid="142"/>
                                        </p:tgtEl>
                                      </p:cBhvr>
                                    </p:animEffect>
                                    <p:anim calcmode="lin" valueType="num">
                                      <p:cBhvr>
                                        <p:cTn id="177"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178"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179"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180"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181"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182" dur="26">
                                          <p:stCondLst>
                                            <p:cond delay="650"/>
                                          </p:stCondLst>
                                        </p:cTn>
                                        <p:tgtEl>
                                          <p:spTgt spid="142"/>
                                        </p:tgtEl>
                                      </p:cBhvr>
                                      <p:to x="100000" y="60000"/>
                                    </p:animScale>
                                    <p:animScale>
                                      <p:cBhvr>
                                        <p:cTn id="183" dur="166" decel="50000">
                                          <p:stCondLst>
                                            <p:cond delay="676"/>
                                          </p:stCondLst>
                                        </p:cTn>
                                        <p:tgtEl>
                                          <p:spTgt spid="142"/>
                                        </p:tgtEl>
                                      </p:cBhvr>
                                      <p:to x="100000" y="100000"/>
                                    </p:animScale>
                                    <p:animScale>
                                      <p:cBhvr>
                                        <p:cTn id="184" dur="26">
                                          <p:stCondLst>
                                            <p:cond delay="1312"/>
                                          </p:stCondLst>
                                        </p:cTn>
                                        <p:tgtEl>
                                          <p:spTgt spid="142"/>
                                        </p:tgtEl>
                                      </p:cBhvr>
                                      <p:to x="100000" y="80000"/>
                                    </p:animScale>
                                    <p:animScale>
                                      <p:cBhvr>
                                        <p:cTn id="185" dur="166" decel="50000">
                                          <p:stCondLst>
                                            <p:cond delay="1338"/>
                                          </p:stCondLst>
                                        </p:cTn>
                                        <p:tgtEl>
                                          <p:spTgt spid="142"/>
                                        </p:tgtEl>
                                      </p:cBhvr>
                                      <p:to x="100000" y="100000"/>
                                    </p:animScale>
                                    <p:animScale>
                                      <p:cBhvr>
                                        <p:cTn id="186" dur="26">
                                          <p:stCondLst>
                                            <p:cond delay="1642"/>
                                          </p:stCondLst>
                                        </p:cTn>
                                        <p:tgtEl>
                                          <p:spTgt spid="142"/>
                                        </p:tgtEl>
                                      </p:cBhvr>
                                      <p:to x="100000" y="90000"/>
                                    </p:animScale>
                                    <p:animScale>
                                      <p:cBhvr>
                                        <p:cTn id="187" dur="166" decel="50000">
                                          <p:stCondLst>
                                            <p:cond delay="1668"/>
                                          </p:stCondLst>
                                        </p:cTn>
                                        <p:tgtEl>
                                          <p:spTgt spid="142"/>
                                        </p:tgtEl>
                                      </p:cBhvr>
                                      <p:to x="100000" y="100000"/>
                                    </p:animScale>
                                    <p:animScale>
                                      <p:cBhvr>
                                        <p:cTn id="188" dur="26">
                                          <p:stCondLst>
                                            <p:cond delay="1808"/>
                                          </p:stCondLst>
                                        </p:cTn>
                                        <p:tgtEl>
                                          <p:spTgt spid="142"/>
                                        </p:tgtEl>
                                      </p:cBhvr>
                                      <p:to x="100000" y="95000"/>
                                    </p:animScale>
                                    <p:animScale>
                                      <p:cBhvr>
                                        <p:cTn id="189" dur="166" decel="50000">
                                          <p:stCondLst>
                                            <p:cond delay="1834"/>
                                          </p:stCondLst>
                                        </p:cTn>
                                        <p:tgtEl>
                                          <p:spTgt spid="142"/>
                                        </p:tgtEl>
                                      </p:cBhvr>
                                      <p:to x="100000" y="100000"/>
                                    </p:animScale>
                                  </p:childTnLst>
                                </p:cTn>
                              </p:par>
                            </p:childTnLst>
                          </p:cTn>
                        </p:par>
                      </p:childTnLst>
                    </p:cTn>
                  </p:par>
                  <p:par>
                    <p:cTn id="190" fill="hold">
                      <p:stCondLst>
                        <p:cond delay="indefinite"/>
                      </p:stCondLst>
                      <p:childTnLst>
                        <p:par>
                          <p:cTn id="191" fill="hold">
                            <p:stCondLst>
                              <p:cond delay="0"/>
                            </p:stCondLst>
                            <p:childTnLst>
                              <p:par>
                                <p:cTn id="192" presetID="26" presetClass="entr" presetSubtype="0" fill="hold" grpId="0" nodeType="clickEffect">
                                  <p:stCondLst>
                                    <p:cond delay="0"/>
                                  </p:stCondLst>
                                  <p:childTnLst>
                                    <p:set>
                                      <p:cBhvr>
                                        <p:cTn id="193" dur="1" fill="hold">
                                          <p:stCondLst>
                                            <p:cond delay="0"/>
                                          </p:stCondLst>
                                        </p:cTn>
                                        <p:tgtEl>
                                          <p:spTgt spid="150"/>
                                        </p:tgtEl>
                                        <p:attrNameLst>
                                          <p:attrName>style.visibility</p:attrName>
                                        </p:attrNameLst>
                                      </p:cBhvr>
                                      <p:to>
                                        <p:strVal val="visible"/>
                                      </p:to>
                                    </p:set>
                                    <p:animEffect transition="in" filter="wipe(down)">
                                      <p:cBhvr>
                                        <p:cTn id="194" dur="580">
                                          <p:stCondLst>
                                            <p:cond delay="0"/>
                                          </p:stCondLst>
                                        </p:cTn>
                                        <p:tgtEl>
                                          <p:spTgt spid="150"/>
                                        </p:tgtEl>
                                      </p:cBhvr>
                                    </p:animEffect>
                                    <p:anim calcmode="lin" valueType="num">
                                      <p:cBhvr>
                                        <p:cTn id="195" dur="1822" tmFilter="0,0; 0.14,0.36; 0.43,0.73; 0.71,0.91; 1.0,1.0">
                                          <p:stCondLst>
                                            <p:cond delay="0"/>
                                          </p:stCondLst>
                                        </p:cTn>
                                        <p:tgtEl>
                                          <p:spTgt spid="150"/>
                                        </p:tgtEl>
                                        <p:attrNameLst>
                                          <p:attrName>ppt_x</p:attrName>
                                        </p:attrNameLst>
                                      </p:cBhvr>
                                      <p:tavLst>
                                        <p:tav tm="0">
                                          <p:val>
                                            <p:strVal val="#ppt_x-0.25"/>
                                          </p:val>
                                        </p:tav>
                                        <p:tav tm="100000">
                                          <p:val>
                                            <p:strVal val="#ppt_x"/>
                                          </p:val>
                                        </p:tav>
                                      </p:tavLst>
                                    </p:anim>
                                    <p:anim calcmode="lin" valueType="num">
                                      <p:cBhvr>
                                        <p:cTn id="196" dur="664" tmFilter="0.0,0.0; 0.25,0.07; 0.50,0.2; 0.75,0.467; 1.0,1.0">
                                          <p:stCondLst>
                                            <p:cond delay="0"/>
                                          </p:stCondLst>
                                        </p:cTn>
                                        <p:tgtEl>
                                          <p:spTgt spid="150"/>
                                        </p:tgtEl>
                                        <p:attrNameLst>
                                          <p:attrName>ppt_y</p:attrName>
                                        </p:attrNameLst>
                                      </p:cBhvr>
                                      <p:tavLst>
                                        <p:tav tm="0" fmla="#ppt_y-sin(pi*$)/3">
                                          <p:val>
                                            <p:fltVal val="0.5"/>
                                          </p:val>
                                        </p:tav>
                                        <p:tav tm="100000">
                                          <p:val>
                                            <p:fltVal val="1"/>
                                          </p:val>
                                        </p:tav>
                                      </p:tavLst>
                                    </p:anim>
                                    <p:anim calcmode="lin" valueType="num">
                                      <p:cBhvr>
                                        <p:cTn id="197" dur="664" tmFilter="0, 0; 0.125,0.2665; 0.25,0.4; 0.375,0.465; 0.5,0.5;  0.625,0.535; 0.75,0.6; 0.875,0.7335; 1,1">
                                          <p:stCondLst>
                                            <p:cond delay="664"/>
                                          </p:stCondLst>
                                        </p:cTn>
                                        <p:tgtEl>
                                          <p:spTgt spid="150"/>
                                        </p:tgtEl>
                                        <p:attrNameLst>
                                          <p:attrName>ppt_y</p:attrName>
                                        </p:attrNameLst>
                                      </p:cBhvr>
                                      <p:tavLst>
                                        <p:tav tm="0" fmla="#ppt_y-sin(pi*$)/9">
                                          <p:val>
                                            <p:fltVal val="0"/>
                                          </p:val>
                                        </p:tav>
                                        <p:tav tm="100000">
                                          <p:val>
                                            <p:fltVal val="1"/>
                                          </p:val>
                                        </p:tav>
                                      </p:tavLst>
                                    </p:anim>
                                    <p:anim calcmode="lin" valueType="num">
                                      <p:cBhvr>
                                        <p:cTn id="198" dur="332" tmFilter="0, 0; 0.125,0.2665; 0.25,0.4; 0.375,0.465; 0.5,0.5;  0.625,0.535; 0.75,0.6; 0.875,0.7335; 1,1">
                                          <p:stCondLst>
                                            <p:cond delay="1324"/>
                                          </p:stCondLst>
                                        </p:cTn>
                                        <p:tgtEl>
                                          <p:spTgt spid="150"/>
                                        </p:tgtEl>
                                        <p:attrNameLst>
                                          <p:attrName>ppt_y</p:attrName>
                                        </p:attrNameLst>
                                      </p:cBhvr>
                                      <p:tavLst>
                                        <p:tav tm="0" fmla="#ppt_y-sin(pi*$)/27">
                                          <p:val>
                                            <p:fltVal val="0"/>
                                          </p:val>
                                        </p:tav>
                                        <p:tav tm="100000">
                                          <p:val>
                                            <p:fltVal val="1"/>
                                          </p:val>
                                        </p:tav>
                                      </p:tavLst>
                                    </p:anim>
                                    <p:anim calcmode="lin" valueType="num">
                                      <p:cBhvr>
                                        <p:cTn id="199" dur="164" tmFilter="0, 0; 0.125,0.2665; 0.25,0.4; 0.375,0.465; 0.5,0.5;  0.625,0.535; 0.75,0.6; 0.875,0.7335; 1,1">
                                          <p:stCondLst>
                                            <p:cond delay="1656"/>
                                          </p:stCondLst>
                                        </p:cTn>
                                        <p:tgtEl>
                                          <p:spTgt spid="150"/>
                                        </p:tgtEl>
                                        <p:attrNameLst>
                                          <p:attrName>ppt_y</p:attrName>
                                        </p:attrNameLst>
                                      </p:cBhvr>
                                      <p:tavLst>
                                        <p:tav tm="0" fmla="#ppt_y-sin(pi*$)/81">
                                          <p:val>
                                            <p:fltVal val="0"/>
                                          </p:val>
                                        </p:tav>
                                        <p:tav tm="100000">
                                          <p:val>
                                            <p:fltVal val="1"/>
                                          </p:val>
                                        </p:tav>
                                      </p:tavLst>
                                    </p:anim>
                                    <p:animScale>
                                      <p:cBhvr>
                                        <p:cTn id="200" dur="26">
                                          <p:stCondLst>
                                            <p:cond delay="650"/>
                                          </p:stCondLst>
                                        </p:cTn>
                                        <p:tgtEl>
                                          <p:spTgt spid="150"/>
                                        </p:tgtEl>
                                      </p:cBhvr>
                                      <p:to x="100000" y="60000"/>
                                    </p:animScale>
                                    <p:animScale>
                                      <p:cBhvr>
                                        <p:cTn id="201" dur="166" decel="50000">
                                          <p:stCondLst>
                                            <p:cond delay="676"/>
                                          </p:stCondLst>
                                        </p:cTn>
                                        <p:tgtEl>
                                          <p:spTgt spid="150"/>
                                        </p:tgtEl>
                                      </p:cBhvr>
                                      <p:to x="100000" y="100000"/>
                                    </p:animScale>
                                    <p:animScale>
                                      <p:cBhvr>
                                        <p:cTn id="202" dur="26">
                                          <p:stCondLst>
                                            <p:cond delay="1312"/>
                                          </p:stCondLst>
                                        </p:cTn>
                                        <p:tgtEl>
                                          <p:spTgt spid="150"/>
                                        </p:tgtEl>
                                      </p:cBhvr>
                                      <p:to x="100000" y="80000"/>
                                    </p:animScale>
                                    <p:animScale>
                                      <p:cBhvr>
                                        <p:cTn id="203" dur="166" decel="50000">
                                          <p:stCondLst>
                                            <p:cond delay="1338"/>
                                          </p:stCondLst>
                                        </p:cTn>
                                        <p:tgtEl>
                                          <p:spTgt spid="150"/>
                                        </p:tgtEl>
                                      </p:cBhvr>
                                      <p:to x="100000" y="100000"/>
                                    </p:animScale>
                                    <p:animScale>
                                      <p:cBhvr>
                                        <p:cTn id="204" dur="26">
                                          <p:stCondLst>
                                            <p:cond delay="1642"/>
                                          </p:stCondLst>
                                        </p:cTn>
                                        <p:tgtEl>
                                          <p:spTgt spid="150"/>
                                        </p:tgtEl>
                                      </p:cBhvr>
                                      <p:to x="100000" y="90000"/>
                                    </p:animScale>
                                    <p:animScale>
                                      <p:cBhvr>
                                        <p:cTn id="205" dur="166" decel="50000">
                                          <p:stCondLst>
                                            <p:cond delay="1668"/>
                                          </p:stCondLst>
                                        </p:cTn>
                                        <p:tgtEl>
                                          <p:spTgt spid="150"/>
                                        </p:tgtEl>
                                      </p:cBhvr>
                                      <p:to x="100000" y="100000"/>
                                    </p:animScale>
                                    <p:animScale>
                                      <p:cBhvr>
                                        <p:cTn id="206" dur="26">
                                          <p:stCondLst>
                                            <p:cond delay="1808"/>
                                          </p:stCondLst>
                                        </p:cTn>
                                        <p:tgtEl>
                                          <p:spTgt spid="150"/>
                                        </p:tgtEl>
                                      </p:cBhvr>
                                      <p:to x="100000" y="95000"/>
                                    </p:animScale>
                                    <p:animScale>
                                      <p:cBhvr>
                                        <p:cTn id="207" dur="166" decel="50000">
                                          <p:stCondLst>
                                            <p:cond delay="1834"/>
                                          </p:stCondLst>
                                        </p:cTn>
                                        <p:tgtEl>
                                          <p:spTgt spid="150"/>
                                        </p:tgtEl>
                                      </p:cBhvr>
                                      <p:to x="100000" y="100000"/>
                                    </p:animScale>
                                  </p:childTnLst>
                                </p:cTn>
                              </p:par>
                            </p:childTnLst>
                          </p:cTn>
                        </p:par>
                      </p:childTnLst>
                    </p:cTn>
                  </p:par>
                  <p:par>
                    <p:cTn id="208" fill="hold">
                      <p:stCondLst>
                        <p:cond delay="indefinite"/>
                      </p:stCondLst>
                      <p:childTnLst>
                        <p:par>
                          <p:cTn id="209" fill="hold">
                            <p:stCondLst>
                              <p:cond delay="0"/>
                            </p:stCondLst>
                            <p:childTnLst>
                              <p:par>
                                <p:cTn id="210" presetID="41" presetClass="entr" presetSubtype="0" fill="hold" grpId="0" nodeType="clickEffect">
                                  <p:stCondLst>
                                    <p:cond delay="0"/>
                                  </p:stCondLst>
                                  <p:iterate type="lt">
                                    <p:tmPct val="10000"/>
                                  </p:iterate>
                                  <p:childTnLst>
                                    <p:set>
                                      <p:cBhvr>
                                        <p:cTn id="211" dur="1" fill="hold">
                                          <p:stCondLst>
                                            <p:cond delay="0"/>
                                          </p:stCondLst>
                                        </p:cTn>
                                        <p:tgtEl>
                                          <p:spTgt spid="155"/>
                                        </p:tgtEl>
                                        <p:attrNameLst>
                                          <p:attrName>style.visibility</p:attrName>
                                        </p:attrNameLst>
                                      </p:cBhvr>
                                      <p:to>
                                        <p:strVal val="visible"/>
                                      </p:to>
                                    </p:set>
                                    <p:anim calcmode="lin" valueType="num">
                                      <p:cBhvr>
                                        <p:cTn id="212" dur="500" fill="hold"/>
                                        <p:tgtEl>
                                          <p:spTgt spid="155"/>
                                        </p:tgtEl>
                                        <p:attrNameLst>
                                          <p:attrName>ppt_x</p:attrName>
                                        </p:attrNameLst>
                                      </p:cBhvr>
                                      <p:tavLst>
                                        <p:tav tm="0">
                                          <p:val>
                                            <p:strVal val="#ppt_x"/>
                                          </p:val>
                                        </p:tav>
                                        <p:tav tm="50000">
                                          <p:val>
                                            <p:strVal val="#ppt_x+.1"/>
                                          </p:val>
                                        </p:tav>
                                        <p:tav tm="100000">
                                          <p:val>
                                            <p:strVal val="#ppt_x"/>
                                          </p:val>
                                        </p:tav>
                                      </p:tavLst>
                                    </p:anim>
                                    <p:anim calcmode="lin" valueType="num">
                                      <p:cBhvr>
                                        <p:cTn id="213" dur="500" fill="hold"/>
                                        <p:tgtEl>
                                          <p:spTgt spid="155"/>
                                        </p:tgtEl>
                                        <p:attrNameLst>
                                          <p:attrName>ppt_y</p:attrName>
                                        </p:attrNameLst>
                                      </p:cBhvr>
                                      <p:tavLst>
                                        <p:tav tm="0">
                                          <p:val>
                                            <p:strVal val="#ppt_y"/>
                                          </p:val>
                                        </p:tav>
                                        <p:tav tm="100000">
                                          <p:val>
                                            <p:strVal val="#ppt_y"/>
                                          </p:val>
                                        </p:tav>
                                      </p:tavLst>
                                    </p:anim>
                                    <p:anim calcmode="lin" valueType="num">
                                      <p:cBhvr>
                                        <p:cTn id="214" dur="500" fill="hold"/>
                                        <p:tgtEl>
                                          <p:spTgt spid="155"/>
                                        </p:tgtEl>
                                        <p:attrNameLst>
                                          <p:attrName>ppt_h</p:attrName>
                                        </p:attrNameLst>
                                      </p:cBhvr>
                                      <p:tavLst>
                                        <p:tav tm="0">
                                          <p:val>
                                            <p:strVal val="#ppt_h/10"/>
                                          </p:val>
                                        </p:tav>
                                        <p:tav tm="50000">
                                          <p:val>
                                            <p:strVal val="#ppt_h+.01"/>
                                          </p:val>
                                        </p:tav>
                                        <p:tav tm="100000">
                                          <p:val>
                                            <p:strVal val="#ppt_h"/>
                                          </p:val>
                                        </p:tav>
                                      </p:tavLst>
                                    </p:anim>
                                    <p:anim calcmode="lin" valueType="num">
                                      <p:cBhvr>
                                        <p:cTn id="215" dur="500" fill="hold"/>
                                        <p:tgtEl>
                                          <p:spTgt spid="155"/>
                                        </p:tgtEl>
                                        <p:attrNameLst>
                                          <p:attrName>ppt_w</p:attrName>
                                        </p:attrNameLst>
                                      </p:cBhvr>
                                      <p:tavLst>
                                        <p:tav tm="0">
                                          <p:val>
                                            <p:strVal val="#ppt_w/10"/>
                                          </p:val>
                                        </p:tav>
                                        <p:tav tm="50000">
                                          <p:val>
                                            <p:strVal val="#ppt_w+.01"/>
                                          </p:val>
                                        </p:tav>
                                        <p:tav tm="100000">
                                          <p:val>
                                            <p:strVal val="#ppt_w"/>
                                          </p:val>
                                        </p:tav>
                                      </p:tavLst>
                                    </p:anim>
                                    <p:animEffect transition="in" filter="fade">
                                      <p:cBhvr>
                                        <p:cTn id="216" dur="500" tmFilter="0,0; .5, 1; 1, 1"/>
                                        <p:tgtEl>
                                          <p:spTgt spid="155"/>
                                        </p:tgtEl>
                                      </p:cBhvr>
                                    </p:animEffect>
                                  </p:childTnLst>
                                </p:cTn>
                              </p:par>
                            </p:childTnLst>
                          </p:cTn>
                        </p:par>
                      </p:childTnLst>
                    </p:cTn>
                  </p:par>
                  <p:par>
                    <p:cTn id="217" fill="hold">
                      <p:stCondLst>
                        <p:cond delay="indefinite"/>
                      </p:stCondLst>
                      <p:childTnLst>
                        <p:par>
                          <p:cTn id="218" fill="hold">
                            <p:stCondLst>
                              <p:cond delay="0"/>
                            </p:stCondLst>
                            <p:childTnLst>
                              <p:par>
                                <p:cTn id="219" presetID="21" presetClass="entr" presetSubtype="1" fill="hold" nodeType="clickEffect">
                                  <p:stCondLst>
                                    <p:cond delay="0"/>
                                  </p:stCondLst>
                                  <p:childTnLst>
                                    <p:set>
                                      <p:cBhvr>
                                        <p:cTn id="220" dur="1" fill="hold">
                                          <p:stCondLst>
                                            <p:cond delay="0"/>
                                          </p:stCondLst>
                                        </p:cTn>
                                        <p:tgtEl>
                                          <p:spTgt spid="163"/>
                                        </p:tgtEl>
                                        <p:attrNameLst>
                                          <p:attrName>style.visibility</p:attrName>
                                        </p:attrNameLst>
                                      </p:cBhvr>
                                      <p:to>
                                        <p:strVal val="visible"/>
                                      </p:to>
                                    </p:set>
                                    <p:animEffect transition="in" filter="wheel(1)">
                                      <p:cBhvr>
                                        <p:cTn id="221" dur="2000"/>
                                        <p:tgtEl>
                                          <p:spTgt spid="163"/>
                                        </p:tgtEl>
                                      </p:cBhvr>
                                    </p:animEffect>
                                  </p:childTnLst>
                                </p:cTn>
                              </p:par>
                            </p:childTnLst>
                          </p:cTn>
                        </p:par>
                      </p:childTnLst>
                    </p:cTn>
                  </p:par>
                  <p:par>
                    <p:cTn id="222" fill="hold">
                      <p:stCondLst>
                        <p:cond delay="indefinite"/>
                      </p:stCondLst>
                      <p:childTnLst>
                        <p:par>
                          <p:cTn id="223" fill="hold">
                            <p:stCondLst>
                              <p:cond delay="0"/>
                            </p:stCondLst>
                            <p:childTnLst>
                              <p:par>
                                <p:cTn id="224" presetID="26" presetClass="entr" presetSubtype="0" fill="hold" grpId="0" nodeType="clickEffect">
                                  <p:stCondLst>
                                    <p:cond delay="0"/>
                                  </p:stCondLst>
                                  <p:childTnLst>
                                    <p:set>
                                      <p:cBhvr>
                                        <p:cTn id="225" dur="1" fill="hold">
                                          <p:stCondLst>
                                            <p:cond delay="0"/>
                                          </p:stCondLst>
                                        </p:cTn>
                                        <p:tgtEl>
                                          <p:spTgt spid="156"/>
                                        </p:tgtEl>
                                        <p:attrNameLst>
                                          <p:attrName>style.visibility</p:attrName>
                                        </p:attrNameLst>
                                      </p:cBhvr>
                                      <p:to>
                                        <p:strVal val="visible"/>
                                      </p:to>
                                    </p:set>
                                    <p:animEffect transition="in" filter="wipe(down)">
                                      <p:cBhvr>
                                        <p:cTn id="226" dur="580">
                                          <p:stCondLst>
                                            <p:cond delay="0"/>
                                          </p:stCondLst>
                                        </p:cTn>
                                        <p:tgtEl>
                                          <p:spTgt spid="156"/>
                                        </p:tgtEl>
                                      </p:cBhvr>
                                    </p:animEffect>
                                    <p:anim calcmode="lin" valueType="num">
                                      <p:cBhvr>
                                        <p:cTn id="227" dur="1822" tmFilter="0,0; 0.14,0.36; 0.43,0.73; 0.71,0.91; 1.0,1.0">
                                          <p:stCondLst>
                                            <p:cond delay="0"/>
                                          </p:stCondLst>
                                        </p:cTn>
                                        <p:tgtEl>
                                          <p:spTgt spid="156"/>
                                        </p:tgtEl>
                                        <p:attrNameLst>
                                          <p:attrName>ppt_x</p:attrName>
                                        </p:attrNameLst>
                                      </p:cBhvr>
                                      <p:tavLst>
                                        <p:tav tm="0">
                                          <p:val>
                                            <p:strVal val="#ppt_x-0.25"/>
                                          </p:val>
                                        </p:tav>
                                        <p:tav tm="100000">
                                          <p:val>
                                            <p:strVal val="#ppt_x"/>
                                          </p:val>
                                        </p:tav>
                                      </p:tavLst>
                                    </p:anim>
                                    <p:anim calcmode="lin" valueType="num">
                                      <p:cBhvr>
                                        <p:cTn id="228" dur="664" tmFilter="0.0,0.0; 0.25,0.07; 0.50,0.2; 0.75,0.467; 1.0,1.0">
                                          <p:stCondLst>
                                            <p:cond delay="0"/>
                                          </p:stCondLst>
                                        </p:cTn>
                                        <p:tgtEl>
                                          <p:spTgt spid="156"/>
                                        </p:tgtEl>
                                        <p:attrNameLst>
                                          <p:attrName>ppt_y</p:attrName>
                                        </p:attrNameLst>
                                      </p:cBhvr>
                                      <p:tavLst>
                                        <p:tav tm="0" fmla="#ppt_y-sin(pi*$)/3">
                                          <p:val>
                                            <p:fltVal val="0.5"/>
                                          </p:val>
                                        </p:tav>
                                        <p:tav tm="100000">
                                          <p:val>
                                            <p:fltVal val="1"/>
                                          </p:val>
                                        </p:tav>
                                      </p:tavLst>
                                    </p:anim>
                                    <p:anim calcmode="lin" valueType="num">
                                      <p:cBhvr>
                                        <p:cTn id="229" dur="664" tmFilter="0, 0; 0.125,0.2665; 0.25,0.4; 0.375,0.465; 0.5,0.5;  0.625,0.535; 0.75,0.6; 0.875,0.7335; 1,1">
                                          <p:stCondLst>
                                            <p:cond delay="664"/>
                                          </p:stCondLst>
                                        </p:cTn>
                                        <p:tgtEl>
                                          <p:spTgt spid="156"/>
                                        </p:tgtEl>
                                        <p:attrNameLst>
                                          <p:attrName>ppt_y</p:attrName>
                                        </p:attrNameLst>
                                      </p:cBhvr>
                                      <p:tavLst>
                                        <p:tav tm="0" fmla="#ppt_y-sin(pi*$)/9">
                                          <p:val>
                                            <p:fltVal val="0"/>
                                          </p:val>
                                        </p:tav>
                                        <p:tav tm="100000">
                                          <p:val>
                                            <p:fltVal val="1"/>
                                          </p:val>
                                        </p:tav>
                                      </p:tavLst>
                                    </p:anim>
                                    <p:anim calcmode="lin" valueType="num">
                                      <p:cBhvr>
                                        <p:cTn id="230" dur="332" tmFilter="0, 0; 0.125,0.2665; 0.25,0.4; 0.375,0.465; 0.5,0.5;  0.625,0.535; 0.75,0.6; 0.875,0.7335; 1,1">
                                          <p:stCondLst>
                                            <p:cond delay="1324"/>
                                          </p:stCondLst>
                                        </p:cTn>
                                        <p:tgtEl>
                                          <p:spTgt spid="156"/>
                                        </p:tgtEl>
                                        <p:attrNameLst>
                                          <p:attrName>ppt_y</p:attrName>
                                        </p:attrNameLst>
                                      </p:cBhvr>
                                      <p:tavLst>
                                        <p:tav tm="0" fmla="#ppt_y-sin(pi*$)/27">
                                          <p:val>
                                            <p:fltVal val="0"/>
                                          </p:val>
                                        </p:tav>
                                        <p:tav tm="100000">
                                          <p:val>
                                            <p:fltVal val="1"/>
                                          </p:val>
                                        </p:tav>
                                      </p:tavLst>
                                    </p:anim>
                                    <p:anim calcmode="lin" valueType="num">
                                      <p:cBhvr>
                                        <p:cTn id="231" dur="164" tmFilter="0, 0; 0.125,0.2665; 0.25,0.4; 0.375,0.465; 0.5,0.5;  0.625,0.535; 0.75,0.6; 0.875,0.7335; 1,1">
                                          <p:stCondLst>
                                            <p:cond delay="1656"/>
                                          </p:stCondLst>
                                        </p:cTn>
                                        <p:tgtEl>
                                          <p:spTgt spid="156"/>
                                        </p:tgtEl>
                                        <p:attrNameLst>
                                          <p:attrName>ppt_y</p:attrName>
                                        </p:attrNameLst>
                                      </p:cBhvr>
                                      <p:tavLst>
                                        <p:tav tm="0" fmla="#ppt_y-sin(pi*$)/81">
                                          <p:val>
                                            <p:fltVal val="0"/>
                                          </p:val>
                                        </p:tav>
                                        <p:tav tm="100000">
                                          <p:val>
                                            <p:fltVal val="1"/>
                                          </p:val>
                                        </p:tav>
                                      </p:tavLst>
                                    </p:anim>
                                    <p:animScale>
                                      <p:cBhvr>
                                        <p:cTn id="232" dur="26">
                                          <p:stCondLst>
                                            <p:cond delay="650"/>
                                          </p:stCondLst>
                                        </p:cTn>
                                        <p:tgtEl>
                                          <p:spTgt spid="156"/>
                                        </p:tgtEl>
                                      </p:cBhvr>
                                      <p:to x="100000" y="60000"/>
                                    </p:animScale>
                                    <p:animScale>
                                      <p:cBhvr>
                                        <p:cTn id="233" dur="166" decel="50000">
                                          <p:stCondLst>
                                            <p:cond delay="676"/>
                                          </p:stCondLst>
                                        </p:cTn>
                                        <p:tgtEl>
                                          <p:spTgt spid="156"/>
                                        </p:tgtEl>
                                      </p:cBhvr>
                                      <p:to x="100000" y="100000"/>
                                    </p:animScale>
                                    <p:animScale>
                                      <p:cBhvr>
                                        <p:cTn id="234" dur="26">
                                          <p:stCondLst>
                                            <p:cond delay="1312"/>
                                          </p:stCondLst>
                                        </p:cTn>
                                        <p:tgtEl>
                                          <p:spTgt spid="156"/>
                                        </p:tgtEl>
                                      </p:cBhvr>
                                      <p:to x="100000" y="80000"/>
                                    </p:animScale>
                                    <p:animScale>
                                      <p:cBhvr>
                                        <p:cTn id="235" dur="166" decel="50000">
                                          <p:stCondLst>
                                            <p:cond delay="1338"/>
                                          </p:stCondLst>
                                        </p:cTn>
                                        <p:tgtEl>
                                          <p:spTgt spid="156"/>
                                        </p:tgtEl>
                                      </p:cBhvr>
                                      <p:to x="100000" y="100000"/>
                                    </p:animScale>
                                    <p:animScale>
                                      <p:cBhvr>
                                        <p:cTn id="236" dur="26">
                                          <p:stCondLst>
                                            <p:cond delay="1642"/>
                                          </p:stCondLst>
                                        </p:cTn>
                                        <p:tgtEl>
                                          <p:spTgt spid="156"/>
                                        </p:tgtEl>
                                      </p:cBhvr>
                                      <p:to x="100000" y="90000"/>
                                    </p:animScale>
                                    <p:animScale>
                                      <p:cBhvr>
                                        <p:cTn id="237" dur="166" decel="50000">
                                          <p:stCondLst>
                                            <p:cond delay="1668"/>
                                          </p:stCondLst>
                                        </p:cTn>
                                        <p:tgtEl>
                                          <p:spTgt spid="156"/>
                                        </p:tgtEl>
                                      </p:cBhvr>
                                      <p:to x="100000" y="100000"/>
                                    </p:animScale>
                                    <p:animScale>
                                      <p:cBhvr>
                                        <p:cTn id="238" dur="26">
                                          <p:stCondLst>
                                            <p:cond delay="1808"/>
                                          </p:stCondLst>
                                        </p:cTn>
                                        <p:tgtEl>
                                          <p:spTgt spid="156"/>
                                        </p:tgtEl>
                                      </p:cBhvr>
                                      <p:to x="100000" y="95000"/>
                                    </p:animScale>
                                    <p:animScale>
                                      <p:cBhvr>
                                        <p:cTn id="239" dur="166" decel="50000">
                                          <p:stCondLst>
                                            <p:cond delay="1834"/>
                                          </p:stCondLst>
                                        </p:cTn>
                                        <p:tgtEl>
                                          <p:spTgt spid="156"/>
                                        </p:tgtEl>
                                      </p:cBhvr>
                                      <p:to x="100000" y="100000"/>
                                    </p:animScale>
                                  </p:childTnLst>
                                </p:cTn>
                              </p:par>
                            </p:childTnLst>
                          </p:cTn>
                        </p:par>
                      </p:childTnLst>
                    </p:cTn>
                  </p:par>
                  <p:par>
                    <p:cTn id="240" fill="hold">
                      <p:stCondLst>
                        <p:cond delay="indefinite"/>
                      </p:stCondLst>
                      <p:childTnLst>
                        <p:par>
                          <p:cTn id="241" fill="hold">
                            <p:stCondLst>
                              <p:cond delay="0"/>
                            </p:stCondLst>
                            <p:childTnLst>
                              <p:par>
                                <p:cTn id="242" presetID="26" presetClass="entr" presetSubtype="0" fill="hold" grpId="0" nodeType="clickEffect">
                                  <p:stCondLst>
                                    <p:cond delay="0"/>
                                  </p:stCondLst>
                                  <p:childTnLst>
                                    <p:set>
                                      <p:cBhvr>
                                        <p:cTn id="243" dur="1" fill="hold">
                                          <p:stCondLst>
                                            <p:cond delay="0"/>
                                          </p:stCondLst>
                                        </p:cTn>
                                        <p:tgtEl>
                                          <p:spTgt spid="174"/>
                                        </p:tgtEl>
                                        <p:attrNameLst>
                                          <p:attrName>style.visibility</p:attrName>
                                        </p:attrNameLst>
                                      </p:cBhvr>
                                      <p:to>
                                        <p:strVal val="visible"/>
                                      </p:to>
                                    </p:set>
                                    <p:animEffect transition="in" filter="wipe(down)">
                                      <p:cBhvr>
                                        <p:cTn id="244" dur="580">
                                          <p:stCondLst>
                                            <p:cond delay="0"/>
                                          </p:stCondLst>
                                        </p:cTn>
                                        <p:tgtEl>
                                          <p:spTgt spid="174"/>
                                        </p:tgtEl>
                                      </p:cBhvr>
                                    </p:animEffect>
                                    <p:anim calcmode="lin" valueType="num">
                                      <p:cBhvr>
                                        <p:cTn id="245" dur="1822" tmFilter="0,0; 0.14,0.36; 0.43,0.73; 0.71,0.91; 1.0,1.0">
                                          <p:stCondLst>
                                            <p:cond delay="0"/>
                                          </p:stCondLst>
                                        </p:cTn>
                                        <p:tgtEl>
                                          <p:spTgt spid="174"/>
                                        </p:tgtEl>
                                        <p:attrNameLst>
                                          <p:attrName>ppt_x</p:attrName>
                                        </p:attrNameLst>
                                      </p:cBhvr>
                                      <p:tavLst>
                                        <p:tav tm="0">
                                          <p:val>
                                            <p:strVal val="#ppt_x-0.25"/>
                                          </p:val>
                                        </p:tav>
                                        <p:tav tm="100000">
                                          <p:val>
                                            <p:strVal val="#ppt_x"/>
                                          </p:val>
                                        </p:tav>
                                      </p:tavLst>
                                    </p:anim>
                                    <p:anim calcmode="lin" valueType="num">
                                      <p:cBhvr>
                                        <p:cTn id="246" dur="664" tmFilter="0.0,0.0; 0.25,0.07; 0.50,0.2; 0.75,0.467; 1.0,1.0">
                                          <p:stCondLst>
                                            <p:cond delay="0"/>
                                          </p:stCondLst>
                                        </p:cTn>
                                        <p:tgtEl>
                                          <p:spTgt spid="174"/>
                                        </p:tgtEl>
                                        <p:attrNameLst>
                                          <p:attrName>ppt_y</p:attrName>
                                        </p:attrNameLst>
                                      </p:cBhvr>
                                      <p:tavLst>
                                        <p:tav tm="0" fmla="#ppt_y-sin(pi*$)/3">
                                          <p:val>
                                            <p:fltVal val="0.5"/>
                                          </p:val>
                                        </p:tav>
                                        <p:tav tm="100000">
                                          <p:val>
                                            <p:fltVal val="1"/>
                                          </p:val>
                                        </p:tav>
                                      </p:tavLst>
                                    </p:anim>
                                    <p:anim calcmode="lin" valueType="num">
                                      <p:cBhvr>
                                        <p:cTn id="247" dur="664" tmFilter="0, 0; 0.125,0.2665; 0.25,0.4; 0.375,0.465; 0.5,0.5;  0.625,0.535; 0.75,0.6; 0.875,0.7335; 1,1">
                                          <p:stCondLst>
                                            <p:cond delay="664"/>
                                          </p:stCondLst>
                                        </p:cTn>
                                        <p:tgtEl>
                                          <p:spTgt spid="174"/>
                                        </p:tgtEl>
                                        <p:attrNameLst>
                                          <p:attrName>ppt_y</p:attrName>
                                        </p:attrNameLst>
                                      </p:cBhvr>
                                      <p:tavLst>
                                        <p:tav tm="0" fmla="#ppt_y-sin(pi*$)/9">
                                          <p:val>
                                            <p:fltVal val="0"/>
                                          </p:val>
                                        </p:tav>
                                        <p:tav tm="100000">
                                          <p:val>
                                            <p:fltVal val="1"/>
                                          </p:val>
                                        </p:tav>
                                      </p:tavLst>
                                    </p:anim>
                                    <p:anim calcmode="lin" valueType="num">
                                      <p:cBhvr>
                                        <p:cTn id="248" dur="332" tmFilter="0, 0; 0.125,0.2665; 0.25,0.4; 0.375,0.465; 0.5,0.5;  0.625,0.535; 0.75,0.6; 0.875,0.7335; 1,1">
                                          <p:stCondLst>
                                            <p:cond delay="1324"/>
                                          </p:stCondLst>
                                        </p:cTn>
                                        <p:tgtEl>
                                          <p:spTgt spid="174"/>
                                        </p:tgtEl>
                                        <p:attrNameLst>
                                          <p:attrName>ppt_y</p:attrName>
                                        </p:attrNameLst>
                                      </p:cBhvr>
                                      <p:tavLst>
                                        <p:tav tm="0" fmla="#ppt_y-sin(pi*$)/27">
                                          <p:val>
                                            <p:fltVal val="0"/>
                                          </p:val>
                                        </p:tav>
                                        <p:tav tm="100000">
                                          <p:val>
                                            <p:fltVal val="1"/>
                                          </p:val>
                                        </p:tav>
                                      </p:tavLst>
                                    </p:anim>
                                    <p:anim calcmode="lin" valueType="num">
                                      <p:cBhvr>
                                        <p:cTn id="249" dur="164" tmFilter="0, 0; 0.125,0.2665; 0.25,0.4; 0.375,0.465; 0.5,0.5;  0.625,0.535; 0.75,0.6; 0.875,0.7335; 1,1">
                                          <p:stCondLst>
                                            <p:cond delay="1656"/>
                                          </p:stCondLst>
                                        </p:cTn>
                                        <p:tgtEl>
                                          <p:spTgt spid="174"/>
                                        </p:tgtEl>
                                        <p:attrNameLst>
                                          <p:attrName>ppt_y</p:attrName>
                                        </p:attrNameLst>
                                      </p:cBhvr>
                                      <p:tavLst>
                                        <p:tav tm="0" fmla="#ppt_y-sin(pi*$)/81">
                                          <p:val>
                                            <p:fltVal val="0"/>
                                          </p:val>
                                        </p:tav>
                                        <p:tav tm="100000">
                                          <p:val>
                                            <p:fltVal val="1"/>
                                          </p:val>
                                        </p:tav>
                                      </p:tavLst>
                                    </p:anim>
                                    <p:animScale>
                                      <p:cBhvr>
                                        <p:cTn id="250" dur="26">
                                          <p:stCondLst>
                                            <p:cond delay="650"/>
                                          </p:stCondLst>
                                        </p:cTn>
                                        <p:tgtEl>
                                          <p:spTgt spid="174"/>
                                        </p:tgtEl>
                                      </p:cBhvr>
                                      <p:to x="100000" y="60000"/>
                                    </p:animScale>
                                    <p:animScale>
                                      <p:cBhvr>
                                        <p:cTn id="251" dur="166" decel="50000">
                                          <p:stCondLst>
                                            <p:cond delay="676"/>
                                          </p:stCondLst>
                                        </p:cTn>
                                        <p:tgtEl>
                                          <p:spTgt spid="174"/>
                                        </p:tgtEl>
                                      </p:cBhvr>
                                      <p:to x="100000" y="100000"/>
                                    </p:animScale>
                                    <p:animScale>
                                      <p:cBhvr>
                                        <p:cTn id="252" dur="26">
                                          <p:stCondLst>
                                            <p:cond delay="1312"/>
                                          </p:stCondLst>
                                        </p:cTn>
                                        <p:tgtEl>
                                          <p:spTgt spid="174"/>
                                        </p:tgtEl>
                                      </p:cBhvr>
                                      <p:to x="100000" y="80000"/>
                                    </p:animScale>
                                    <p:animScale>
                                      <p:cBhvr>
                                        <p:cTn id="253" dur="166" decel="50000">
                                          <p:stCondLst>
                                            <p:cond delay="1338"/>
                                          </p:stCondLst>
                                        </p:cTn>
                                        <p:tgtEl>
                                          <p:spTgt spid="174"/>
                                        </p:tgtEl>
                                      </p:cBhvr>
                                      <p:to x="100000" y="100000"/>
                                    </p:animScale>
                                    <p:animScale>
                                      <p:cBhvr>
                                        <p:cTn id="254" dur="26">
                                          <p:stCondLst>
                                            <p:cond delay="1642"/>
                                          </p:stCondLst>
                                        </p:cTn>
                                        <p:tgtEl>
                                          <p:spTgt spid="174"/>
                                        </p:tgtEl>
                                      </p:cBhvr>
                                      <p:to x="100000" y="90000"/>
                                    </p:animScale>
                                    <p:animScale>
                                      <p:cBhvr>
                                        <p:cTn id="255" dur="166" decel="50000">
                                          <p:stCondLst>
                                            <p:cond delay="1668"/>
                                          </p:stCondLst>
                                        </p:cTn>
                                        <p:tgtEl>
                                          <p:spTgt spid="174"/>
                                        </p:tgtEl>
                                      </p:cBhvr>
                                      <p:to x="100000" y="100000"/>
                                    </p:animScale>
                                    <p:animScale>
                                      <p:cBhvr>
                                        <p:cTn id="256" dur="26">
                                          <p:stCondLst>
                                            <p:cond delay="1808"/>
                                          </p:stCondLst>
                                        </p:cTn>
                                        <p:tgtEl>
                                          <p:spTgt spid="174"/>
                                        </p:tgtEl>
                                      </p:cBhvr>
                                      <p:to x="100000" y="95000"/>
                                    </p:animScale>
                                    <p:animScale>
                                      <p:cBhvr>
                                        <p:cTn id="257" dur="166" decel="50000">
                                          <p:stCondLst>
                                            <p:cond delay="1834"/>
                                          </p:stCondLst>
                                        </p:cTn>
                                        <p:tgtEl>
                                          <p:spTgt spid="174"/>
                                        </p:tgtEl>
                                      </p:cBhvr>
                                      <p:to x="100000" y="100000"/>
                                    </p:animScale>
                                  </p:childTnLst>
                                </p:cTn>
                              </p:par>
                            </p:childTnLst>
                          </p:cTn>
                        </p:par>
                      </p:childTnLst>
                    </p:cTn>
                  </p:par>
                  <p:par>
                    <p:cTn id="258" fill="hold">
                      <p:stCondLst>
                        <p:cond delay="indefinite"/>
                      </p:stCondLst>
                      <p:childTnLst>
                        <p:par>
                          <p:cTn id="259" fill="hold">
                            <p:stCondLst>
                              <p:cond delay="0"/>
                            </p:stCondLst>
                            <p:childTnLst>
                              <p:par>
                                <p:cTn id="260" presetID="41" presetClass="entr" presetSubtype="0" fill="hold" grpId="0" nodeType="clickEffect">
                                  <p:stCondLst>
                                    <p:cond delay="0"/>
                                  </p:stCondLst>
                                  <p:iterate type="lt">
                                    <p:tmPct val="10000"/>
                                  </p:iterate>
                                  <p:childTnLst>
                                    <p:set>
                                      <p:cBhvr>
                                        <p:cTn id="261" dur="1" fill="hold">
                                          <p:stCondLst>
                                            <p:cond delay="0"/>
                                          </p:stCondLst>
                                        </p:cTn>
                                        <p:tgtEl>
                                          <p:spTgt spid="160"/>
                                        </p:tgtEl>
                                        <p:attrNameLst>
                                          <p:attrName>style.visibility</p:attrName>
                                        </p:attrNameLst>
                                      </p:cBhvr>
                                      <p:to>
                                        <p:strVal val="visible"/>
                                      </p:to>
                                    </p:set>
                                    <p:anim calcmode="lin" valueType="num">
                                      <p:cBhvr>
                                        <p:cTn id="262" dur="500" fill="hold"/>
                                        <p:tgtEl>
                                          <p:spTgt spid="160"/>
                                        </p:tgtEl>
                                        <p:attrNameLst>
                                          <p:attrName>ppt_x</p:attrName>
                                        </p:attrNameLst>
                                      </p:cBhvr>
                                      <p:tavLst>
                                        <p:tav tm="0">
                                          <p:val>
                                            <p:strVal val="#ppt_x"/>
                                          </p:val>
                                        </p:tav>
                                        <p:tav tm="50000">
                                          <p:val>
                                            <p:strVal val="#ppt_x+.1"/>
                                          </p:val>
                                        </p:tav>
                                        <p:tav tm="100000">
                                          <p:val>
                                            <p:strVal val="#ppt_x"/>
                                          </p:val>
                                        </p:tav>
                                      </p:tavLst>
                                    </p:anim>
                                    <p:anim calcmode="lin" valueType="num">
                                      <p:cBhvr>
                                        <p:cTn id="263" dur="500" fill="hold"/>
                                        <p:tgtEl>
                                          <p:spTgt spid="160"/>
                                        </p:tgtEl>
                                        <p:attrNameLst>
                                          <p:attrName>ppt_y</p:attrName>
                                        </p:attrNameLst>
                                      </p:cBhvr>
                                      <p:tavLst>
                                        <p:tav tm="0">
                                          <p:val>
                                            <p:strVal val="#ppt_y"/>
                                          </p:val>
                                        </p:tav>
                                        <p:tav tm="100000">
                                          <p:val>
                                            <p:strVal val="#ppt_y"/>
                                          </p:val>
                                        </p:tav>
                                      </p:tavLst>
                                    </p:anim>
                                    <p:anim calcmode="lin" valueType="num">
                                      <p:cBhvr>
                                        <p:cTn id="264" dur="500" fill="hold"/>
                                        <p:tgtEl>
                                          <p:spTgt spid="160"/>
                                        </p:tgtEl>
                                        <p:attrNameLst>
                                          <p:attrName>ppt_h</p:attrName>
                                        </p:attrNameLst>
                                      </p:cBhvr>
                                      <p:tavLst>
                                        <p:tav tm="0">
                                          <p:val>
                                            <p:strVal val="#ppt_h/10"/>
                                          </p:val>
                                        </p:tav>
                                        <p:tav tm="50000">
                                          <p:val>
                                            <p:strVal val="#ppt_h+.01"/>
                                          </p:val>
                                        </p:tav>
                                        <p:tav tm="100000">
                                          <p:val>
                                            <p:strVal val="#ppt_h"/>
                                          </p:val>
                                        </p:tav>
                                      </p:tavLst>
                                    </p:anim>
                                    <p:anim calcmode="lin" valueType="num">
                                      <p:cBhvr>
                                        <p:cTn id="265" dur="500" fill="hold"/>
                                        <p:tgtEl>
                                          <p:spTgt spid="160"/>
                                        </p:tgtEl>
                                        <p:attrNameLst>
                                          <p:attrName>ppt_w</p:attrName>
                                        </p:attrNameLst>
                                      </p:cBhvr>
                                      <p:tavLst>
                                        <p:tav tm="0">
                                          <p:val>
                                            <p:strVal val="#ppt_w/10"/>
                                          </p:val>
                                        </p:tav>
                                        <p:tav tm="50000">
                                          <p:val>
                                            <p:strVal val="#ppt_w+.01"/>
                                          </p:val>
                                        </p:tav>
                                        <p:tav tm="100000">
                                          <p:val>
                                            <p:strVal val="#ppt_w"/>
                                          </p:val>
                                        </p:tav>
                                      </p:tavLst>
                                    </p:anim>
                                    <p:animEffect transition="in" filter="fade">
                                      <p:cBhvr>
                                        <p:cTn id="266" dur="500" tmFilter="0,0; .5, 1; 1, 1"/>
                                        <p:tgtEl>
                                          <p:spTgt spid="160"/>
                                        </p:tgtEl>
                                      </p:cBhvr>
                                    </p:animEffect>
                                  </p:childTnLst>
                                </p:cTn>
                              </p:par>
                            </p:childTnLst>
                          </p:cTn>
                        </p:par>
                      </p:childTnLst>
                    </p:cTn>
                  </p:par>
                  <p:par>
                    <p:cTn id="267" fill="hold">
                      <p:stCondLst>
                        <p:cond delay="indefinite"/>
                      </p:stCondLst>
                      <p:childTnLst>
                        <p:par>
                          <p:cTn id="268" fill="hold">
                            <p:stCondLst>
                              <p:cond delay="0"/>
                            </p:stCondLst>
                            <p:childTnLst>
                              <p:par>
                                <p:cTn id="269" presetID="41" presetClass="entr" presetSubtype="0" fill="hold" grpId="0" nodeType="clickEffect">
                                  <p:stCondLst>
                                    <p:cond delay="0"/>
                                  </p:stCondLst>
                                  <p:iterate type="lt">
                                    <p:tmPct val="10000"/>
                                  </p:iterate>
                                  <p:childTnLst>
                                    <p:set>
                                      <p:cBhvr>
                                        <p:cTn id="270" dur="1" fill="hold">
                                          <p:stCondLst>
                                            <p:cond delay="0"/>
                                          </p:stCondLst>
                                        </p:cTn>
                                        <p:tgtEl>
                                          <p:spTgt spid="159"/>
                                        </p:tgtEl>
                                        <p:attrNameLst>
                                          <p:attrName>style.visibility</p:attrName>
                                        </p:attrNameLst>
                                      </p:cBhvr>
                                      <p:to>
                                        <p:strVal val="visible"/>
                                      </p:to>
                                    </p:set>
                                    <p:anim calcmode="lin" valueType="num">
                                      <p:cBhvr>
                                        <p:cTn id="271" dur="500" fill="hold"/>
                                        <p:tgtEl>
                                          <p:spTgt spid="159"/>
                                        </p:tgtEl>
                                        <p:attrNameLst>
                                          <p:attrName>ppt_x</p:attrName>
                                        </p:attrNameLst>
                                      </p:cBhvr>
                                      <p:tavLst>
                                        <p:tav tm="0">
                                          <p:val>
                                            <p:strVal val="#ppt_x"/>
                                          </p:val>
                                        </p:tav>
                                        <p:tav tm="50000">
                                          <p:val>
                                            <p:strVal val="#ppt_x+.1"/>
                                          </p:val>
                                        </p:tav>
                                        <p:tav tm="100000">
                                          <p:val>
                                            <p:strVal val="#ppt_x"/>
                                          </p:val>
                                        </p:tav>
                                      </p:tavLst>
                                    </p:anim>
                                    <p:anim calcmode="lin" valueType="num">
                                      <p:cBhvr>
                                        <p:cTn id="272" dur="500" fill="hold"/>
                                        <p:tgtEl>
                                          <p:spTgt spid="159"/>
                                        </p:tgtEl>
                                        <p:attrNameLst>
                                          <p:attrName>ppt_y</p:attrName>
                                        </p:attrNameLst>
                                      </p:cBhvr>
                                      <p:tavLst>
                                        <p:tav tm="0">
                                          <p:val>
                                            <p:strVal val="#ppt_y"/>
                                          </p:val>
                                        </p:tav>
                                        <p:tav tm="100000">
                                          <p:val>
                                            <p:strVal val="#ppt_y"/>
                                          </p:val>
                                        </p:tav>
                                      </p:tavLst>
                                    </p:anim>
                                    <p:anim calcmode="lin" valueType="num">
                                      <p:cBhvr>
                                        <p:cTn id="273" dur="500" fill="hold"/>
                                        <p:tgtEl>
                                          <p:spTgt spid="159"/>
                                        </p:tgtEl>
                                        <p:attrNameLst>
                                          <p:attrName>ppt_h</p:attrName>
                                        </p:attrNameLst>
                                      </p:cBhvr>
                                      <p:tavLst>
                                        <p:tav tm="0">
                                          <p:val>
                                            <p:strVal val="#ppt_h/10"/>
                                          </p:val>
                                        </p:tav>
                                        <p:tav tm="50000">
                                          <p:val>
                                            <p:strVal val="#ppt_h+.01"/>
                                          </p:val>
                                        </p:tav>
                                        <p:tav tm="100000">
                                          <p:val>
                                            <p:strVal val="#ppt_h"/>
                                          </p:val>
                                        </p:tav>
                                      </p:tavLst>
                                    </p:anim>
                                    <p:anim calcmode="lin" valueType="num">
                                      <p:cBhvr>
                                        <p:cTn id="274" dur="500" fill="hold"/>
                                        <p:tgtEl>
                                          <p:spTgt spid="159"/>
                                        </p:tgtEl>
                                        <p:attrNameLst>
                                          <p:attrName>ppt_w</p:attrName>
                                        </p:attrNameLst>
                                      </p:cBhvr>
                                      <p:tavLst>
                                        <p:tav tm="0">
                                          <p:val>
                                            <p:strVal val="#ppt_w/10"/>
                                          </p:val>
                                        </p:tav>
                                        <p:tav tm="50000">
                                          <p:val>
                                            <p:strVal val="#ppt_w+.01"/>
                                          </p:val>
                                        </p:tav>
                                        <p:tav tm="100000">
                                          <p:val>
                                            <p:strVal val="#ppt_w"/>
                                          </p:val>
                                        </p:tav>
                                      </p:tavLst>
                                    </p:anim>
                                    <p:animEffect transition="in" filter="fade">
                                      <p:cBhvr>
                                        <p:cTn id="275" dur="500" tmFilter="0,0; .5, 1; 1, 1"/>
                                        <p:tgtEl>
                                          <p:spTgt spid="159"/>
                                        </p:tgtEl>
                                      </p:cBhvr>
                                    </p:animEffect>
                                  </p:childTnLst>
                                </p:cTn>
                              </p:par>
                            </p:childTnLst>
                          </p:cTn>
                        </p:par>
                      </p:childTnLst>
                    </p:cTn>
                  </p:par>
                  <p:par>
                    <p:cTn id="276" fill="hold">
                      <p:stCondLst>
                        <p:cond delay="indefinite"/>
                      </p:stCondLst>
                      <p:childTnLst>
                        <p:par>
                          <p:cTn id="277" fill="hold">
                            <p:stCondLst>
                              <p:cond delay="0"/>
                            </p:stCondLst>
                            <p:childTnLst>
                              <p:par>
                                <p:cTn id="278" presetID="30" presetClass="entr" presetSubtype="0" fill="hold" nodeType="clickEffect">
                                  <p:stCondLst>
                                    <p:cond delay="0"/>
                                  </p:stCondLst>
                                  <p:childTnLst>
                                    <p:set>
                                      <p:cBhvr>
                                        <p:cTn id="279" dur="1" fill="hold">
                                          <p:stCondLst>
                                            <p:cond delay="0"/>
                                          </p:stCondLst>
                                        </p:cTn>
                                        <p:tgtEl>
                                          <p:spTgt spid="1026"/>
                                        </p:tgtEl>
                                        <p:attrNameLst>
                                          <p:attrName>style.visibility</p:attrName>
                                        </p:attrNameLst>
                                      </p:cBhvr>
                                      <p:to>
                                        <p:strVal val="visible"/>
                                      </p:to>
                                    </p:set>
                                    <p:animEffect transition="in" filter="fade">
                                      <p:cBhvr>
                                        <p:cTn id="280" dur="800" decel="100000"/>
                                        <p:tgtEl>
                                          <p:spTgt spid="1026"/>
                                        </p:tgtEl>
                                      </p:cBhvr>
                                    </p:animEffect>
                                    <p:anim calcmode="lin" valueType="num">
                                      <p:cBhvr>
                                        <p:cTn id="281" dur="800" decel="100000" fill="hold"/>
                                        <p:tgtEl>
                                          <p:spTgt spid="1026"/>
                                        </p:tgtEl>
                                        <p:attrNameLst>
                                          <p:attrName>style.rotation</p:attrName>
                                        </p:attrNameLst>
                                      </p:cBhvr>
                                      <p:tavLst>
                                        <p:tav tm="0">
                                          <p:val>
                                            <p:fltVal val="-90"/>
                                          </p:val>
                                        </p:tav>
                                        <p:tav tm="100000">
                                          <p:val>
                                            <p:fltVal val="0"/>
                                          </p:val>
                                        </p:tav>
                                      </p:tavLst>
                                    </p:anim>
                                    <p:anim calcmode="lin" valueType="num">
                                      <p:cBhvr>
                                        <p:cTn id="282" dur="800" decel="100000" fill="hold"/>
                                        <p:tgtEl>
                                          <p:spTgt spid="1026"/>
                                        </p:tgtEl>
                                        <p:attrNameLst>
                                          <p:attrName>ppt_x</p:attrName>
                                        </p:attrNameLst>
                                      </p:cBhvr>
                                      <p:tavLst>
                                        <p:tav tm="0">
                                          <p:val>
                                            <p:strVal val="#ppt_x+0.4"/>
                                          </p:val>
                                        </p:tav>
                                        <p:tav tm="100000">
                                          <p:val>
                                            <p:strVal val="#ppt_x-0.05"/>
                                          </p:val>
                                        </p:tav>
                                      </p:tavLst>
                                    </p:anim>
                                    <p:anim calcmode="lin" valueType="num">
                                      <p:cBhvr>
                                        <p:cTn id="283" dur="800" decel="100000" fill="hold"/>
                                        <p:tgtEl>
                                          <p:spTgt spid="1026"/>
                                        </p:tgtEl>
                                        <p:attrNameLst>
                                          <p:attrName>ppt_y</p:attrName>
                                        </p:attrNameLst>
                                      </p:cBhvr>
                                      <p:tavLst>
                                        <p:tav tm="0">
                                          <p:val>
                                            <p:strVal val="#ppt_y-0.4"/>
                                          </p:val>
                                        </p:tav>
                                        <p:tav tm="100000">
                                          <p:val>
                                            <p:strVal val="#ppt_y+0.1"/>
                                          </p:val>
                                        </p:tav>
                                      </p:tavLst>
                                    </p:anim>
                                    <p:anim calcmode="lin" valueType="num">
                                      <p:cBhvr>
                                        <p:cTn id="284" dur="200" accel="100000" fill="hold">
                                          <p:stCondLst>
                                            <p:cond delay="800"/>
                                          </p:stCondLst>
                                        </p:cTn>
                                        <p:tgtEl>
                                          <p:spTgt spid="1026"/>
                                        </p:tgtEl>
                                        <p:attrNameLst>
                                          <p:attrName>ppt_x</p:attrName>
                                        </p:attrNameLst>
                                      </p:cBhvr>
                                      <p:tavLst>
                                        <p:tav tm="0">
                                          <p:val>
                                            <p:strVal val="#ppt_x-0.05"/>
                                          </p:val>
                                        </p:tav>
                                        <p:tav tm="100000">
                                          <p:val>
                                            <p:strVal val="#ppt_x"/>
                                          </p:val>
                                        </p:tav>
                                      </p:tavLst>
                                    </p:anim>
                                    <p:anim calcmode="lin" valueType="num">
                                      <p:cBhvr>
                                        <p:cTn id="285" dur="200" accel="100000" fill="hold">
                                          <p:stCondLst>
                                            <p:cond delay="800"/>
                                          </p:stCondLst>
                                        </p:cTn>
                                        <p:tgtEl>
                                          <p:spTgt spid="1026"/>
                                        </p:tgtEl>
                                        <p:attrNameLst>
                                          <p:attrName>ppt_y</p:attrName>
                                        </p:attrNameLst>
                                      </p:cBhvr>
                                      <p:tavLst>
                                        <p:tav tm="0">
                                          <p:val>
                                            <p:strVal val="#ppt_y+0.1"/>
                                          </p:val>
                                        </p:tav>
                                        <p:tav tm="100000">
                                          <p:val>
                                            <p:strVal val="#ppt_y"/>
                                          </p:val>
                                        </p:tav>
                                      </p:tavLst>
                                    </p:anim>
                                  </p:childTnLst>
                                </p:cTn>
                              </p:par>
                            </p:childTnLst>
                          </p:cTn>
                        </p:par>
                      </p:childTnLst>
                    </p:cTn>
                  </p:par>
                  <p:par>
                    <p:cTn id="286" fill="hold">
                      <p:stCondLst>
                        <p:cond delay="indefinite"/>
                      </p:stCondLst>
                      <p:childTnLst>
                        <p:par>
                          <p:cTn id="287" fill="hold">
                            <p:stCondLst>
                              <p:cond delay="0"/>
                            </p:stCondLst>
                            <p:childTnLst>
                              <p:par>
                                <p:cTn id="288" presetID="30" presetClass="entr" presetSubtype="0" fill="hold" nodeType="clickEffect">
                                  <p:stCondLst>
                                    <p:cond delay="0"/>
                                  </p:stCondLst>
                                  <p:childTnLst>
                                    <p:set>
                                      <p:cBhvr>
                                        <p:cTn id="289" dur="1" fill="hold">
                                          <p:stCondLst>
                                            <p:cond delay="0"/>
                                          </p:stCondLst>
                                        </p:cTn>
                                        <p:tgtEl>
                                          <p:spTgt spid="177"/>
                                        </p:tgtEl>
                                        <p:attrNameLst>
                                          <p:attrName>style.visibility</p:attrName>
                                        </p:attrNameLst>
                                      </p:cBhvr>
                                      <p:to>
                                        <p:strVal val="visible"/>
                                      </p:to>
                                    </p:set>
                                    <p:animEffect transition="in" filter="fade">
                                      <p:cBhvr>
                                        <p:cTn id="290" dur="800" decel="100000"/>
                                        <p:tgtEl>
                                          <p:spTgt spid="177"/>
                                        </p:tgtEl>
                                      </p:cBhvr>
                                    </p:animEffect>
                                    <p:anim calcmode="lin" valueType="num">
                                      <p:cBhvr>
                                        <p:cTn id="291" dur="800" decel="100000" fill="hold"/>
                                        <p:tgtEl>
                                          <p:spTgt spid="177"/>
                                        </p:tgtEl>
                                        <p:attrNameLst>
                                          <p:attrName>style.rotation</p:attrName>
                                        </p:attrNameLst>
                                      </p:cBhvr>
                                      <p:tavLst>
                                        <p:tav tm="0">
                                          <p:val>
                                            <p:fltVal val="-90"/>
                                          </p:val>
                                        </p:tav>
                                        <p:tav tm="100000">
                                          <p:val>
                                            <p:fltVal val="0"/>
                                          </p:val>
                                        </p:tav>
                                      </p:tavLst>
                                    </p:anim>
                                    <p:anim calcmode="lin" valueType="num">
                                      <p:cBhvr>
                                        <p:cTn id="292" dur="800" decel="100000" fill="hold"/>
                                        <p:tgtEl>
                                          <p:spTgt spid="177"/>
                                        </p:tgtEl>
                                        <p:attrNameLst>
                                          <p:attrName>ppt_x</p:attrName>
                                        </p:attrNameLst>
                                      </p:cBhvr>
                                      <p:tavLst>
                                        <p:tav tm="0">
                                          <p:val>
                                            <p:strVal val="#ppt_x+0.4"/>
                                          </p:val>
                                        </p:tav>
                                        <p:tav tm="100000">
                                          <p:val>
                                            <p:strVal val="#ppt_x-0.05"/>
                                          </p:val>
                                        </p:tav>
                                      </p:tavLst>
                                    </p:anim>
                                    <p:anim calcmode="lin" valueType="num">
                                      <p:cBhvr>
                                        <p:cTn id="293" dur="800" decel="100000" fill="hold"/>
                                        <p:tgtEl>
                                          <p:spTgt spid="177"/>
                                        </p:tgtEl>
                                        <p:attrNameLst>
                                          <p:attrName>ppt_y</p:attrName>
                                        </p:attrNameLst>
                                      </p:cBhvr>
                                      <p:tavLst>
                                        <p:tav tm="0">
                                          <p:val>
                                            <p:strVal val="#ppt_y-0.4"/>
                                          </p:val>
                                        </p:tav>
                                        <p:tav tm="100000">
                                          <p:val>
                                            <p:strVal val="#ppt_y+0.1"/>
                                          </p:val>
                                        </p:tav>
                                      </p:tavLst>
                                    </p:anim>
                                    <p:anim calcmode="lin" valueType="num">
                                      <p:cBhvr>
                                        <p:cTn id="294" dur="200" accel="100000" fill="hold">
                                          <p:stCondLst>
                                            <p:cond delay="800"/>
                                          </p:stCondLst>
                                        </p:cTn>
                                        <p:tgtEl>
                                          <p:spTgt spid="177"/>
                                        </p:tgtEl>
                                        <p:attrNameLst>
                                          <p:attrName>ppt_x</p:attrName>
                                        </p:attrNameLst>
                                      </p:cBhvr>
                                      <p:tavLst>
                                        <p:tav tm="0">
                                          <p:val>
                                            <p:strVal val="#ppt_x-0.05"/>
                                          </p:val>
                                        </p:tav>
                                        <p:tav tm="100000">
                                          <p:val>
                                            <p:strVal val="#ppt_x"/>
                                          </p:val>
                                        </p:tav>
                                      </p:tavLst>
                                    </p:anim>
                                    <p:anim calcmode="lin" valueType="num">
                                      <p:cBhvr>
                                        <p:cTn id="295" dur="200" accel="100000" fill="hold">
                                          <p:stCondLst>
                                            <p:cond delay="800"/>
                                          </p:stCondLst>
                                        </p:cTn>
                                        <p:tgtEl>
                                          <p:spTgt spid="177"/>
                                        </p:tgtEl>
                                        <p:attrNameLst>
                                          <p:attrName>ppt_y</p:attrName>
                                        </p:attrNameLst>
                                      </p:cBhvr>
                                      <p:tavLst>
                                        <p:tav tm="0">
                                          <p:val>
                                            <p:strVal val="#ppt_y+0.1"/>
                                          </p:val>
                                        </p:tav>
                                        <p:tav tm="100000">
                                          <p:val>
                                            <p:strVal val="#ppt_y"/>
                                          </p:val>
                                        </p:tav>
                                      </p:tavLst>
                                    </p:anim>
                                  </p:childTnLst>
                                </p:cTn>
                              </p:par>
                            </p:childTnLst>
                          </p:cTn>
                        </p:par>
                      </p:childTnLst>
                    </p:cTn>
                  </p:par>
                  <p:par>
                    <p:cTn id="296" fill="hold">
                      <p:stCondLst>
                        <p:cond delay="indefinite"/>
                      </p:stCondLst>
                      <p:childTnLst>
                        <p:par>
                          <p:cTn id="297" fill="hold">
                            <p:stCondLst>
                              <p:cond delay="0"/>
                            </p:stCondLst>
                            <p:childTnLst>
                              <p:par>
                                <p:cTn id="298" presetID="30" presetClass="entr" presetSubtype="0" fill="hold" nodeType="clickEffect">
                                  <p:stCondLst>
                                    <p:cond delay="0"/>
                                  </p:stCondLst>
                                  <p:childTnLst>
                                    <p:set>
                                      <p:cBhvr>
                                        <p:cTn id="299" dur="1" fill="hold">
                                          <p:stCondLst>
                                            <p:cond delay="0"/>
                                          </p:stCondLst>
                                        </p:cTn>
                                        <p:tgtEl>
                                          <p:spTgt spid="178"/>
                                        </p:tgtEl>
                                        <p:attrNameLst>
                                          <p:attrName>style.visibility</p:attrName>
                                        </p:attrNameLst>
                                      </p:cBhvr>
                                      <p:to>
                                        <p:strVal val="visible"/>
                                      </p:to>
                                    </p:set>
                                    <p:animEffect transition="in" filter="fade">
                                      <p:cBhvr>
                                        <p:cTn id="300" dur="800" decel="100000"/>
                                        <p:tgtEl>
                                          <p:spTgt spid="178"/>
                                        </p:tgtEl>
                                      </p:cBhvr>
                                    </p:animEffect>
                                    <p:anim calcmode="lin" valueType="num">
                                      <p:cBhvr>
                                        <p:cTn id="301" dur="800" decel="100000" fill="hold"/>
                                        <p:tgtEl>
                                          <p:spTgt spid="178"/>
                                        </p:tgtEl>
                                        <p:attrNameLst>
                                          <p:attrName>style.rotation</p:attrName>
                                        </p:attrNameLst>
                                      </p:cBhvr>
                                      <p:tavLst>
                                        <p:tav tm="0">
                                          <p:val>
                                            <p:fltVal val="-90"/>
                                          </p:val>
                                        </p:tav>
                                        <p:tav tm="100000">
                                          <p:val>
                                            <p:fltVal val="0"/>
                                          </p:val>
                                        </p:tav>
                                      </p:tavLst>
                                    </p:anim>
                                    <p:anim calcmode="lin" valueType="num">
                                      <p:cBhvr>
                                        <p:cTn id="302" dur="800" decel="100000" fill="hold"/>
                                        <p:tgtEl>
                                          <p:spTgt spid="178"/>
                                        </p:tgtEl>
                                        <p:attrNameLst>
                                          <p:attrName>ppt_x</p:attrName>
                                        </p:attrNameLst>
                                      </p:cBhvr>
                                      <p:tavLst>
                                        <p:tav tm="0">
                                          <p:val>
                                            <p:strVal val="#ppt_x+0.4"/>
                                          </p:val>
                                        </p:tav>
                                        <p:tav tm="100000">
                                          <p:val>
                                            <p:strVal val="#ppt_x-0.05"/>
                                          </p:val>
                                        </p:tav>
                                      </p:tavLst>
                                    </p:anim>
                                    <p:anim calcmode="lin" valueType="num">
                                      <p:cBhvr>
                                        <p:cTn id="303" dur="800" decel="100000" fill="hold"/>
                                        <p:tgtEl>
                                          <p:spTgt spid="178"/>
                                        </p:tgtEl>
                                        <p:attrNameLst>
                                          <p:attrName>ppt_y</p:attrName>
                                        </p:attrNameLst>
                                      </p:cBhvr>
                                      <p:tavLst>
                                        <p:tav tm="0">
                                          <p:val>
                                            <p:strVal val="#ppt_y-0.4"/>
                                          </p:val>
                                        </p:tav>
                                        <p:tav tm="100000">
                                          <p:val>
                                            <p:strVal val="#ppt_y+0.1"/>
                                          </p:val>
                                        </p:tav>
                                      </p:tavLst>
                                    </p:anim>
                                    <p:anim calcmode="lin" valueType="num">
                                      <p:cBhvr>
                                        <p:cTn id="304" dur="200" accel="100000" fill="hold">
                                          <p:stCondLst>
                                            <p:cond delay="800"/>
                                          </p:stCondLst>
                                        </p:cTn>
                                        <p:tgtEl>
                                          <p:spTgt spid="178"/>
                                        </p:tgtEl>
                                        <p:attrNameLst>
                                          <p:attrName>ppt_x</p:attrName>
                                        </p:attrNameLst>
                                      </p:cBhvr>
                                      <p:tavLst>
                                        <p:tav tm="0">
                                          <p:val>
                                            <p:strVal val="#ppt_x-0.05"/>
                                          </p:val>
                                        </p:tav>
                                        <p:tav tm="100000">
                                          <p:val>
                                            <p:strVal val="#ppt_x"/>
                                          </p:val>
                                        </p:tav>
                                      </p:tavLst>
                                    </p:anim>
                                    <p:anim calcmode="lin" valueType="num">
                                      <p:cBhvr>
                                        <p:cTn id="305" dur="200" accel="100000" fill="hold">
                                          <p:stCondLst>
                                            <p:cond delay="800"/>
                                          </p:stCondLst>
                                        </p:cTn>
                                        <p:tgtEl>
                                          <p:spTgt spid="178"/>
                                        </p:tgtEl>
                                        <p:attrNameLst>
                                          <p:attrName>ppt_y</p:attrName>
                                        </p:attrNameLst>
                                      </p:cBhvr>
                                      <p:tavLst>
                                        <p:tav tm="0">
                                          <p:val>
                                            <p:strVal val="#ppt_y+0.1"/>
                                          </p:val>
                                        </p:tav>
                                        <p:tav tm="100000">
                                          <p:val>
                                            <p:strVal val="#ppt_y"/>
                                          </p:val>
                                        </p:tav>
                                      </p:tavLst>
                                    </p:anim>
                                  </p:childTnLst>
                                </p:cTn>
                              </p:par>
                            </p:childTnLst>
                          </p:cTn>
                        </p:par>
                      </p:childTnLst>
                    </p:cTn>
                  </p:par>
                  <p:par>
                    <p:cTn id="306" fill="hold">
                      <p:stCondLst>
                        <p:cond delay="indefinite"/>
                      </p:stCondLst>
                      <p:childTnLst>
                        <p:par>
                          <p:cTn id="307" fill="hold">
                            <p:stCondLst>
                              <p:cond delay="0"/>
                            </p:stCondLst>
                            <p:childTnLst>
                              <p:par>
                                <p:cTn id="308" presetID="26" presetClass="entr" presetSubtype="0" fill="hold" grpId="0" nodeType="clickEffect">
                                  <p:stCondLst>
                                    <p:cond delay="0"/>
                                  </p:stCondLst>
                                  <p:childTnLst>
                                    <p:set>
                                      <p:cBhvr>
                                        <p:cTn id="309" dur="1" fill="hold">
                                          <p:stCondLst>
                                            <p:cond delay="0"/>
                                          </p:stCondLst>
                                        </p:cTn>
                                        <p:tgtEl>
                                          <p:spTgt spid="60"/>
                                        </p:tgtEl>
                                        <p:attrNameLst>
                                          <p:attrName>style.visibility</p:attrName>
                                        </p:attrNameLst>
                                      </p:cBhvr>
                                      <p:to>
                                        <p:strVal val="visible"/>
                                      </p:to>
                                    </p:set>
                                    <p:animEffect transition="in" filter="wipe(down)">
                                      <p:cBhvr>
                                        <p:cTn id="310" dur="580">
                                          <p:stCondLst>
                                            <p:cond delay="0"/>
                                          </p:stCondLst>
                                        </p:cTn>
                                        <p:tgtEl>
                                          <p:spTgt spid="60"/>
                                        </p:tgtEl>
                                      </p:cBhvr>
                                    </p:animEffect>
                                    <p:anim calcmode="lin" valueType="num">
                                      <p:cBhvr>
                                        <p:cTn id="311" dur="1822" tmFilter="0,0; 0.14,0.36; 0.43,0.73; 0.71,0.91; 1.0,1.0">
                                          <p:stCondLst>
                                            <p:cond delay="0"/>
                                          </p:stCondLst>
                                        </p:cTn>
                                        <p:tgtEl>
                                          <p:spTgt spid="60"/>
                                        </p:tgtEl>
                                        <p:attrNameLst>
                                          <p:attrName>ppt_x</p:attrName>
                                        </p:attrNameLst>
                                      </p:cBhvr>
                                      <p:tavLst>
                                        <p:tav tm="0">
                                          <p:val>
                                            <p:strVal val="#ppt_x-0.25"/>
                                          </p:val>
                                        </p:tav>
                                        <p:tav tm="100000">
                                          <p:val>
                                            <p:strVal val="#ppt_x"/>
                                          </p:val>
                                        </p:tav>
                                      </p:tavLst>
                                    </p:anim>
                                    <p:anim calcmode="lin" valueType="num">
                                      <p:cBhvr>
                                        <p:cTn id="312" dur="664" tmFilter="0.0,0.0; 0.25,0.07; 0.50,0.2; 0.75,0.467; 1.0,1.0">
                                          <p:stCondLst>
                                            <p:cond delay="0"/>
                                          </p:stCondLst>
                                        </p:cTn>
                                        <p:tgtEl>
                                          <p:spTgt spid="60"/>
                                        </p:tgtEl>
                                        <p:attrNameLst>
                                          <p:attrName>ppt_y</p:attrName>
                                        </p:attrNameLst>
                                      </p:cBhvr>
                                      <p:tavLst>
                                        <p:tav tm="0" fmla="#ppt_y-sin(pi*$)/3">
                                          <p:val>
                                            <p:fltVal val="0.5"/>
                                          </p:val>
                                        </p:tav>
                                        <p:tav tm="100000">
                                          <p:val>
                                            <p:fltVal val="1"/>
                                          </p:val>
                                        </p:tav>
                                      </p:tavLst>
                                    </p:anim>
                                    <p:anim calcmode="lin" valueType="num">
                                      <p:cBhvr>
                                        <p:cTn id="313" dur="664" tmFilter="0, 0; 0.125,0.2665; 0.25,0.4; 0.375,0.465; 0.5,0.5;  0.625,0.535; 0.75,0.6; 0.875,0.7335; 1,1">
                                          <p:stCondLst>
                                            <p:cond delay="664"/>
                                          </p:stCondLst>
                                        </p:cTn>
                                        <p:tgtEl>
                                          <p:spTgt spid="60"/>
                                        </p:tgtEl>
                                        <p:attrNameLst>
                                          <p:attrName>ppt_y</p:attrName>
                                        </p:attrNameLst>
                                      </p:cBhvr>
                                      <p:tavLst>
                                        <p:tav tm="0" fmla="#ppt_y-sin(pi*$)/9">
                                          <p:val>
                                            <p:fltVal val="0"/>
                                          </p:val>
                                        </p:tav>
                                        <p:tav tm="100000">
                                          <p:val>
                                            <p:fltVal val="1"/>
                                          </p:val>
                                        </p:tav>
                                      </p:tavLst>
                                    </p:anim>
                                    <p:anim calcmode="lin" valueType="num">
                                      <p:cBhvr>
                                        <p:cTn id="314" dur="332" tmFilter="0, 0; 0.125,0.2665; 0.25,0.4; 0.375,0.465; 0.5,0.5;  0.625,0.535; 0.75,0.6; 0.875,0.7335; 1,1">
                                          <p:stCondLst>
                                            <p:cond delay="1324"/>
                                          </p:stCondLst>
                                        </p:cTn>
                                        <p:tgtEl>
                                          <p:spTgt spid="60"/>
                                        </p:tgtEl>
                                        <p:attrNameLst>
                                          <p:attrName>ppt_y</p:attrName>
                                        </p:attrNameLst>
                                      </p:cBhvr>
                                      <p:tavLst>
                                        <p:tav tm="0" fmla="#ppt_y-sin(pi*$)/27">
                                          <p:val>
                                            <p:fltVal val="0"/>
                                          </p:val>
                                        </p:tav>
                                        <p:tav tm="100000">
                                          <p:val>
                                            <p:fltVal val="1"/>
                                          </p:val>
                                        </p:tav>
                                      </p:tavLst>
                                    </p:anim>
                                    <p:anim calcmode="lin" valueType="num">
                                      <p:cBhvr>
                                        <p:cTn id="315" dur="164" tmFilter="0, 0; 0.125,0.2665; 0.25,0.4; 0.375,0.465; 0.5,0.5;  0.625,0.535; 0.75,0.6; 0.875,0.7335; 1,1">
                                          <p:stCondLst>
                                            <p:cond delay="1656"/>
                                          </p:stCondLst>
                                        </p:cTn>
                                        <p:tgtEl>
                                          <p:spTgt spid="60"/>
                                        </p:tgtEl>
                                        <p:attrNameLst>
                                          <p:attrName>ppt_y</p:attrName>
                                        </p:attrNameLst>
                                      </p:cBhvr>
                                      <p:tavLst>
                                        <p:tav tm="0" fmla="#ppt_y-sin(pi*$)/81">
                                          <p:val>
                                            <p:fltVal val="0"/>
                                          </p:val>
                                        </p:tav>
                                        <p:tav tm="100000">
                                          <p:val>
                                            <p:fltVal val="1"/>
                                          </p:val>
                                        </p:tav>
                                      </p:tavLst>
                                    </p:anim>
                                    <p:animScale>
                                      <p:cBhvr>
                                        <p:cTn id="316" dur="26">
                                          <p:stCondLst>
                                            <p:cond delay="650"/>
                                          </p:stCondLst>
                                        </p:cTn>
                                        <p:tgtEl>
                                          <p:spTgt spid="60"/>
                                        </p:tgtEl>
                                      </p:cBhvr>
                                      <p:to x="100000" y="60000"/>
                                    </p:animScale>
                                    <p:animScale>
                                      <p:cBhvr>
                                        <p:cTn id="317" dur="166" decel="50000">
                                          <p:stCondLst>
                                            <p:cond delay="676"/>
                                          </p:stCondLst>
                                        </p:cTn>
                                        <p:tgtEl>
                                          <p:spTgt spid="60"/>
                                        </p:tgtEl>
                                      </p:cBhvr>
                                      <p:to x="100000" y="100000"/>
                                    </p:animScale>
                                    <p:animScale>
                                      <p:cBhvr>
                                        <p:cTn id="318" dur="26">
                                          <p:stCondLst>
                                            <p:cond delay="1312"/>
                                          </p:stCondLst>
                                        </p:cTn>
                                        <p:tgtEl>
                                          <p:spTgt spid="60"/>
                                        </p:tgtEl>
                                      </p:cBhvr>
                                      <p:to x="100000" y="80000"/>
                                    </p:animScale>
                                    <p:animScale>
                                      <p:cBhvr>
                                        <p:cTn id="319" dur="166" decel="50000">
                                          <p:stCondLst>
                                            <p:cond delay="1338"/>
                                          </p:stCondLst>
                                        </p:cTn>
                                        <p:tgtEl>
                                          <p:spTgt spid="60"/>
                                        </p:tgtEl>
                                      </p:cBhvr>
                                      <p:to x="100000" y="100000"/>
                                    </p:animScale>
                                    <p:animScale>
                                      <p:cBhvr>
                                        <p:cTn id="320" dur="26">
                                          <p:stCondLst>
                                            <p:cond delay="1642"/>
                                          </p:stCondLst>
                                        </p:cTn>
                                        <p:tgtEl>
                                          <p:spTgt spid="60"/>
                                        </p:tgtEl>
                                      </p:cBhvr>
                                      <p:to x="100000" y="90000"/>
                                    </p:animScale>
                                    <p:animScale>
                                      <p:cBhvr>
                                        <p:cTn id="321" dur="166" decel="50000">
                                          <p:stCondLst>
                                            <p:cond delay="1668"/>
                                          </p:stCondLst>
                                        </p:cTn>
                                        <p:tgtEl>
                                          <p:spTgt spid="60"/>
                                        </p:tgtEl>
                                      </p:cBhvr>
                                      <p:to x="100000" y="100000"/>
                                    </p:animScale>
                                    <p:animScale>
                                      <p:cBhvr>
                                        <p:cTn id="322" dur="26">
                                          <p:stCondLst>
                                            <p:cond delay="1808"/>
                                          </p:stCondLst>
                                        </p:cTn>
                                        <p:tgtEl>
                                          <p:spTgt spid="60"/>
                                        </p:tgtEl>
                                      </p:cBhvr>
                                      <p:to x="100000" y="95000"/>
                                    </p:animScale>
                                    <p:animScale>
                                      <p:cBhvr>
                                        <p:cTn id="323" dur="166" decel="50000">
                                          <p:stCondLst>
                                            <p:cond delay="1834"/>
                                          </p:stCondLst>
                                        </p:cTn>
                                        <p:tgtEl>
                                          <p:spTgt spid="60"/>
                                        </p:tgtEl>
                                      </p:cBhvr>
                                      <p:to x="100000" y="100000"/>
                                    </p:animScale>
                                  </p:childTnLst>
                                </p:cTn>
                              </p:par>
                              <p:par>
                                <p:cTn id="324" presetID="26" presetClass="entr" presetSubtype="0" fill="hold" grpId="0" nodeType="withEffect">
                                  <p:stCondLst>
                                    <p:cond delay="0"/>
                                  </p:stCondLst>
                                  <p:childTnLst>
                                    <p:set>
                                      <p:cBhvr>
                                        <p:cTn id="325" dur="1" fill="hold">
                                          <p:stCondLst>
                                            <p:cond delay="0"/>
                                          </p:stCondLst>
                                        </p:cTn>
                                        <p:tgtEl>
                                          <p:spTgt spid="172"/>
                                        </p:tgtEl>
                                        <p:attrNameLst>
                                          <p:attrName>style.visibility</p:attrName>
                                        </p:attrNameLst>
                                      </p:cBhvr>
                                      <p:to>
                                        <p:strVal val="visible"/>
                                      </p:to>
                                    </p:set>
                                    <p:animEffect transition="in" filter="wipe(down)">
                                      <p:cBhvr>
                                        <p:cTn id="326" dur="580">
                                          <p:stCondLst>
                                            <p:cond delay="0"/>
                                          </p:stCondLst>
                                        </p:cTn>
                                        <p:tgtEl>
                                          <p:spTgt spid="172"/>
                                        </p:tgtEl>
                                      </p:cBhvr>
                                    </p:animEffect>
                                    <p:anim calcmode="lin" valueType="num">
                                      <p:cBhvr>
                                        <p:cTn id="327" dur="1822" tmFilter="0,0; 0.14,0.36; 0.43,0.73; 0.71,0.91; 1.0,1.0">
                                          <p:stCondLst>
                                            <p:cond delay="0"/>
                                          </p:stCondLst>
                                        </p:cTn>
                                        <p:tgtEl>
                                          <p:spTgt spid="172"/>
                                        </p:tgtEl>
                                        <p:attrNameLst>
                                          <p:attrName>ppt_x</p:attrName>
                                        </p:attrNameLst>
                                      </p:cBhvr>
                                      <p:tavLst>
                                        <p:tav tm="0">
                                          <p:val>
                                            <p:strVal val="#ppt_x-0.25"/>
                                          </p:val>
                                        </p:tav>
                                        <p:tav tm="100000">
                                          <p:val>
                                            <p:strVal val="#ppt_x"/>
                                          </p:val>
                                        </p:tav>
                                      </p:tavLst>
                                    </p:anim>
                                    <p:anim calcmode="lin" valueType="num">
                                      <p:cBhvr>
                                        <p:cTn id="328" dur="664" tmFilter="0.0,0.0; 0.25,0.07; 0.50,0.2; 0.75,0.467; 1.0,1.0">
                                          <p:stCondLst>
                                            <p:cond delay="0"/>
                                          </p:stCondLst>
                                        </p:cTn>
                                        <p:tgtEl>
                                          <p:spTgt spid="172"/>
                                        </p:tgtEl>
                                        <p:attrNameLst>
                                          <p:attrName>ppt_y</p:attrName>
                                        </p:attrNameLst>
                                      </p:cBhvr>
                                      <p:tavLst>
                                        <p:tav tm="0" fmla="#ppt_y-sin(pi*$)/3">
                                          <p:val>
                                            <p:fltVal val="0.5"/>
                                          </p:val>
                                        </p:tav>
                                        <p:tav tm="100000">
                                          <p:val>
                                            <p:fltVal val="1"/>
                                          </p:val>
                                        </p:tav>
                                      </p:tavLst>
                                    </p:anim>
                                    <p:anim calcmode="lin" valueType="num">
                                      <p:cBhvr>
                                        <p:cTn id="329" dur="664" tmFilter="0, 0; 0.125,0.2665; 0.25,0.4; 0.375,0.465; 0.5,0.5;  0.625,0.535; 0.75,0.6; 0.875,0.7335; 1,1">
                                          <p:stCondLst>
                                            <p:cond delay="664"/>
                                          </p:stCondLst>
                                        </p:cTn>
                                        <p:tgtEl>
                                          <p:spTgt spid="172"/>
                                        </p:tgtEl>
                                        <p:attrNameLst>
                                          <p:attrName>ppt_y</p:attrName>
                                        </p:attrNameLst>
                                      </p:cBhvr>
                                      <p:tavLst>
                                        <p:tav tm="0" fmla="#ppt_y-sin(pi*$)/9">
                                          <p:val>
                                            <p:fltVal val="0"/>
                                          </p:val>
                                        </p:tav>
                                        <p:tav tm="100000">
                                          <p:val>
                                            <p:fltVal val="1"/>
                                          </p:val>
                                        </p:tav>
                                      </p:tavLst>
                                    </p:anim>
                                    <p:anim calcmode="lin" valueType="num">
                                      <p:cBhvr>
                                        <p:cTn id="330" dur="332" tmFilter="0, 0; 0.125,0.2665; 0.25,0.4; 0.375,0.465; 0.5,0.5;  0.625,0.535; 0.75,0.6; 0.875,0.7335; 1,1">
                                          <p:stCondLst>
                                            <p:cond delay="1324"/>
                                          </p:stCondLst>
                                        </p:cTn>
                                        <p:tgtEl>
                                          <p:spTgt spid="172"/>
                                        </p:tgtEl>
                                        <p:attrNameLst>
                                          <p:attrName>ppt_y</p:attrName>
                                        </p:attrNameLst>
                                      </p:cBhvr>
                                      <p:tavLst>
                                        <p:tav tm="0" fmla="#ppt_y-sin(pi*$)/27">
                                          <p:val>
                                            <p:fltVal val="0"/>
                                          </p:val>
                                        </p:tav>
                                        <p:tav tm="100000">
                                          <p:val>
                                            <p:fltVal val="1"/>
                                          </p:val>
                                        </p:tav>
                                      </p:tavLst>
                                    </p:anim>
                                    <p:anim calcmode="lin" valueType="num">
                                      <p:cBhvr>
                                        <p:cTn id="331" dur="164" tmFilter="0, 0; 0.125,0.2665; 0.25,0.4; 0.375,0.465; 0.5,0.5;  0.625,0.535; 0.75,0.6; 0.875,0.7335; 1,1">
                                          <p:stCondLst>
                                            <p:cond delay="1656"/>
                                          </p:stCondLst>
                                        </p:cTn>
                                        <p:tgtEl>
                                          <p:spTgt spid="172"/>
                                        </p:tgtEl>
                                        <p:attrNameLst>
                                          <p:attrName>ppt_y</p:attrName>
                                        </p:attrNameLst>
                                      </p:cBhvr>
                                      <p:tavLst>
                                        <p:tav tm="0" fmla="#ppt_y-sin(pi*$)/81">
                                          <p:val>
                                            <p:fltVal val="0"/>
                                          </p:val>
                                        </p:tav>
                                        <p:tav tm="100000">
                                          <p:val>
                                            <p:fltVal val="1"/>
                                          </p:val>
                                        </p:tav>
                                      </p:tavLst>
                                    </p:anim>
                                    <p:animScale>
                                      <p:cBhvr>
                                        <p:cTn id="332" dur="26">
                                          <p:stCondLst>
                                            <p:cond delay="650"/>
                                          </p:stCondLst>
                                        </p:cTn>
                                        <p:tgtEl>
                                          <p:spTgt spid="172"/>
                                        </p:tgtEl>
                                      </p:cBhvr>
                                      <p:to x="100000" y="60000"/>
                                    </p:animScale>
                                    <p:animScale>
                                      <p:cBhvr>
                                        <p:cTn id="333" dur="166" decel="50000">
                                          <p:stCondLst>
                                            <p:cond delay="676"/>
                                          </p:stCondLst>
                                        </p:cTn>
                                        <p:tgtEl>
                                          <p:spTgt spid="172"/>
                                        </p:tgtEl>
                                      </p:cBhvr>
                                      <p:to x="100000" y="100000"/>
                                    </p:animScale>
                                    <p:animScale>
                                      <p:cBhvr>
                                        <p:cTn id="334" dur="26">
                                          <p:stCondLst>
                                            <p:cond delay="1312"/>
                                          </p:stCondLst>
                                        </p:cTn>
                                        <p:tgtEl>
                                          <p:spTgt spid="172"/>
                                        </p:tgtEl>
                                      </p:cBhvr>
                                      <p:to x="100000" y="80000"/>
                                    </p:animScale>
                                    <p:animScale>
                                      <p:cBhvr>
                                        <p:cTn id="335" dur="166" decel="50000">
                                          <p:stCondLst>
                                            <p:cond delay="1338"/>
                                          </p:stCondLst>
                                        </p:cTn>
                                        <p:tgtEl>
                                          <p:spTgt spid="172"/>
                                        </p:tgtEl>
                                      </p:cBhvr>
                                      <p:to x="100000" y="100000"/>
                                    </p:animScale>
                                    <p:animScale>
                                      <p:cBhvr>
                                        <p:cTn id="336" dur="26">
                                          <p:stCondLst>
                                            <p:cond delay="1642"/>
                                          </p:stCondLst>
                                        </p:cTn>
                                        <p:tgtEl>
                                          <p:spTgt spid="172"/>
                                        </p:tgtEl>
                                      </p:cBhvr>
                                      <p:to x="100000" y="90000"/>
                                    </p:animScale>
                                    <p:animScale>
                                      <p:cBhvr>
                                        <p:cTn id="337" dur="166" decel="50000">
                                          <p:stCondLst>
                                            <p:cond delay="1668"/>
                                          </p:stCondLst>
                                        </p:cTn>
                                        <p:tgtEl>
                                          <p:spTgt spid="172"/>
                                        </p:tgtEl>
                                      </p:cBhvr>
                                      <p:to x="100000" y="100000"/>
                                    </p:animScale>
                                    <p:animScale>
                                      <p:cBhvr>
                                        <p:cTn id="338" dur="26">
                                          <p:stCondLst>
                                            <p:cond delay="1808"/>
                                          </p:stCondLst>
                                        </p:cTn>
                                        <p:tgtEl>
                                          <p:spTgt spid="172"/>
                                        </p:tgtEl>
                                      </p:cBhvr>
                                      <p:to x="100000" y="95000"/>
                                    </p:animScale>
                                    <p:animScale>
                                      <p:cBhvr>
                                        <p:cTn id="339" dur="166" decel="50000">
                                          <p:stCondLst>
                                            <p:cond delay="1834"/>
                                          </p:stCondLst>
                                        </p:cTn>
                                        <p:tgtEl>
                                          <p:spTgt spid="172"/>
                                        </p:tgtEl>
                                      </p:cBhvr>
                                      <p:to x="100000" y="100000"/>
                                    </p:animScale>
                                  </p:childTnLst>
                                </p:cTn>
                              </p:par>
                              <p:par>
                                <p:cTn id="340" presetID="26" presetClass="entr" presetSubtype="0" fill="hold" grpId="0" nodeType="withEffect">
                                  <p:stCondLst>
                                    <p:cond delay="0"/>
                                  </p:stCondLst>
                                  <p:childTnLst>
                                    <p:set>
                                      <p:cBhvr>
                                        <p:cTn id="341" dur="1" fill="hold">
                                          <p:stCondLst>
                                            <p:cond delay="0"/>
                                          </p:stCondLst>
                                        </p:cTn>
                                        <p:tgtEl>
                                          <p:spTgt spid="61"/>
                                        </p:tgtEl>
                                        <p:attrNameLst>
                                          <p:attrName>style.visibility</p:attrName>
                                        </p:attrNameLst>
                                      </p:cBhvr>
                                      <p:to>
                                        <p:strVal val="visible"/>
                                      </p:to>
                                    </p:set>
                                    <p:animEffect transition="in" filter="wipe(down)">
                                      <p:cBhvr>
                                        <p:cTn id="342" dur="580">
                                          <p:stCondLst>
                                            <p:cond delay="0"/>
                                          </p:stCondLst>
                                        </p:cTn>
                                        <p:tgtEl>
                                          <p:spTgt spid="61"/>
                                        </p:tgtEl>
                                      </p:cBhvr>
                                    </p:animEffect>
                                    <p:anim calcmode="lin" valueType="num">
                                      <p:cBhvr>
                                        <p:cTn id="343" dur="1822" tmFilter="0,0; 0.14,0.36; 0.43,0.73; 0.71,0.91; 1.0,1.0">
                                          <p:stCondLst>
                                            <p:cond delay="0"/>
                                          </p:stCondLst>
                                        </p:cTn>
                                        <p:tgtEl>
                                          <p:spTgt spid="61"/>
                                        </p:tgtEl>
                                        <p:attrNameLst>
                                          <p:attrName>ppt_x</p:attrName>
                                        </p:attrNameLst>
                                      </p:cBhvr>
                                      <p:tavLst>
                                        <p:tav tm="0">
                                          <p:val>
                                            <p:strVal val="#ppt_x-0.25"/>
                                          </p:val>
                                        </p:tav>
                                        <p:tav tm="100000">
                                          <p:val>
                                            <p:strVal val="#ppt_x"/>
                                          </p:val>
                                        </p:tav>
                                      </p:tavLst>
                                    </p:anim>
                                    <p:anim calcmode="lin" valueType="num">
                                      <p:cBhvr>
                                        <p:cTn id="344" dur="664" tmFilter="0.0,0.0; 0.25,0.07; 0.50,0.2; 0.75,0.467; 1.0,1.0">
                                          <p:stCondLst>
                                            <p:cond delay="0"/>
                                          </p:stCondLst>
                                        </p:cTn>
                                        <p:tgtEl>
                                          <p:spTgt spid="61"/>
                                        </p:tgtEl>
                                        <p:attrNameLst>
                                          <p:attrName>ppt_y</p:attrName>
                                        </p:attrNameLst>
                                      </p:cBhvr>
                                      <p:tavLst>
                                        <p:tav tm="0" fmla="#ppt_y-sin(pi*$)/3">
                                          <p:val>
                                            <p:fltVal val="0.5"/>
                                          </p:val>
                                        </p:tav>
                                        <p:tav tm="100000">
                                          <p:val>
                                            <p:fltVal val="1"/>
                                          </p:val>
                                        </p:tav>
                                      </p:tavLst>
                                    </p:anim>
                                    <p:anim calcmode="lin" valueType="num">
                                      <p:cBhvr>
                                        <p:cTn id="345" dur="664" tmFilter="0, 0; 0.125,0.2665; 0.25,0.4; 0.375,0.465; 0.5,0.5;  0.625,0.535; 0.75,0.6; 0.875,0.7335; 1,1">
                                          <p:stCondLst>
                                            <p:cond delay="664"/>
                                          </p:stCondLst>
                                        </p:cTn>
                                        <p:tgtEl>
                                          <p:spTgt spid="61"/>
                                        </p:tgtEl>
                                        <p:attrNameLst>
                                          <p:attrName>ppt_y</p:attrName>
                                        </p:attrNameLst>
                                      </p:cBhvr>
                                      <p:tavLst>
                                        <p:tav tm="0" fmla="#ppt_y-sin(pi*$)/9">
                                          <p:val>
                                            <p:fltVal val="0"/>
                                          </p:val>
                                        </p:tav>
                                        <p:tav tm="100000">
                                          <p:val>
                                            <p:fltVal val="1"/>
                                          </p:val>
                                        </p:tav>
                                      </p:tavLst>
                                    </p:anim>
                                    <p:anim calcmode="lin" valueType="num">
                                      <p:cBhvr>
                                        <p:cTn id="346" dur="332" tmFilter="0, 0; 0.125,0.2665; 0.25,0.4; 0.375,0.465; 0.5,0.5;  0.625,0.535; 0.75,0.6; 0.875,0.7335; 1,1">
                                          <p:stCondLst>
                                            <p:cond delay="1324"/>
                                          </p:stCondLst>
                                        </p:cTn>
                                        <p:tgtEl>
                                          <p:spTgt spid="61"/>
                                        </p:tgtEl>
                                        <p:attrNameLst>
                                          <p:attrName>ppt_y</p:attrName>
                                        </p:attrNameLst>
                                      </p:cBhvr>
                                      <p:tavLst>
                                        <p:tav tm="0" fmla="#ppt_y-sin(pi*$)/27">
                                          <p:val>
                                            <p:fltVal val="0"/>
                                          </p:val>
                                        </p:tav>
                                        <p:tav tm="100000">
                                          <p:val>
                                            <p:fltVal val="1"/>
                                          </p:val>
                                        </p:tav>
                                      </p:tavLst>
                                    </p:anim>
                                    <p:anim calcmode="lin" valueType="num">
                                      <p:cBhvr>
                                        <p:cTn id="347" dur="164" tmFilter="0, 0; 0.125,0.2665; 0.25,0.4; 0.375,0.465; 0.5,0.5;  0.625,0.535; 0.75,0.6; 0.875,0.7335; 1,1">
                                          <p:stCondLst>
                                            <p:cond delay="1656"/>
                                          </p:stCondLst>
                                        </p:cTn>
                                        <p:tgtEl>
                                          <p:spTgt spid="61"/>
                                        </p:tgtEl>
                                        <p:attrNameLst>
                                          <p:attrName>ppt_y</p:attrName>
                                        </p:attrNameLst>
                                      </p:cBhvr>
                                      <p:tavLst>
                                        <p:tav tm="0" fmla="#ppt_y-sin(pi*$)/81">
                                          <p:val>
                                            <p:fltVal val="0"/>
                                          </p:val>
                                        </p:tav>
                                        <p:tav tm="100000">
                                          <p:val>
                                            <p:fltVal val="1"/>
                                          </p:val>
                                        </p:tav>
                                      </p:tavLst>
                                    </p:anim>
                                    <p:animScale>
                                      <p:cBhvr>
                                        <p:cTn id="348" dur="26">
                                          <p:stCondLst>
                                            <p:cond delay="650"/>
                                          </p:stCondLst>
                                        </p:cTn>
                                        <p:tgtEl>
                                          <p:spTgt spid="61"/>
                                        </p:tgtEl>
                                      </p:cBhvr>
                                      <p:to x="100000" y="60000"/>
                                    </p:animScale>
                                    <p:animScale>
                                      <p:cBhvr>
                                        <p:cTn id="349" dur="166" decel="50000">
                                          <p:stCondLst>
                                            <p:cond delay="676"/>
                                          </p:stCondLst>
                                        </p:cTn>
                                        <p:tgtEl>
                                          <p:spTgt spid="61"/>
                                        </p:tgtEl>
                                      </p:cBhvr>
                                      <p:to x="100000" y="100000"/>
                                    </p:animScale>
                                    <p:animScale>
                                      <p:cBhvr>
                                        <p:cTn id="350" dur="26">
                                          <p:stCondLst>
                                            <p:cond delay="1312"/>
                                          </p:stCondLst>
                                        </p:cTn>
                                        <p:tgtEl>
                                          <p:spTgt spid="61"/>
                                        </p:tgtEl>
                                      </p:cBhvr>
                                      <p:to x="100000" y="80000"/>
                                    </p:animScale>
                                    <p:animScale>
                                      <p:cBhvr>
                                        <p:cTn id="351" dur="166" decel="50000">
                                          <p:stCondLst>
                                            <p:cond delay="1338"/>
                                          </p:stCondLst>
                                        </p:cTn>
                                        <p:tgtEl>
                                          <p:spTgt spid="61"/>
                                        </p:tgtEl>
                                      </p:cBhvr>
                                      <p:to x="100000" y="100000"/>
                                    </p:animScale>
                                    <p:animScale>
                                      <p:cBhvr>
                                        <p:cTn id="352" dur="26">
                                          <p:stCondLst>
                                            <p:cond delay="1642"/>
                                          </p:stCondLst>
                                        </p:cTn>
                                        <p:tgtEl>
                                          <p:spTgt spid="61"/>
                                        </p:tgtEl>
                                      </p:cBhvr>
                                      <p:to x="100000" y="90000"/>
                                    </p:animScale>
                                    <p:animScale>
                                      <p:cBhvr>
                                        <p:cTn id="353" dur="166" decel="50000">
                                          <p:stCondLst>
                                            <p:cond delay="1668"/>
                                          </p:stCondLst>
                                        </p:cTn>
                                        <p:tgtEl>
                                          <p:spTgt spid="61"/>
                                        </p:tgtEl>
                                      </p:cBhvr>
                                      <p:to x="100000" y="100000"/>
                                    </p:animScale>
                                    <p:animScale>
                                      <p:cBhvr>
                                        <p:cTn id="354" dur="26">
                                          <p:stCondLst>
                                            <p:cond delay="1808"/>
                                          </p:stCondLst>
                                        </p:cTn>
                                        <p:tgtEl>
                                          <p:spTgt spid="61"/>
                                        </p:tgtEl>
                                      </p:cBhvr>
                                      <p:to x="100000" y="95000"/>
                                    </p:animScale>
                                    <p:animScale>
                                      <p:cBhvr>
                                        <p:cTn id="355" dur="166" decel="50000">
                                          <p:stCondLst>
                                            <p:cond delay="1834"/>
                                          </p:stCondLst>
                                        </p:cTn>
                                        <p:tgtEl>
                                          <p:spTgt spid="61"/>
                                        </p:tgtEl>
                                      </p:cBhvr>
                                      <p:to x="100000" y="100000"/>
                                    </p:animScale>
                                  </p:childTnLst>
                                </p:cTn>
                              </p:par>
                            </p:childTnLst>
                          </p:cTn>
                        </p:par>
                      </p:childTnLst>
                    </p:cTn>
                  </p:par>
                  <p:par>
                    <p:cTn id="356" fill="hold">
                      <p:stCondLst>
                        <p:cond delay="indefinite"/>
                      </p:stCondLst>
                      <p:childTnLst>
                        <p:par>
                          <p:cTn id="357" fill="hold">
                            <p:stCondLst>
                              <p:cond delay="0"/>
                            </p:stCondLst>
                            <p:childTnLst>
                              <p:par>
                                <p:cTn id="358" presetID="21" presetClass="entr" presetSubtype="1" fill="hold" nodeType="clickEffect">
                                  <p:stCondLst>
                                    <p:cond delay="0"/>
                                  </p:stCondLst>
                                  <p:childTnLst>
                                    <p:set>
                                      <p:cBhvr>
                                        <p:cTn id="359" dur="1" fill="hold">
                                          <p:stCondLst>
                                            <p:cond delay="0"/>
                                          </p:stCondLst>
                                        </p:cTn>
                                        <p:tgtEl>
                                          <p:spTgt spid="34"/>
                                        </p:tgtEl>
                                        <p:attrNameLst>
                                          <p:attrName>style.visibility</p:attrName>
                                        </p:attrNameLst>
                                      </p:cBhvr>
                                      <p:to>
                                        <p:strVal val="visible"/>
                                      </p:to>
                                    </p:set>
                                    <p:animEffect transition="in" filter="wheel(1)">
                                      <p:cBhvr>
                                        <p:cTn id="360" dur="2000"/>
                                        <p:tgtEl>
                                          <p:spTgt spid="34"/>
                                        </p:tgtEl>
                                      </p:cBhvr>
                                    </p:animEffect>
                                  </p:childTnLst>
                                </p:cTn>
                              </p:par>
                            </p:childTnLst>
                          </p:cTn>
                        </p:par>
                      </p:childTnLst>
                    </p:cTn>
                  </p:par>
                  <p:par>
                    <p:cTn id="361" fill="hold">
                      <p:stCondLst>
                        <p:cond delay="indefinite"/>
                      </p:stCondLst>
                      <p:childTnLst>
                        <p:par>
                          <p:cTn id="362" fill="hold">
                            <p:stCondLst>
                              <p:cond delay="0"/>
                            </p:stCondLst>
                            <p:childTnLst>
                              <p:par>
                                <p:cTn id="363" presetID="26" presetClass="entr" presetSubtype="0" fill="hold" grpId="0" nodeType="clickEffect">
                                  <p:stCondLst>
                                    <p:cond delay="0"/>
                                  </p:stCondLst>
                                  <p:childTnLst>
                                    <p:set>
                                      <p:cBhvr>
                                        <p:cTn id="364" dur="1" fill="hold">
                                          <p:stCondLst>
                                            <p:cond delay="0"/>
                                          </p:stCondLst>
                                        </p:cTn>
                                        <p:tgtEl>
                                          <p:spTgt spid="54"/>
                                        </p:tgtEl>
                                        <p:attrNameLst>
                                          <p:attrName>style.visibility</p:attrName>
                                        </p:attrNameLst>
                                      </p:cBhvr>
                                      <p:to>
                                        <p:strVal val="visible"/>
                                      </p:to>
                                    </p:set>
                                    <p:animEffect transition="in" filter="wipe(down)">
                                      <p:cBhvr>
                                        <p:cTn id="365" dur="580">
                                          <p:stCondLst>
                                            <p:cond delay="0"/>
                                          </p:stCondLst>
                                        </p:cTn>
                                        <p:tgtEl>
                                          <p:spTgt spid="54"/>
                                        </p:tgtEl>
                                      </p:cBhvr>
                                    </p:animEffect>
                                    <p:anim calcmode="lin" valueType="num">
                                      <p:cBhvr>
                                        <p:cTn id="366" dur="1822" tmFilter="0,0; 0.14,0.36; 0.43,0.73; 0.71,0.91; 1.0,1.0">
                                          <p:stCondLst>
                                            <p:cond delay="0"/>
                                          </p:stCondLst>
                                        </p:cTn>
                                        <p:tgtEl>
                                          <p:spTgt spid="54"/>
                                        </p:tgtEl>
                                        <p:attrNameLst>
                                          <p:attrName>ppt_x</p:attrName>
                                        </p:attrNameLst>
                                      </p:cBhvr>
                                      <p:tavLst>
                                        <p:tav tm="0">
                                          <p:val>
                                            <p:strVal val="#ppt_x-0.25"/>
                                          </p:val>
                                        </p:tav>
                                        <p:tav tm="100000">
                                          <p:val>
                                            <p:strVal val="#ppt_x"/>
                                          </p:val>
                                        </p:tav>
                                      </p:tavLst>
                                    </p:anim>
                                    <p:anim calcmode="lin" valueType="num">
                                      <p:cBhvr>
                                        <p:cTn id="367" dur="664" tmFilter="0.0,0.0; 0.25,0.07; 0.50,0.2; 0.75,0.467; 1.0,1.0">
                                          <p:stCondLst>
                                            <p:cond delay="0"/>
                                          </p:stCondLst>
                                        </p:cTn>
                                        <p:tgtEl>
                                          <p:spTgt spid="54"/>
                                        </p:tgtEl>
                                        <p:attrNameLst>
                                          <p:attrName>ppt_y</p:attrName>
                                        </p:attrNameLst>
                                      </p:cBhvr>
                                      <p:tavLst>
                                        <p:tav tm="0" fmla="#ppt_y-sin(pi*$)/3">
                                          <p:val>
                                            <p:fltVal val="0.5"/>
                                          </p:val>
                                        </p:tav>
                                        <p:tav tm="100000">
                                          <p:val>
                                            <p:fltVal val="1"/>
                                          </p:val>
                                        </p:tav>
                                      </p:tavLst>
                                    </p:anim>
                                    <p:anim calcmode="lin" valueType="num">
                                      <p:cBhvr>
                                        <p:cTn id="368" dur="664" tmFilter="0, 0; 0.125,0.2665; 0.25,0.4; 0.375,0.465; 0.5,0.5;  0.625,0.535; 0.75,0.6; 0.875,0.7335; 1,1">
                                          <p:stCondLst>
                                            <p:cond delay="664"/>
                                          </p:stCondLst>
                                        </p:cTn>
                                        <p:tgtEl>
                                          <p:spTgt spid="54"/>
                                        </p:tgtEl>
                                        <p:attrNameLst>
                                          <p:attrName>ppt_y</p:attrName>
                                        </p:attrNameLst>
                                      </p:cBhvr>
                                      <p:tavLst>
                                        <p:tav tm="0" fmla="#ppt_y-sin(pi*$)/9">
                                          <p:val>
                                            <p:fltVal val="0"/>
                                          </p:val>
                                        </p:tav>
                                        <p:tav tm="100000">
                                          <p:val>
                                            <p:fltVal val="1"/>
                                          </p:val>
                                        </p:tav>
                                      </p:tavLst>
                                    </p:anim>
                                    <p:anim calcmode="lin" valueType="num">
                                      <p:cBhvr>
                                        <p:cTn id="369" dur="332" tmFilter="0, 0; 0.125,0.2665; 0.25,0.4; 0.375,0.465; 0.5,0.5;  0.625,0.535; 0.75,0.6; 0.875,0.7335; 1,1">
                                          <p:stCondLst>
                                            <p:cond delay="1324"/>
                                          </p:stCondLst>
                                        </p:cTn>
                                        <p:tgtEl>
                                          <p:spTgt spid="54"/>
                                        </p:tgtEl>
                                        <p:attrNameLst>
                                          <p:attrName>ppt_y</p:attrName>
                                        </p:attrNameLst>
                                      </p:cBhvr>
                                      <p:tavLst>
                                        <p:tav tm="0" fmla="#ppt_y-sin(pi*$)/27">
                                          <p:val>
                                            <p:fltVal val="0"/>
                                          </p:val>
                                        </p:tav>
                                        <p:tav tm="100000">
                                          <p:val>
                                            <p:fltVal val="1"/>
                                          </p:val>
                                        </p:tav>
                                      </p:tavLst>
                                    </p:anim>
                                    <p:anim calcmode="lin" valueType="num">
                                      <p:cBhvr>
                                        <p:cTn id="370" dur="164" tmFilter="0, 0; 0.125,0.2665; 0.25,0.4; 0.375,0.465; 0.5,0.5;  0.625,0.535; 0.75,0.6; 0.875,0.7335; 1,1">
                                          <p:stCondLst>
                                            <p:cond delay="1656"/>
                                          </p:stCondLst>
                                        </p:cTn>
                                        <p:tgtEl>
                                          <p:spTgt spid="54"/>
                                        </p:tgtEl>
                                        <p:attrNameLst>
                                          <p:attrName>ppt_y</p:attrName>
                                        </p:attrNameLst>
                                      </p:cBhvr>
                                      <p:tavLst>
                                        <p:tav tm="0" fmla="#ppt_y-sin(pi*$)/81">
                                          <p:val>
                                            <p:fltVal val="0"/>
                                          </p:val>
                                        </p:tav>
                                        <p:tav tm="100000">
                                          <p:val>
                                            <p:fltVal val="1"/>
                                          </p:val>
                                        </p:tav>
                                      </p:tavLst>
                                    </p:anim>
                                    <p:animScale>
                                      <p:cBhvr>
                                        <p:cTn id="371" dur="26">
                                          <p:stCondLst>
                                            <p:cond delay="650"/>
                                          </p:stCondLst>
                                        </p:cTn>
                                        <p:tgtEl>
                                          <p:spTgt spid="54"/>
                                        </p:tgtEl>
                                      </p:cBhvr>
                                      <p:to x="100000" y="60000"/>
                                    </p:animScale>
                                    <p:animScale>
                                      <p:cBhvr>
                                        <p:cTn id="372" dur="166" decel="50000">
                                          <p:stCondLst>
                                            <p:cond delay="676"/>
                                          </p:stCondLst>
                                        </p:cTn>
                                        <p:tgtEl>
                                          <p:spTgt spid="54"/>
                                        </p:tgtEl>
                                      </p:cBhvr>
                                      <p:to x="100000" y="100000"/>
                                    </p:animScale>
                                    <p:animScale>
                                      <p:cBhvr>
                                        <p:cTn id="373" dur="26">
                                          <p:stCondLst>
                                            <p:cond delay="1312"/>
                                          </p:stCondLst>
                                        </p:cTn>
                                        <p:tgtEl>
                                          <p:spTgt spid="54"/>
                                        </p:tgtEl>
                                      </p:cBhvr>
                                      <p:to x="100000" y="80000"/>
                                    </p:animScale>
                                    <p:animScale>
                                      <p:cBhvr>
                                        <p:cTn id="374" dur="166" decel="50000">
                                          <p:stCondLst>
                                            <p:cond delay="1338"/>
                                          </p:stCondLst>
                                        </p:cTn>
                                        <p:tgtEl>
                                          <p:spTgt spid="54"/>
                                        </p:tgtEl>
                                      </p:cBhvr>
                                      <p:to x="100000" y="100000"/>
                                    </p:animScale>
                                    <p:animScale>
                                      <p:cBhvr>
                                        <p:cTn id="375" dur="26">
                                          <p:stCondLst>
                                            <p:cond delay="1642"/>
                                          </p:stCondLst>
                                        </p:cTn>
                                        <p:tgtEl>
                                          <p:spTgt spid="54"/>
                                        </p:tgtEl>
                                      </p:cBhvr>
                                      <p:to x="100000" y="90000"/>
                                    </p:animScale>
                                    <p:animScale>
                                      <p:cBhvr>
                                        <p:cTn id="376" dur="166" decel="50000">
                                          <p:stCondLst>
                                            <p:cond delay="1668"/>
                                          </p:stCondLst>
                                        </p:cTn>
                                        <p:tgtEl>
                                          <p:spTgt spid="54"/>
                                        </p:tgtEl>
                                      </p:cBhvr>
                                      <p:to x="100000" y="100000"/>
                                    </p:animScale>
                                    <p:animScale>
                                      <p:cBhvr>
                                        <p:cTn id="377" dur="26">
                                          <p:stCondLst>
                                            <p:cond delay="1808"/>
                                          </p:stCondLst>
                                        </p:cTn>
                                        <p:tgtEl>
                                          <p:spTgt spid="54"/>
                                        </p:tgtEl>
                                      </p:cBhvr>
                                      <p:to x="100000" y="95000"/>
                                    </p:animScale>
                                    <p:animScale>
                                      <p:cBhvr>
                                        <p:cTn id="378" dur="166" decel="50000">
                                          <p:stCondLst>
                                            <p:cond delay="1834"/>
                                          </p:stCondLst>
                                        </p:cTn>
                                        <p:tgtEl>
                                          <p:spTgt spid="54"/>
                                        </p:tgtEl>
                                      </p:cBhvr>
                                      <p:to x="100000" y="100000"/>
                                    </p:animScale>
                                  </p:childTnLst>
                                </p:cTn>
                              </p:par>
                              <p:par>
                                <p:cTn id="379" presetID="26" presetClass="entr" presetSubtype="0" fill="hold" grpId="0" nodeType="withEffect">
                                  <p:stCondLst>
                                    <p:cond delay="0"/>
                                  </p:stCondLst>
                                  <p:childTnLst>
                                    <p:set>
                                      <p:cBhvr>
                                        <p:cTn id="380" dur="1" fill="hold">
                                          <p:stCondLst>
                                            <p:cond delay="0"/>
                                          </p:stCondLst>
                                        </p:cTn>
                                        <p:tgtEl>
                                          <p:spTgt spid="55"/>
                                        </p:tgtEl>
                                        <p:attrNameLst>
                                          <p:attrName>style.visibility</p:attrName>
                                        </p:attrNameLst>
                                      </p:cBhvr>
                                      <p:to>
                                        <p:strVal val="visible"/>
                                      </p:to>
                                    </p:set>
                                    <p:animEffect transition="in" filter="wipe(down)">
                                      <p:cBhvr>
                                        <p:cTn id="381" dur="580">
                                          <p:stCondLst>
                                            <p:cond delay="0"/>
                                          </p:stCondLst>
                                        </p:cTn>
                                        <p:tgtEl>
                                          <p:spTgt spid="55"/>
                                        </p:tgtEl>
                                      </p:cBhvr>
                                    </p:animEffect>
                                    <p:anim calcmode="lin" valueType="num">
                                      <p:cBhvr>
                                        <p:cTn id="382" dur="1822" tmFilter="0,0; 0.14,0.36; 0.43,0.73; 0.71,0.91; 1.0,1.0">
                                          <p:stCondLst>
                                            <p:cond delay="0"/>
                                          </p:stCondLst>
                                        </p:cTn>
                                        <p:tgtEl>
                                          <p:spTgt spid="55"/>
                                        </p:tgtEl>
                                        <p:attrNameLst>
                                          <p:attrName>ppt_x</p:attrName>
                                        </p:attrNameLst>
                                      </p:cBhvr>
                                      <p:tavLst>
                                        <p:tav tm="0">
                                          <p:val>
                                            <p:strVal val="#ppt_x-0.25"/>
                                          </p:val>
                                        </p:tav>
                                        <p:tav tm="100000">
                                          <p:val>
                                            <p:strVal val="#ppt_x"/>
                                          </p:val>
                                        </p:tav>
                                      </p:tavLst>
                                    </p:anim>
                                    <p:anim calcmode="lin" valueType="num">
                                      <p:cBhvr>
                                        <p:cTn id="383" dur="664" tmFilter="0.0,0.0; 0.25,0.07; 0.50,0.2; 0.75,0.467; 1.0,1.0">
                                          <p:stCondLst>
                                            <p:cond delay="0"/>
                                          </p:stCondLst>
                                        </p:cTn>
                                        <p:tgtEl>
                                          <p:spTgt spid="55"/>
                                        </p:tgtEl>
                                        <p:attrNameLst>
                                          <p:attrName>ppt_y</p:attrName>
                                        </p:attrNameLst>
                                      </p:cBhvr>
                                      <p:tavLst>
                                        <p:tav tm="0" fmla="#ppt_y-sin(pi*$)/3">
                                          <p:val>
                                            <p:fltVal val="0.5"/>
                                          </p:val>
                                        </p:tav>
                                        <p:tav tm="100000">
                                          <p:val>
                                            <p:fltVal val="1"/>
                                          </p:val>
                                        </p:tav>
                                      </p:tavLst>
                                    </p:anim>
                                    <p:anim calcmode="lin" valueType="num">
                                      <p:cBhvr>
                                        <p:cTn id="384" dur="664" tmFilter="0, 0; 0.125,0.2665; 0.25,0.4; 0.375,0.465; 0.5,0.5;  0.625,0.535; 0.75,0.6; 0.875,0.7335; 1,1">
                                          <p:stCondLst>
                                            <p:cond delay="664"/>
                                          </p:stCondLst>
                                        </p:cTn>
                                        <p:tgtEl>
                                          <p:spTgt spid="55"/>
                                        </p:tgtEl>
                                        <p:attrNameLst>
                                          <p:attrName>ppt_y</p:attrName>
                                        </p:attrNameLst>
                                      </p:cBhvr>
                                      <p:tavLst>
                                        <p:tav tm="0" fmla="#ppt_y-sin(pi*$)/9">
                                          <p:val>
                                            <p:fltVal val="0"/>
                                          </p:val>
                                        </p:tav>
                                        <p:tav tm="100000">
                                          <p:val>
                                            <p:fltVal val="1"/>
                                          </p:val>
                                        </p:tav>
                                      </p:tavLst>
                                    </p:anim>
                                    <p:anim calcmode="lin" valueType="num">
                                      <p:cBhvr>
                                        <p:cTn id="385" dur="332" tmFilter="0, 0; 0.125,0.2665; 0.25,0.4; 0.375,0.465; 0.5,0.5;  0.625,0.535; 0.75,0.6; 0.875,0.7335; 1,1">
                                          <p:stCondLst>
                                            <p:cond delay="1324"/>
                                          </p:stCondLst>
                                        </p:cTn>
                                        <p:tgtEl>
                                          <p:spTgt spid="55"/>
                                        </p:tgtEl>
                                        <p:attrNameLst>
                                          <p:attrName>ppt_y</p:attrName>
                                        </p:attrNameLst>
                                      </p:cBhvr>
                                      <p:tavLst>
                                        <p:tav tm="0" fmla="#ppt_y-sin(pi*$)/27">
                                          <p:val>
                                            <p:fltVal val="0"/>
                                          </p:val>
                                        </p:tav>
                                        <p:tav tm="100000">
                                          <p:val>
                                            <p:fltVal val="1"/>
                                          </p:val>
                                        </p:tav>
                                      </p:tavLst>
                                    </p:anim>
                                    <p:anim calcmode="lin" valueType="num">
                                      <p:cBhvr>
                                        <p:cTn id="386" dur="164" tmFilter="0, 0; 0.125,0.2665; 0.25,0.4; 0.375,0.465; 0.5,0.5;  0.625,0.535; 0.75,0.6; 0.875,0.7335; 1,1">
                                          <p:stCondLst>
                                            <p:cond delay="1656"/>
                                          </p:stCondLst>
                                        </p:cTn>
                                        <p:tgtEl>
                                          <p:spTgt spid="55"/>
                                        </p:tgtEl>
                                        <p:attrNameLst>
                                          <p:attrName>ppt_y</p:attrName>
                                        </p:attrNameLst>
                                      </p:cBhvr>
                                      <p:tavLst>
                                        <p:tav tm="0" fmla="#ppt_y-sin(pi*$)/81">
                                          <p:val>
                                            <p:fltVal val="0"/>
                                          </p:val>
                                        </p:tav>
                                        <p:tav tm="100000">
                                          <p:val>
                                            <p:fltVal val="1"/>
                                          </p:val>
                                        </p:tav>
                                      </p:tavLst>
                                    </p:anim>
                                    <p:animScale>
                                      <p:cBhvr>
                                        <p:cTn id="387" dur="26">
                                          <p:stCondLst>
                                            <p:cond delay="650"/>
                                          </p:stCondLst>
                                        </p:cTn>
                                        <p:tgtEl>
                                          <p:spTgt spid="55"/>
                                        </p:tgtEl>
                                      </p:cBhvr>
                                      <p:to x="100000" y="60000"/>
                                    </p:animScale>
                                    <p:animScale>
                                      <p:cBhvr>
                                        <p:cTn id="388" dur="166" decel="50000">
                                          <p:stCondLst>
                                            <p:cond delay="676"/>
                                          </p:stCondLst>
                                        </p:cTn>
                                        <p:tgtEl>
                                          <p:spTgt spid="55"/>
                                        </p:tgtEl>
                                      </p:cBhvr>
                                      <p:to x="100000" y="100000"/>
                                    </p:animScale>
                                    <p:animScale>
                                      <p:cBhvr>
                                        <p:cTn id="389" dur="26">
                                          <p:stCondLst>
                                            <p:cond delay="1312"/>
                                          </p:stCondLst>
                                        </p:cTn>
                                        <p:tgtEl>
                                          <p:spTgt spid="55"/>
                                        </p:tgtEl>
                                      </p:cBhvr>
                                      <p:to x="100000" y="80000"/>
                                    </p:animScale>
                                    <p:animScale>
                                      <p:cBhvr>
                                        <p:cTn id="390" dur="166" decel="50000">
                                          <p:stCondLst>
                                            <p:cond delay="1338"/>
                                          </p:stCondLst>
                                        </p:cTn>
                                        <p:tgtEl>
                                          <p:spTgt spid="55"/>
                                        </p:tgtEl>
                                      </p:cBhvr>
                                      <p:to x="100000" y="100000"/>
                                    </p:animScale>
                                    <p:animScale>
                                      <p:cBhvr>
                                        <p:cTn id="391" dur="26">
                                          <p:stCondLst>
                                            <p:cond delay="1642"/>
                                          </p:stCondLst>
                                        </p:cTn>
                                        <p:tgtEl>
                                          <p:spTgt spid="55"/>
                                        </p:tgtEl>
                                      </p:cBhvr>
                                      <p:to x="100000" y="90000"/>
                                    </p:animScale>
                                    <p:animScale>
                                      <p:cBhvr>
                                        <p:cTn id="392" dur="166" decel="50000">
                                          <p:stCondLst>
                                            <p:cond delay="1668"/>
                                          </p:stCondLst>
                                        </p:cTn>
                                        <p:tgtEl>
                                          <p:spTgt spid="55"/>
                                        </p:tgtEl>
                                      </p:cBhvr>
                                      <p:to x="100000" y="100000"/>
                                    </p:animScale>
                                    <p:animScale>
                                      <p:cBhvr>
                                        <p:cTn id="393" dur="26">
                                          <p:stCondLst>
                                            <p:cond delay="1808"/>
                                          </p:stCondLst>
                                        </p:cTn>
                                        <p:tgtEl>
                                          <p:spTgt spid="55"/>
                                        </p:tgtEl>
                                      </p:cBhvr>
                                      <p:to x="100000" y="95000"/>
                                    </p:animScale>
                                    <p:animScale>
                                      <p:cBhvr>
                                        <p:cTn id="394" dur="166" decel="50000">
                                          <p:stCondLst>
                                            <p:cond delay="1834"/>
                                          </p:stCondLst>
                                        </p:cTn>
                                        <p:tgtEl>
                                          <p:spTgt spid="55"/>
                                        </p:tgtEl>
                                      </p:cBhvr>
                                      <p:to x="100000" y="100000"/>
                                    </p:animScale>
                                  </p:childTnLst>
                                </p:cTn>
                              </p:par>
                            </p:childTnLst>
                          </p:cTn>
                        </p:par>
                      </p:childTnLst>
                    </p:cTn>
                  </p:par>
                  <p:par>
                    <p:cTn id="395" fill="hold">
                      <p:stCondLst>
                        <p:cond delay="indefinite"/>
                      </p:stCondLst>
                      <p:childTnLst>
                        <p:par>
                          <p:cTn id="396" fill="hold">
                            <p:stCondLst>
                              <p:cond delay="0"/>
                            </p:stCondLst>
                            <p:childTnLst>
                              <p:par>
                                <p:cTn id="397" presetID="41" presetClass="entr" presetSubtype="0" fill="hold" grpId="0" nodeType="clickEffect">
                                  <p:stCondLst>
                                    <p:cond delay="0"/>
                                  </p:stCondLst>
                                  <p:iterate type="lt">
                                    <p:tmPct val="10000"/>
                                  </p:iterate>
                                  <p:childTnLst>
                                    <p:set>
                                      <p:cBhvr>
                                        <p:cTn id="398" dur="1" fill="hold">
                                          <p:stCondLst>
                                            <p:cond delay="0"/>
                                          </p:stCondLst>
                                        </p:cTn>
                                        <p:tgtEl>
                                          <p:spTgt spid="93"/>
                                        </p:tgtEl>
                                        <p:attrNameLst>
                                          <p:attrName>style.visibility</p:attrName>
                                        </p:attrNameLst>
                                      </p:cBhvr>
                                      <p:to>
                                        <p:strVal val="visible"/>
                                      </p:to>
                                    </p:set>
                                    <p:anim calcmode="lin" valueType="num">
                                      <p:cBhvr>
                                        <p:cTn id="399" dur="500" fill="hold"/>
                                        <p:tgtEl>
                                          <p:spTgt spid="93"/>
                                        </p:tgtEl>
                                        <p:attrNameLst>
                                          <p:attrName>ppt_x</p:attrName>
                                        </p:attrNameLst>
                                      </p:cBhvr>
                                      <p:tavLst>
                                        <p:tav tm="0">
                                          <p:val>
                                            <p:strVal val="#ppt_x"/>
                                          </p:val>
                                        </p:tav>
                                        <p:tav tm="50000">
                                          <p:val>
                                            <p:strVal val="#ppt_x+.1"/>
                                          </p:val>
                                        </p:tav>
                                        <p:tav tm="100000">
                                          <p:val>
                                            <p:strVal val="#ppt_x"/>
                                          </p:val>
                                        </p:tav>
                                      </p:tavLst>
                                    </p:anim>
                                    <p:anim calcmode="lin" valueType="num">
                                      <p:cBhvr>
                                        <p:cTn id="400" dur="500" fill="hold"/>
                                        <p:tgtEl>
                                          <p:spTgt spid="93"/>
                                        </p:tgtEl>
                                        <p:attrNameLst>
                                          <p:attrName>ppt_y</p:attrName>
                                        </p:attrNameLst>
                                      </p:cBhvr>
                                      <p:tavLst>
                                        <p:tav tm="0">
                                          <p:val>
                                            <p:strVal val="#ppt_y"/>
                                          </p:val>
                                        </p:tav>
                                        <p:tav tm="100000">
                                          <p:val>
                                            <p:strVal val="#ppt_y"/>
                                          </p:val>
                                        </p:tav>
                                      </p:tavLst>
                                    </p:anim>
                                    <p:anim calcmode="lin" valueType="num">
                                      <p:cBhvr>
                                        <p:cTn id="401" dur="500" fill="hold"/>
                                        <p:tgtEl>
                                          <p:spTgt spid="93"/>
                                        </p:tgtEl>
                                        <p:attrNameLst>
                                          <p:attrName>ppt_h</p:attrName>
                                        </p:attrNameLst>
                                      </p:cBhvr>
                                      <p:tavLst>
                                        <p:tav tm="0">
                                          <p:val>
                                            <p:strVal val="#ppt_h/10"/>
                                          </p:val>
                                        </p:tav>
                                        <p:tav tm="50000">
                                          <p:val>
                                            <p:strVal val="#ppt_h+.01"/>
                                          </p:val>
                                        </p:tav>
                                        <p:tav tm="100000">
                                          <p:val>
                                            <p:strVal val="#ppt_h"/>
                                          </p:val>
                                        </p:tav>
                                      </p:tavLst>
                                    </p:anim>
                                    <p:anim calcmode="lin" valueType="num">
                                      <p:cBhvr>
                                        <p:cTn id="402" dur="500" fill="hold"/>
                                        <p:tgtEl>
                                          <p:spTgt spid="93"/>
                                        </p:tgtEl>
                                        <p:attrNameLst>
                                          <p:attrName>ppt_w</p:attrName>
                                        </p:attrNameLst>
                                      </p:cBhvr>
                                      <p:tavLst>
                                        <p:tav tm="0">
                                          <p:val>
                                            <p:strVal val="#ppt_w/10"/>
                                          </p:val>
                                        </p:tav>
                                        <p:tav tm="50000">
                                          <p:val>
                                            <p:strVal val="#ppt_w+.01"/>
                                          </p:val>
                                        </p:tav>
                                        <p:tav tm="100000">
                                          <p:val>
                                            <p:strVal val="#ppt_w"/>
                                          </p:val>
                                        </p:tav>
                                      </p:tavLst>
                                    </p:anim>
                                    <p:animEffect transition="in" filter="fade">
                                      <p:cBhvr>
                                        <p:cTn id="403" dur="500" tmFilter="0,0; .5, 1; 1, 1"/>
                                        <p:tgtEl>
                                          <p:spTgt spid="93"/>
                                        </p:tgtEl>
                                      </p:cBhvr>
                                    </p:animEffect>
                                  </p:childTnLst>
                                </p:cTn>
                              </p:par>
                              <p:par>
                                <p:cTn id="404" presetID="41" presetClass="entr" presetSubtype="0" fill="hold" grpId="0" nodeType="withEffect">
                                  <p:stCondLst>
                                    <p:cond delay="0"/>
                                  </p:stCondLst>
                                  <p:iterate type="lt">
                                    <p:tmPct val="10000"/>
                                  </p:iterate>
                                  <p:childTnLst>
                                    <p:set>
                                      <p:cBhvr>
                                        <p:cTn id="405" dur="1" fill="hold">
                                          <p:stCondLst>
                                            <p:cond delay="0"/>
                                          </p:stCondLst>
                                        </p:cTn>
                                        <p:tgtEl>
                                          <p:spTgt spid="92"/>
                                        </p:tgtEl>
                                        <p:attrNameLst>
                                          <p:attrName>style.visibility</p:attrName>
                                        </p:attrNameLst>
                                      </p:cBhvr>
                                      <p:to>
                                        <p:strVal val="visible"/>
                                      </p:to>
                                    </p:set>
                                    <p:anim calcmode="lin" valueType="num">
                                      <p:cBhvr>
                                        <p:cTn id="406" dur="500" fill="hold"/>
                                        <p:tgtEl>
                                          <p:spTgt spid="92"/>
                                        </p:tgtEl>
                                        <p:attrNameLst>
                                          <p:attrName>ppt_x</p:attrName>
                                        </p:attrNameLst>
                                      </p:cBhvr>
                                      <p:tavLst>
                                        <p:tav tm="0">
                                          <p:val>
                                            <p:strVal val="#ppt_x"/>
                                          </p:val>
                                        </p:tav>
                                        <p:tav tm="50000">
                                          <p:val>
                                            <p:strVal val="#ppt_x+.1"/>
                                          </p:val>
                                        </p:tav>
                                        <p:tav tm="100000">
                                          <p:val>
                                            <p:strVal val="#ppt_x"/>
                                          </p:val>
                                        </p:tav>
                                      </p:tavLst>
                                    </p:anim>
                                    <p:anim calcmode="lin" valueType="num">
                                      <p:cBhvr>
                                        <p:cTn id="407" dur="500" fill="hold"/>
                                        <p:tgtEl>
                                          <p:spTgt spid="92"/>
                                        </p:tgtEl>
                                        <p:attrNameLst>
                                          <p:attrName>ppt_y</p:attrName>
                                        </p:attrNameLst>
                                      </p:cBhvr>
                                      <p:tavLst>
                                        <p:tav tm="0">
                                          <p:val>
                                            <p:strVal val="#ppt_y"/>
                                          </p:val>
                                        </p:tav>
                                        <p:tav tm="100000">
                                          <p:val>
                                            <p:strVal val="#ppt_y"/>
                                          </p:val>
                                        </p:tav>
                                      </p:tavLst>
                                    </p:anim>
                                    <p:anim calcmode="lin" valueType="num">
                                      <p:cBhvr>
                                        <p:cTn id="408" dur="500" fill="hold"/>
                                        <p:tgtEl>
                                          <p:spTgt spid="92"/>
                                        </p:tgtEl>
                                        <p:attrNameLst>
                                          <p:attrName>ppt_h</p:attrName>
                                        </p:attrNameLst>
                                      </p:cBhvr>
                                      <p:tavLst>
                                        <p:tav tm="0">
                                          <p:val>
                                            <p:strVal val="#ppt_h/10"/>
                                          </p:val>
                                        </p:tav>
                                        <p:tav tm="50000">
                                          <p:val>
                                            <p:strVal val="#ppt_h+.01"/>
                                          </p:val>
                                        </p:tav>
                                        <p:tav tm="100000">
                                          <p:val>
                                            <p:strVal val="#ppt_h"/>
                                          </p:val>
                                        </p:tav>
                                      </p:tavLst>
                                    </p:anim>
                                    <p:anim calcmode="lin" valueType="num">
                                      <p:cBhvr>
                                        <p:cTn id="409" dur="500" fill="hold"/>
                                        <p:tgtEl>
                                          <p:spTgt spid="92"/>
                                        </p:tgtEl>
                                        <p:attrNameLst>
                                          <p:attrName>ppt_w</p:attrName>
                                        </p:attrNameLst>
                                      </p:cBhvr>
                                      <p:tavLst>
                                        <p:tav tm="0">
                                          <p:val>
                                            <p:strVal val="#ppt_w/10"/>
                                          </p:val>
                                        </p:tav>
                                        <p:tav tm="50000">
                                          <p:val>
                                            <p:strVal val="#ppt_w+.01"/>
                                          </p:val>
                                        </p:tav>
                                        <p:tav tm="100000">
                                          <p:val>
                                            <p:strVal val="#ppt_w"/>
                                          </p:val>
                                        </p:tav>
                                      </p:tavLst>
                                    </p:anim>
                                    <p:animEffect transition="in" filter="fade">
                                      <p:cBhvr>
                                        <p:cTn id="410" dur="500" tmFilter="0,0; .5, 1; 1, 1"/>
                                        <p:tgtEl>
                                          <p:spTgt spid="92"/>
                                        </p:tgtEl>
                                      </p:cBhvr>
                                    </p:animEffect>
                                  </p:childTnLst>
                                </p:cTn>
                              </p:par>
                            </p:childTnLst>
                          </p:cTn>
                        </p:par>
                      </p:childTnLst>
                    </p:cTn>
                  </p:par>
                  <p:par>
                    <p:cTn id="411" fill="hold">
                      <p:stCondLst>
                        <p:cond delay="indefinite"/>
                      </p:stCondLst>
                      <p:childTnLst>
                        <p:par>
                          <p:cTn id="412" fill="hold">
                            <p:stCondLst>
                              <p:cond delay="0"/>
                            </p:stCondLst>
                            <p:childTnLst>
                              <p:par>
                                <p:cTn id="413" presetID="41" presetClass="entr" presetSubtype="0" fill="hold" grpId="0" nodeType="clickEffect">
                                  <p:stCondLst>
                                    <p:cond delay="0"/>
                                  </p:stCondLst>
                                  <p:iterate type="lt">
                                    <p:tmPct val="10000"/>
                                  </p:iterate>
                                  <p:childTnLst>
                                    <p:set>
                                      <p:cBhvr>
                                        <p:cTn id="414" dur="1" fill="hold">
                                          <p:stCondLst>
                                            <p:cond delay="0"/>
                                          </p:stCondLst>
                                        </p:cTn>
                                        <p:tgtEl>
                                          <p:spTgt spid="94"/>
                                        </p:tgtEl>
                                        <p:attrNameLst>
                                          <p:attrName>style.visibility</p:attrName>
                                        </p:attrNameLst>
                                      </p:cBhvr>
                                      <p:to>
                                        <p:strVal val="visible"/>
                                      </p:to>
                                    </p:set>
                                    <p:anim calcmode="lin" valueType="num">
                                      <p:cBhvr>
                                        <p:cTn id="415" dur="500" fill="hold"/>
                                        <p:tgtEl>
                                          <p:spTgt spid="94"/>
                                        </p:tgtEl>
                                        <p:attrNameLst>
                                          <p:attrName>ppt_x</p:attrName>
                                        </p:attrNameLst>
                                      </p:cBhvr>
                                      <p:tavLst>
                                        <p:tav tm="0">
                                          <p:val>
                                            <p:strVal val="#ppt_x"/>
                                          </p:val>
                                        </p:tav>
                                        <p:tav tm="50000">
                                          <p:val>
                                            <p:strVal val="#ppt_x+.1"/>
                                          </p:val>
                                        </p:tav>
                                        <p:tav tm="100000">
                                          <p:val>
                                            <p:strVal val="#ppt_x"/>
                                          </p:val>
                                        </p:tav>
                                      </p:tavLst>
                                    </p:anim>
                                    <p:anim calcmode="lin" valueType="num">
                                      <p:cBhvr>
                                        <p:cTn id="416" dur="500" fill="hold"/>
                                        <p:tgtEl>
                                          <p:spTgt spid="94"/>
                                        </p:tgtEl>
                                        <p:attrNameLst>
                                          <p:attrName>ppt_y</p:attrName>
                                        </p:attrNameLst>
                                      </p:cBhvr>
                                      <p:tavLst>
                                        <p:tav tm="0">
                                          <p:val>
                                            <p:strVal val="#ppt_y"/>
                                          </p:val>
                                        </p:tav>
                                        <p:tav tm="100000">
                                          <p:val>
                                            <p:strVal val="#ppt_y"/>
                                          </p:val>
                                        </p:tav>
                                      </p:tavLst>
                                    </p:anim>
                                    <p:anim calcmode="lin" valueType="num">
                                      <p:cBhvr>
                                        <p:cTn id="417" dur="500" fill="hold"/>
                                        <p:tgtEl>
                                          <p:spTgt spid="94"/>
                                        </p:tgtEl>
                                        <p:attrNameLst>
                                          <p:attrName>ppt_h</p:attrName>
                                        </p:attrNameLst>
                                      </p:cBhvr>
                                      <p:tavLst>
                                        <p:tav tm="0">
                                          <p:val>
                                            <p:strVal val="#ppt_h/10"/>
                                          </p:val>
                                        </p:tav>
                                        <p:tav tm="50000">
                                          <p:val>
                                            <p:strVal val="#ppt_h+.01"/>
                                          </p:val>
                                        </p:tav>
                                        <p:tav tm="100000">
                                          <p:val>
                                            <p:strVal val="#ppt_h"/>
                                          </p:val>
                                        </p:tav>
                                      </p:tavLst>
                                    </p:anim>
                                    <p:anim calcmode="lin" valueType="num">
                                      <p:cBhvr>
                                        <p:cTn id="418" dur="500" fill="hold"/>
                                        <p:tgtEl>
                                          <p:spTgt spid="94"/>
                                        </p:tgtEl>
                                        <p:attrNameLst>
                                          <p:attrName>ppt_w</p:attrName>
                                        </p:attrNameLst>
                                      </p:cBhvr>
                                      <p:tavLst>
                                        <p:tav tm="0">
                                          <p:val>
                                            <p:strVal val="#ppt_w/10"/>
                                          </p:val>
                                        </p:tav>
                                        <p:tav tm="50000">
                                          <p:val>
                                            <p:strVal val="#ppt_w+.01"/>
                                          </p:val>
                                        </p:tav>
                                        <p:tav tm="100000">
                                          <p:val>
                                            <p:strVal val="#ppt_w"/>
                                          </p:val>
                                        </p:tav>
                                      </p:tavLst>
                                    </p:anim>
                                    <p:animEffect transition="in" filter="fade">
                                      <p:cBhvr>
                                        <p:cTn id="419" dur="500" tmFilter="0,0; .5, 1; 1, 1"/>
                                        <p:tgtEl>
                                          <p:spTgt spid="94"/>
                                        </p:tgtEl>
                                      </p:cBhvr>
                                    </p:animEffect>
                                  </p:childTnLst>
                                </p:cTn>
                              </p:par>
                              <p:par>
                                <p:cTn id="420" presetID="41" presetClass="entr" presetSubtype="0" fill="hold" grpId="0" nodeType="withEffect">
                                  <p:stCondLst>
                                    <p:cond delay="0"/>
                                  </p:stCondLst>
                                  <p:iterate type="lt">
                                    <p:tmPct val="10000"/>
                                  </p:iterate>
                                  <p:childTnLst>
                                    <p:set>
                                      <p:cBhvr>
                                        <p:cTn id="421" dur="1" fill="hold">
                                          <p:stCondLst>
                                            <p:cond delay="0"/>
                                          </p:stCondLst>
                                        </p:cTn>
                                        <p:tgtEl>
                                          <p:spTgt spid="95"/>
                                        </p:tgtEl>
                                        <p:attrNameLst>
                                          <p:attrName>style.visibility</p:attrName>
                                        </p:attrNameLst>
                                      </p:cBhvr>
                                      <p:to>
                                        <p:strVal val="visible"/>
                                      </p:to>
                                    </p:set>
                                    <p:anim calcmode="lin" valueType="num">
                                      <p:cBhvr>
                                        <p:cTn id="422" dur="500" fill="hold"/>
                                        <p:tgtEl>
                                          <p:spTgt spid="95"/>
                                        </p:tgtEl>
                                        <p:attrNameLst>
                                          <p:attrName>ppt_x</p:attrName>
                                        </p:attrNameLst>
                                      </p:cBhvr>
                                      <p:tavLst>
                                        <p:tav tm="0">
                                          <p:val>
                                            <p:strVal val="#ppt_x"/>
                                          </p:val>
                                        </p:tav>
                                        <p:tav tm="50000">
                                          <p:val>
                                            <p:strVal val="#ppt_x+.1"/>
                                          </p:val>
                                        </p:tav>
                                        <p:tav tm="100000">
                                          <p:val>
                                            <p:strVal val="#ppt_x"/>
                                          </p:val>
                                        </p:tav>
                                      </p:tavLst>
                                    </p:anim>
                                    <p:anim calcmode="lin" valueType="num">
                                      <p:cBhvr>
                                        <p:cTn id="423" dur="500" fill="hold"/>
                                        <p:tgtEl>
                                          <p:spTgt spid="95"/>
                                        </p:tgtEl>
                                        <p:attrNameLst>
                                          <p:attrName>ppt_y</p:attrName>
                                        </p:attrNameLst>
                                      </p:cBhvr>
                                      <p:tavLst>
                                        <p:tav tm="0">
                                          <p:val>
                                            <p:strVal val="#ppt_y"/>
                                          </p:val>
                                        </p:tav>
                                        <p:tav tm="100000">
                                          <p:val>
                                            <p:strVal val="#ppt_y"/>
                                          </p:val>
                                        </p:tav>
                                      </p:tavLst>
                                    </p:anim>
                                    <p:anim calcmode="lin" valueType="num">
                                      <p:cBhvr>
                                        <p:cTn id="424" dur="500" fill="hold"/>
                                        <p:tgtEl>
                                          <p:spTgt spid="95"/>
                                        </p:tgtEl>
                                        <p:attrNameLst>
                                          <p:attrName>ppt_h</p:attrName>
                                        </p:attrNameLst>
                                      </p:cBhvr>
                                      <p:tavLst>
                                        <p:tav tm="0">
                                          <p:val>
                                            <p:strVal val="#ppt_h/10"/>
                                          </p:val>
                                        </p:tav>
                                        <p:tav tm="50000">
                                          <p:val>
                                            <p:strVal val="#ppt_h+.01"/>
                                          </p:val>
                                        </p:tav>
                                        <p:tav tm="100000">
                                          <p:val>
                                            <p:strVal val="#ppt_h"/>
                                          </p:val>
                                        </p:tav>
                                      </p:tavLst>
                                    </p:anim>
                                    <p:anim calcmode="lin" valueType="num">
                                      <p:cBhvr>
                                        <p:cTn id="425" dur="500" fill="hold"/>
                                        <p:tgtEl>
                                          <p:spTgt spid="95"/>
                                        </p:tgtEl>
                                        <p:attrNameLst>
                                          <p:attrName>ppt_w</p:attrName>
                                        </p:attrNameLst>
                                      </p:cBhvr>
                                      <p:tavLst>
                                        <p:tav tm="0">
                                          <p:val>
                                            <p:strVal val="#ppt_w/10"/>
                                          </p:val>
                                        </p:tav>
                                        <p:tav tm="50000">
                                          <p:val>
                                            <p:strVal val="#ppt_w+.01"/>
                                          </p:val>
                                        </p:tav>
                                        <p:tav tm="100000">
                                          <p:val>
                                            <p:strVal val="#ppt_w"/>
                                          </p:val>
                                        </p:tav>
                                      </p:tavLst>
                                    </p:anim>
                                    <p:animEffect transition="in" filter="fade">
                                      <p:cBhvr>
                                        <p:cTn id="426" dur="500" tmFilter="0,0; .5, 1; 1, 1"/>
                                        <p:tgtEl>
                                          <p:spTgt spid="95"/>
                                        </p:tgtEl>
                                      </p:cBhvr>
                                    </p:animEffect>
                                  </p:childTnLst>
                                </p:cTn>
                              </p:par>
                            </p:childTnLst>
                          </p:cTn>
                        </p:par>
                      </p:childTnLst>
                    </p:cTn>
                  </p:par>
                  <p:par>
                    <p:cTn id="427" fill="hold">
                      <p:stCondLst>
                        <p:cond delay="indefinite"/>
                      </p:stCondLst>
                      <p:childTnLst>
                        <p:par>
                          <p:cTn id="428" fill="hold">
                            <p:stCondLst>
                              <p:cond delay="0"/>
                            </p:stCondLst>
                            <p:childTnLst>
                              <p:par>
                                <p:cTn id="429" presetID="30" presetClass="entr" presetSubtype="0" fill="hold" nodeType="clickEffect">
                                  <p:stCondLst>
                                    <p:cond delay="0"/>
                                  </p:stCondLst>
                                  <p:childTnLst>
                                    <p:set>
                                      <p:cBhvr>
                                        <p:cTn id="430" dur="1" fill="hold">
                                          <p:stCondLst>
                                            <p:cond delay="0"/>
                                          </p:stCondLst>
                                        </p:cTn>
                                        <p:tgtEl>
                                          <p:spTgt spid="179"/>
                                        </p:tgtEl>
                                        <p:attrNameLst>
                                          <p:attrName>style.visibility</p:attrName>
                                        </p:attrNameLst>
                                      </p:cBhvr>
                                      <p:to>
                                        <p:strVal val="visible"/>
                                      </p:to>
                                    </p:set>
                                    <p:animEffect transition="in" filter="fade">
                                      <p:cBhvr>
                                        <p:cTn id="431" dur="800" decel="100000"/>
                                        <p:tgtEl>
                                          <p:spTgt spid="179"/>
                                        </p:tgtEl>
                                      </p:cBhvr>
                                    </p:animEffect>
                                    <p:anim calcmode="lin" valueType="num">
                                      <p:cBhvr>
                                        <p:cTn id="432" dur="800" decel="100000" fill="hold"/>
                                        <p:tgtEl>
                                          <p:spTgt spid="179"/>
                                        </p:tgtEl>
                                        <p:attrNameLst>
                                          <p:attrName>style.rotation</p:attrName>
                                        </p:attrNameLst>
                                      </p:cBhvr>
                                      <p:tavLst>
                                        <p:tav tm="0">
                                          <p:val>
                                            <p:fltVal val="-90"/>
                                          </p:val>
                                        </p:tav>
                                        <p:tav tm="100000">
                                          <p:val>
                                            <p:fltVal val="0"/>
                                          </p:val>
                                        </p:tav>
                                      </p:tavLst>
                                    </p:anim>
                                    <p:anim calcmode="lin" valueType="num">
                                      <p:cBhvr>
                                        <p:cTn id="433" dur="800" decel="100000" fill="hold"/>
                                        <p:tgtEl>
                                          <p:spTgt spid="179"/>
                                        </p:tgtEl>
                                        <p:attrNameLst>
                                          <p:attrName>ppt_x</p:attrName>
                                        </p:attrNameLst>
                                      </p:cBhvr>
                                      <p:tavLst>
                                        <p:tav tm="0">
                                          <p:val>
                                            <p:strVal val="#ppt_x+0.4"/>
                                          </p:val>
                                        </p:tav>
                                        <p:tav tm="100000">
                                          <p:val>
                                            <p:strVal val="#ppt_x-0.05"/>
                                          </p:val>
                                        </p:tav>
                                      </p:tavLst>
                                    </p:anim>
                                    <p:anim calcmode="lin" valueType="num">
                                      <p:cBhvr>
                                        <p:cTn id="434" dur="800" decel="100000" fill="hold"/>
                                        <p:tgtEl>
                                          <p:spTgt spid="179"/>
                                        </p:tgtEl>
                                        <p:attrNameLst>
                                          <p:attrName>ppt_y</p:attrName>
                                        </p:attrNameLst>
                                      </p:cBhvr>
                                      <p:tavLst>
                                        <p:tav tm="0">
                                          <p:val>
                                            <p:strVal val="#ppt_y-0.4"/>
                                          </p:val>
                                        </p:tav>
                                        <p:tav tm="100000">
                                          <p:val>
                                            <p:strVal val="#ppt_y+0.1"/>
                                          </p:val>
                                        </p:tav>
                                      </p:tavLst>
                                    </p:anim>
                                    <p:anim calcmode="lin" valueType="num">
                                      <p:cBhvr>
                                        <p:cTn id="435" dur="200" accel="100000" fill="hold">
                                          <p:stCondLst>
                                            <p:cond delay="800"/>
                                          </p:stCondLst>
                                        </p:cTn>
                                        <p:tgtEl>
                                          <p:spTgt spid="179"/>
                                        </p:tgtEl>
                                        <p:attrNameLst>
                                          <p:attrName>ppt_x</p:attrName>
                                        </p:attrNameLst>
                                      </p:cBhvr>
                                      <p:tavLst>
                                        <p:tav tm="0">
                                          <p:val>
                                            <p:strVal val="#ppt_x-0.05"/>
                                          </p:val>
                                        </p:tav>
                                        <p:tav tm="100000">
                                          <p:val>
                                            <p:strVal val="#ppt_x"/>
                                          </p:val>
                                        </p:tav>
                                      </p:tavLst>
                                    </p:anim>
                                    <p:anim calcmode="lin" valueType="num">
                                      <p:cBhvr>
                                        <p:cTn id="436" dur="200" accel="100000" fill="hold">
                                          <p:stCondLst>
                                            <p:cond delay="800"/>
                                          </p:stCondLst>
                                        </p:cTn>
                                        <p:tgtEl>
                                          <p:spTgt spid="179"/>
                                        </p:tgtEl>
                                        <p:attrNameLst>
                                          <p:attrName>ppt_y</p:attrName>
                                        </p:attrNameLst>
                                      </p:cBhvr>
                                      <p:tavLst>
                                        <p:tav tm="0">
                                          <p:val>
                                            <p:strVal val="#ppt_y+0.1"/>
                                          </p:val>
                                        </p:tav>
                                        <p:tav tm="100000">
                                          <p:val>
                                            <p:strVal val="#ppt_y"/>
                                          </p:val>
                                        </p:tav>
                                      </p:tavLst>
                                    </p:anim>
                                  </p:childTnLst>
                                </p:cTn>
                              </p:par>
                            </p:childTnLst>
                          </p:cTn>
                        </p:par>
                      </p:childTnLst>
                    </p:cTn>
                  </p:par>
                  <p:par>
                    <p:cTn id="437" fill="hold">
                      <p:stCondLst>
                        <p:cond delay="indefinite"/>
                      </p:stCondLst>
                      <p:childTnLst>
                        <p:par>
                          <p:cTn id="438" fill="hold">
                            <p:stCondLst>
                              <p:cond delay="0"/>
                            </p:stCondLst>
                            <p:childTnLst>
                              <p:par>
                                <p:cTn id="439" presetID="26" presetClass="entr" presetSubtype="0" fill="hold" grpId="0" nodeType="clickEffect">
                                  <p:stCondLst>
                                    <p:cond delay="0"/>
                                  </p:stCondLst>
                                  <p:childTnLst>
                                    <p:set>
                                      <p:cBhvr>
                                        <p:cTn id="440" dur="1" fill="hold">
                                          <p:stCondLst>
                                            <p:cond delay="0"/>
                                          </p:stCondLst>
                                        </p:cTn>
                                        <p:tgtEl>
                                          <p:spTgt spid="58"/>
                                        </p:tgtEl>
                                        <p:attrNameLst>
                                          <p:attrName>style.visibility</p:attrName>
                                        </p:attrNameLst>
                                      </p:cBhvr>
                                      <p:to>
                                        <p:strVal val="visible"/>
                                      </p:to>
                                    </p:set>
                                    <p:animEffect transition="in" filter="wipe(down)">
                                      <p:cBhvr>
                                        <p:cTn id="441" dur="580">
                                          <p:stCondLst>
                                            <p:cond delay="0"/>
                                          </p:stCondLst>
                                        </p:cTn>
                                        <p:tgtEl>
                                          <p:spTgt spid="58"/>
                                        </p:tgtEl>
                                      </p:cBhvr>
                                    </p:animEffect>
                                    <p:anim calcmode="lin" valueType="num">
                                      <p:cBhvr>
                                        <p:cTn id="442" dur="1822" tmFilter="0,0; 0.14,0.36; 0.43,0.73; 0.71,0.91; 1.0,1.0">
                                          <p:stCondLst>
                                            <p:cond delay="0"/>
                                          </p:stCondLst>
                                        </p:cTn>
                                        <p:tgtEl>
                                          <p:spTgt spid="58"/>
                                        </p:tgtEl>
                                        <p:attrNameLst>
                                          <p:attrName>ppt_x</p:attrName>
                                        </p:attrNameLst>
                                      </p:cBhvr>
                                      <p:tavLst>
                                        <p:tav tm="0">
                                          <p:val>
                                            <p:strVal val="#ppt_x-0.25"/>
                                          </p:val>
                                        </p:tav>
                                        <p:tav tm="100000">
                                          <p:val>
                                            <p:strVal val="#ppt_x"/>
                                          </p:val>
                                        </p:tav>
                                      </p:tavLst>
                                    </p:anim>
                                    <p:anim calcmode="lin" valueType="num">
                                      <p:cBhvr>
                                        <p:cTn id="443" dur="664" tmFilter="0.0,0.0; 0.25,0.07; 0.50,0.2; 0.75,0.467; 1.0,1.0">
                                          <p:stCondLst>
                                            <p:cond delay="0"/>
                                          </p:stCondLst>
                                        </p:cTn>
                                        <p:tgtEl>
                                          <p:spTgt spid="58"/>
                                        </p:tgtEl>
                                        <p:attrNameLst>
                                          <p:attrName>ppt_y</p:attrName>
                                        </p:attrNameLst>
                                      </p:cBhvr>
                                      <p:tavLst>
                                        <p:tav tm="0" fmla="#ppt_y-sin(pi*$)/3">
                                          <p:val>
                                            <p:fltVal val="0.5"/>
                                          </p:val>
                                        </p:tav>
                                        <p:tav tm="100000">
                                          <p:val>
                                            <p:fltVal val="1"/>
                                          </p:val>
                                        </p:tav>
                                      </p:tavLst>
                                    </p:anim>
                                    <p:anim calcmode="lin" valueType="num">
                                      <p:cBhvr>
                                        <p:cTn id="444" dur="664" tmFilter="0, 0; 0.125,0.2665; 0.25,0.4; 0.375,0.465; 0.5,0.5;  0.625,0.535; 0.75,0.6; 0.875,0.7335; 1,1">
                                          <p:stCondLst>
                                            <p:cond delay="664"/>
                                          </p:stCondLst>
                                        </p:cTn>
                                        <p:tgtEl>
                                          <p:spTgt spid="58"/>
                                        </p:tgtEl>
                                        <p:attrNameLst>
                                          <p:attrName>ppt_y</p:attrName>
                                        </p:attrNameLst>
                                      </p:cBhvr>
                                      <p:tavLst>
                                        <p:tav tm="0" fmla="#ppt_y-sin(pi*$)/9">
                                          <p:val>
                                            <p:fltVal val="0"/>
                                          </p:val>
                                        </p:tav>
                                        <p:tav tm="100000">
                                          <p:val>
                                            <p:fltVal val="1"/>
                                          </p:val>
                                        </p:tav>
                                      </p:tavLst>
                                    </p:anim>
                                    <p:anim calcmode="lin" valueType="num">
                                      <p:cBhvr>
                                        <p:cTn id="445" dur="332" tmFilter="0, 0; 0.125,0.2665; 0.25,0.4; 0.375,0.465; 0.5,0.5;  0.625,0.535; 0.75,0.6; 0.875,0.7335; 1,1">
                                          <p:stCondLst>
                                            <p:cond delay="1324"/>
                                          </p:stCondLst>
                                        </p:cTn>
                                        <p:tgtEl>
                                          <p:spTgt spid="58"/>
                                        </p:tgtEl>
                                        <p:attrNameLst>
                                          <p:attrName>ppt_y</p:attrName>
                                        </p:attrNameLst>
                                      </p:cBhvr>
                                      <p:tavLst>
                                        <p:tav tm="0" fmla="#ppt_y-sin(pi*$)/27">
                                          <p:val>
                                            <p:fltVal val="0"/>
                                          </p:val>
                                        </p:tav>
                                        <p:tav tm="100000">
                                          <p:val>
                                            <p:fltVal val="1"/>
                                          </p:val>
                                        </p:tav>
                                      </p:tavLst>
                                    </p:anim>
                                    <p:anim calcmode="lin" valueType="num">
                                      <p:cBhvr>
                                        <p:cTn id="446" dur="164" tmFilter="0, 0; 0.125,0.2665; 0.25,0.4; 0.375,0.465; 0.5,0.5;  0.625,0.535; 0.75,0.6; 0.875,0.7335; 1,1">
                                          <p:stCondLst>
                                            <p:cond delay="1656"/>
                                          </p:stCondLst>
                                        </p:cTn>
                                        <p:tgtEl>
                                          <p:spTgt spid="58"/>
                                        </p:tgtEl>
                                        <p:attrNameLst>
                                          <p:attrName>ppt_y</p:attrName>
                                        </p:attrNameLst>
                                      </p:cBhvr>
                                      <p:tavLst>
                                        <p:tav tm="0" fmla="#ppt_y-sin(pi*$)/81">
                                          <p:val>
                                            <p:fltVal val="0"/>
                                          </p:val>
                                        </p:tav>
                                        <p:tav tm="100000">
                                          <p:val>
                                            <p:fltVal val="1"/>
                                          </p:val>
                                        </p:tav>
                                      </p:tavLst>
                                    </p:anim>
                                    <p:animScale>
                                      <p:cBhvr>
                                        <p:cTn id="447" dur="26">
                                          <p:stCondLst>
                                            <p:cond delay="650"/>
                                          </p:stCondLst>
                                        </p:cTn>
                                        <p:tgtEl>
                                          <p:spTgt spid="58"/>
                                        </p:tgtEl>
                                      </p:cBhvr>
                                      <p:to x="100000" y="60000"/>
                                    </p:animScale>
                                    <p:animScale>
                                      <p:cBhvr>
                                        <p:cTn id="448" dur="166" decel="50000">
                                          <p:stCondLst>
                                            <p:cond delay="676"/>
                                          </p:stCondLst>
                                        </p:cTn>
                                        <p:tgtEl>
                                          <p:spTgt spid="58"/>
                                        </p:tgtEl>
                                      </p:cBhvr>
                                      <p:to x="100000" y="100000"/>
                                    </p:animScale>
                                    <p:animScale>
                                      <p:cBhvr>
                                        <p:cTn id="449" dur="26">
                                          <p:stCondLst>
                                            <p:cond delay="1312"/>
                                          </p:stCondLst>
                                        </p:cTn>
                                        <p:tgtEl>
                                          <p:spTgt spid="58"/>
                                        </p:tgtEl>
                                      </p:cBhvr>
                                      <p:to x="100000" y="80000"/>
                                    </p:animScale>
                                    <p:animScale>
                                      <p:cBhvr>
                                        <p:cTn id="450" dur="166" decel="50000">
                                          <p:stCondLst>
                                            <p:cond delay="1338"/>
                                          </p:stCondLst>
                                        </p:cTn>
                                        <p:tgtEl>
                                          <p:spTgt spid="58"/>
                                        </p:tgtEl>
                                      </p:cBhvr>
                                      <p:to x="100000" y="100000"/>
                                    </p:animScale>
                                    <p:animScale>
                                      <p:cBhvr>
                                        <p:cTn id="451" dur="26">
                                          <p:stCondLst>
                                            <p:cond delay="1642"/>
                                          </p:stCondLst>
                                        </p:cTn>
                                        <p:tgtEl>
                                          <p:spTgt spid="58"/>
                                        </p:tgtEl>
                                      </p:cBhvr>
                                      <p:to x="100000" y="90000"/>
                                    </p:animScale>
                                    <p:animScale>
                                      <p:cBhvr>
                                        <p:cTn id="452" dur="166" decel="50000">
                                          <p:stCondLst>
                                            <p:cond delay="1668"/>
                                          </p:stCondLst>
                                        </p:cTn>
                                        <p:tgtEl>
                                          <p:spTgt spid="58"/>
                                        </p:tgtEl>
                                      </p:cBhvr>
                                      <p:to x="100000" y="100000"/>
                                    </p:animScale>
                                    <p:animScale>
                                      <p:cBhvr>
                                        <p:cTn id="453" dur="26">
                                          <p:stCondLst>
                                            <p:cond delay="1808"/>
                                          </p:stCondLst>
                                        </p:cTn>
                                        <p:tgtEl>
                                          <p:spTgt spid="58"/>
                                        </p:tgtEl>
                                      </p:cBhvr>
                                      <p:to x="100000" y="95000"/>
                                    </p:animScale>
                                    <p:animScale>
                                      <p:cBhvr>
                                        <p:cTn id="454" dur="166" decel="50000">
                                          <p:stCondLst>
                                            <p:cond delay="1834"/>
                                          </p:stCondLst>
                                        </p:cTn>
                                        <p:tgtEl>
                                          <p:spTgt spid="58"/>
                                        </p:tgtEl>
                                      </p:cBhvr>
                                      <p:to x="100000" y="100000"/>
                                    </p:animScale>
                                  </p:childTnLst>
                                </p:cTn>
                              </p:par>
                              <p:par>
                                <p:cTn id="455" presetID="26" presetClass="entr" presetSubtype="0" fill="hold" grpId="0" nodeType="withEffect">
                                  <p:stCondLst>
                                    <p:cond delay="0"/>
                                  </p:stCondLst>
                                  <p:childTnLst>
                                    <p:set>
                                      <p:cBhvr>
                                        <p:cTn id="456" dur="1" fill="hold">
                                          <p:stCondLst>
                                            <p:cond delay="0"/>
                                          </p:stCondLst>
                                        </p:cTn>
                                        <p:tgtEl>
                                          <p:spTgt spid="171"/>
                                        </p:tgtEl>
                                        <p:attrNameLst>
                                          <p:attrName>style.visibility</p:attrName>
                                        </p:attrNameLst>
                                      </p:cBhvr>
                                      <p:to>
                                        <p:strVal val="visible"/>
                                      </p:to>
                                    </p:set>
                                    <p:animEffect transition="in" filter="wipe(down)">
                                      <p:cBhvr>
                                        <p:cTn id="457" dur="580">
                                          <p:stCondLst>
                                            <p:cond delay="0"/>
                                          </p:stCondLst>
                                        </p:cTn>
                                        <p:tgtEl>
                                          <p:spTgt spid="171"/>
                                        </p:tgtEl>
                                      </p:cBhvr>
                                    </p:animEffect>
                                    <p:anim calcmode="lin" valueType="num">
                                      <p:cBhvr>
                                        <p:cTn id="458" dur="1822" tmFilter="0,0; 0.14,0.36; 0.43,0.73; 0.71,0.91; 1.0,1.0">
                                          <p:stCondLst>
                                            <p:cond delay="0"/>
                                          </p:stCondLst>
                                        </p:cTn>
                                        <p:tgtEl>
                                          <p:spTgt spid="171"/>
                                        </p:tgtEl>
                                        <p:attrNameLst>
                                          <p:attrName>ppt_x</p:attrName>
                                        </p:attrNameLst>
                                      </p:cBhvr>
                                      <p:tavLst>
                                        <p:tav tm="0">
                                          <p:val>
                                            <p:strVal val="#ppt_x-0.25"/>
                                          </p:val>
                                        </p:tav>
                                        <p:tav tm="100000">
                                          <p:val>
                                            <p:strVal val="#ppt_x"/>
                                          </p:val>
                                        </p:tav>
                                      </p:tavLst>
                                    </p:anim>
                                    <p:anim calcmode="lin" valueType="num">
                                      <p:cBhvr>
                                        <p:cTn id="459" dur="664" tmFilter="0.0,0.0; 0.25,0.07; 0.50,0.2; 0.75,0.467; 1.0,1.0">
                                          <p:stCondLst>
                                            <p:cond delay="0"/>
                                          </p:stCondLst>
                                        </p:cTn>
                                        <p:tgtEl>
                                          <p:spTgt spid="171"/>
                                        </p:tgtEl>
                                        <p:attrNameLst>
                                          <p:attrName>ppt_y</p:attrName>
                                        </p:attrNameLst>
                                      </p:cBhvr>
                                      <p:tavLst>
                                        <p:tav tm="0" fmla="#ppt_y-sin(pi*$)/3">
                                          <p:val>
                                            <p:fltVal val="0.5"/>
                                          </p:val>
                                        </p:tav>
                                        <p:tav tm="100000">
                                          <p:val>
                                            <p:fltVal val="1"/>
                                          </p:val>
                                        </p:tav>
                                      </p:tavLst>
                                    </p:anim>
                                    <p:anim calcmode="lin" valueType="num">
                                      <p:cBhvr>
                                        <p:cTn id="460" dur="664" tmFilter="0, 0; 0.125,0.2665; 0.25,0.4; 0.375,0.465; 0.5,0.5;  0.625,0.535; 0.75,0.6; 0.875,0.7335; 1,1">
                                          <p:stCondLst>
                                            <p:cond delay="664"/>
                                          </p:stCondLst>
                                        </p:cTn>
                                        <p:tgtEl>
                                          <p:spTgt spid="171"/>
                                        </p:tgtEl>
                                        <p:attrNameLst>
                                          <p:attrName>ppt_y</p:attrName>
                                        </p:attrNameLst>
                                      </p:cBhvr>
                                      <p:tavLst>
                                        <p:tav tm="0" fmla="#ppt_y-sin(pi*$)/9">
                                          <p:val>
                                            <p:fltVal val="0"/>
                                          </p:val>
                                        </p:tav>
                                        <p:tav tm="100000">
                                          <p:val>
                                            <p:fltVal val="1"/>
                                          </p:val>
                                        </p:tav>
                                      </p:tavLst>
                                    </p:anim>
                                    <p:anim calcmode="lin" valueType="num">
                                      <p:cBhvr>
                                        <p:cTn id="461" dur="332" tmFilter="0, 0; 0.125,0.2665; 0.25,0.4; 0.375,0.465; 0.5,0.5;  0.625,0.535; 0.75,0.6; 0.875,0.7335; 1,1">
                                          <p:stCondLst>
                                            <p:cond delay="1324"/>
                                          </p:stCondLst>
                                        </p:cTn>
                                        <p:tgtEl>
                                          <p:spTgt spid="171"/>
                                        </p:tgtEl>
                                        <p:attrNameLst>
                                          <p:attrName>ppt_y</p:attrName>
                                        </p:attrNameLst>
                                      </p:cBhvr>
                                      <p:tavLst>
                                        <p:tav tm="0" fmla="#ppt_y-sin(pi*$)/27">
                                          <p:val>
                                            <p:fltVal val="0"/>
                                          </p:val>
                                        </p:tav>
                                        <p:tav tm="100000">
                                          <p:val>
                                            <p:fltVal val="1"/>
                                          </p:val>
                                        </p:tav>
                                      </p:tavLst>
                                    </p:anim>
                                    <p:anim calcmode="lin" valueType="num">
                                      <p:cBhvr>
                                        <p:cTn id="462" dur="164" tmFilter="0, 0; 0.125,0.2665; 0.25,0.4; 0.375,0.465; 0.5,0.5;  0.625,0.535; 0.75,0.6; 0.875,0.7335; 1,1">
                                          <p:stCondLst>
                                            <p:cond delay="1656"/>
                                          </p:stCondLst>
                                        </p:cTn>
                                        <p:tgtEl>
                                          <p:spTgt spid="171"/>
                                        </p:tgtEl>
                                        <p:attrNameLst>
                                          <p:attrName>ppt_y</p:attrName>
                                        </p:attrNameLst>
                                      </p:cBhvr>
                                      <p:tavLst>
                                        <p:tav tm="0" fmla="#ppt_y-sin(pi*$)/81">
                                          <p:val>
                                            <p:fltVal val="0"/>
                                          </p:val>
                                        </p:tav>
                                        <p:tav tm="100000">
                                          <p:val>
                                            <p:fltVal val="1"/>
                                          </p:val>
                                        </p:tav>
                                      </p:tavLst>
                                    </p:anim>
                                    <p:animScale>
                                      <p:cBhvr>
                                        <p:cTn id="463" dur="26">
                                          <p:stCondLst>
                                            <p:cond delay="650"/>
                                          </p:stCondLst>
                                        </p:cTn>
                                        <p:tgtEl>
                                          <p:spTgt spid="171"/>
                                        </p:tgtEl>
                                      </p:cBhvr>
                                      <p:to x="100000" y="60000"/>
                                    </p:animScale>
                                    <p:animScale>
                                      <p:cBhvr>
                                        <p:cTn id="464" dur="166" decel="50000">
                                          <p:stCondLst>
                                            <p:cond delay="676"/>
                                          </p:stCondLst>
                                        </p:cTn>
                                        <p:tgtEl>
                                          <p:spTgt spid="171"/>
                                        </p:tgtEl>
                                      </p:cBhvr>
                                      <p:to x="100000" y="100000"/>
                                    </p:animScale>
                                    <p:animScale>
                                      <p:cBhvr>
                                        <p:cTn id="465" dur="26">
                                          <p:stCondLst>
                                            <p:cond delay="1312"/>
                                          </p:stCondLst>
                                        </p:cTn>
                                        <p:tgtEl>
                                          <p:spTgt spid="171"/>
                                        </p:tgtEl>
                                      </p:cBhvr>
                                      <p:to x="100000" y="80000"/>
                                    </p:animScale>
                                    <p:animScale>
                                      <p:cBhvr>
                                        <p:cTn id="466" dur="166" decel="50000">
                                          <p:stCondLst>
                                            <p:cond delay="1338"/>
                                          </p:stCondLst>
                                        </p:cTn>
                                        <p:tgtEl>
                                          <p:spTgt spid="171"/>
                                        </p:tgtEl>
                                      </p:cBhvr>
                                      <p:to x="100000" y="100000"/>
                                    </p:animScale>
                                    <p:animScale>
                                      <p:cBhvr>
                                        <p:cTn id="467" dur="26">
                                          <p:stCondLst>
                                            <p:cond delay="1642"/>
                                          </p:stCondLst>
                                        </p:cTn>
                                        <p:tgtEl>
                                          <p:spTgt spid="171"/>
                                        </p:tgtEl>
                                      </p:cBhvr>
                                      <p:to x="100000" y="90000"/>
                                    </p:animScale>
                                    <p:animScale>
                                      <p:cBhvr>
                                        <p:cTn id="468" dur="166" decel="50000">
                                          <p:stCondLst>
                                            <p:cond delay="1668"/>
                                          </p:stCondLst>
                                        </p:cTn>
                                        <p:tgtEl>
                                          <p:spTgt spid="171"/>
                                        </p:tgtEl>
                                      </p:cBhvr>
                                      <p:to x="100000" y="100000"/>
                                    </p:animScale>
                                    <p:animScale>
                                      <p:cBhvr>
                                        <p:cTn id="469" dur="26">
                                          <p:stCondLst>
                                            <p:cond delay="1808"/>
                                          </p:stCondLst>
                                        </p:cTn>
                                        <p:tgtEl>
                                          <p:spTgt spid="171"/>
                                        </p:tgtEl>
                                      </p:cBhvr>
                                      <p:to x="100000" y="95000"/>
                                    </p:animScale>
                                    <p:animScale>
                                      <p:cBhvr>
                                        <p:cTn id="470" dur="166" decel="50000">
                                          <p:stCondLst>
                                            <p:cond delay="1834"/>
                                          </p:stCondLst>
                                        </p:cTn>
                                        <p:tgtEl>
                                          <p:spTgt spid="171"/>
                                        </p:tgtEl>
                                      </p:cBhvr>
                                      <p:to x="100000" y="100000"/>
                                    </p:animScale>
                                  </p:childTnLst>
                                </p:cTn>
                              </p:par>
                              <p:par>
                                <p:cTn id="471" presetID="26" presetClass="entr" presetSubtype="0" fill="hold" grpId="0" nodeType="withEffect">
                                  <p:stCondLst>
                                    <p:cond delay="0"/>
                                  </p:stCondLst>
                                  <p:childTnLst>
                                    <p:set>
                                      <p:cBhvr>
                                        <p:cTn id="472" dur="1" fill="hold">
                                          <p:stCondLst>
                                            <p:cond delay="0"/>
                                          </p:stCondLst>
                                        </p:cTn>
                                        <p:tgtEl>
                                          <p:spTgt spid="173"/>
                                        </p:tgtEl>
                                        <p:attrNameLst>
                                          <p:attrName>style.visibility</p:attrName>
                                        </p:attrNameLst>
                                      </p:cBhvr>
                                      <p:to>
                                        <p:strVal val="visible"/>
                                      </p:to>
                                    </p:set>
                                    <p:animEffect transition="in" filter="wipe(down)">
                                      <p:cBhvr>
                                        <p:cTn id="473" dur="580">
                                          <p:stCondLst>
                                            <p:cond delay="0"/>
                                          </p:stCondLst>
                                        </p:cTn>
                                        <p:tgtEl>
                                          <p:spTgt spid="173"/>
                                        </p:tgtEl>
                                      </p:cBhvr>
                                    </p:animEffect>
                                    <p:anim calcmode="lin" valueType="num">
                                      <p:cBhvr>
                                        <p:cTn id="474" dur="1822" tmFilter="0,0; 0.14,0.36; 0.43,0.73; 0.71,0.91; 1.0,1.0">
                                          <p:stCondLst>
                                            <p:cond delay="0"/>
                                          </p:stCondLst>
                                        </p:cTn>
                                        <p:tgtEl>
                                          <p:spTgt spid="173"/>
                                        </p:tgtEl>
                                        <p:attrNameLst>
                                          <p:attrName>ppt_x</p:attrName>
                                        </p:attrNameLst>
                                      </p:cBhvr>
                                      <p:tavLst>
                                        <p:tav tm="0">
                                          <p:val>
                                            <p:strVal val="#ppt_x-0.25"/>
                                          </p:val>
                                        </p:tav>
                                        <p:tav tm="100000">
                                          <p:val>
                                            <p:strVal val="#ppt_x"/>
                                          </p:val>
                                        </p:tav>
                                      </p:tavLst>
                                    </p:anim>
                                    <p:anim calcmode="lin" valueType="num">
                                      <p:cBhvr>
                                        <p:cTn id="475" dur="664" tmFilter="0.0,0.0; 0.25,0.07; 0.50,0.2; 0.75,0.467; 1.0,1.0">
                                          <p:stCondLst>
                                            <p:cond delay="0"/>
                                          </p:stCondLst>
                                        </p:cTn>
                                        <p:tgtEl>
                                          <p:spTgt spid="173"/>
                                        </p:tgtEl>
                                        <p:attrNameLst>
                                          <p:attrName>ppt_y</p:attrName>
                                        </p:attrNameLst>
                                      </p:cBhvr>
                                      <p:tavLst>
                                        <p:tav tm="0" fmla="#ppt_y-sin(pi*$)/3">
                                          <p:val>
                                            <p:fltVal val="0.5"/>
                                          </p:val>
                                        </p:tav>
                                        <p:tav tm="100000">
                                          <p:val>
                                            <p:fltVal val="1"/>
                                          </p:val>
                                        </p:tav>
                                      </p:tavLst>
                                    </p:anim>
                                    <p:anim calcmode="lin" valueType="num">
                                      <p:cBhvr>
                                        <p:cTn id="476" dur="664" tmFilter="0, 0; 0.125,0.2665; 0.25,0.4; 0.375,0.465; 0.5,0.5;  0.625,0.535; 0.75,0.6; 0.875,0.7335; 1,1">
                                          <p:stCondLst>
                                            <p:cond delay="664"/>
                                          </p:stCondLst>
                                        </p:cTn>
                                        <p:tgtEl>
                                          <p:spTgt spid="173"/>
                                        </p:tgtEl>
                                        <p:attrNameLst>
                                          <p:attrName>ppt_y</p:attrName>
                                        </p:attrNameLst>
                                      </p:cBhvr>
                                      <p:tavLst>
                                        <p:tav tm="0" fmla="#ppt_y-sin(pi*$)/9">
                                          <p:val>
                                            <p:fltVal val="0"/>
                                          </p:val>
                                        </p:tav>
                                        <p:tav tm="100000">
                                          <p:val>
                                            <p:fltVal val="1"/>
                                          </p:val>
                                        </p:tav>
                                      </p:tavLst>
                                    </p:anim>
                                    <p:anim calcmode="lin" valueType="num">
                                      <p:cBhvr>
                                        <p:cTn id="477" dur="332" tmFilter="0, 0; 0.125,0.2665; 0.25,0.4; 0.375,0.465; 0.5,0.5;  0.625,0.535; 0.75,0.6; 0.875,0.7335; 1,1">
                                          <p:stCondLst>
                                            <p:cond delay="1324"/>
                                          </p:stCondLst>
                                        </p:cTn>
                                        <p:tgtEl>
                                          <p:spTgt spid="173"/>
                                        </p:tgtEl>
                                        <p:attrNameLst>
                                          <p:attrName>ppt_y</p:attrName>
                                        </p:attrNameLst>
                                      </p:cBhvr>
                                      <p:tavLst>
                                        <p:tav tm="0" fmla="#ppt_y-sin(pi*$)/27">
                                          <p:val>
                                            <p:fltVal val="0"/>
                                          </p:val>
                                        </p:tav>
                                        <p:tav tm="100000">
                                          <p:val>
                                            <p:fltVal val="1"/>
                                          </p:val>
                                        </p:tav>
                                      </p:tavLst>
                                    </p:anim>
                                    <p:anim calcmode="lin" valueType="num">
                                      <p:cBhvr>
                                        <p:cTn id="478" dur="164" tmFilter="0, 0; 0.125,0.2665; 0.25,0.4; 0.375,0.465; 0.5,0.5;  0.625,0.535; 0.75,0.6; 0.875,0.7335; 1,1">
                                          <p:stCondLst>
                                            <p:cond delay="1656"/>
                                          </p:stCondLst>
                                        </p:cTn>
                                        <p:tgtEl>
                                          <p:spTgt spid="173"/>
                                        </p:tgtEl>
                                        <p:attrNameLst>
                                          <p:attrName>ppt_y</p:attrName>
                                        </p:attrNameLst>
                                      </p:cBhvr>
                                      <p:tavLst>
                                        <p:tav tm="0" fmla="#ppt_y-sin(pi*$)/81">
                                          <p:val>
                                            <p:fltVal val="0"/>
                                          </p:val>
                                        </p:tav>
                                        <p:tav tm="100000">
                                          <p:val>
                                            <p:fltVal val="1"/>
                                          </p:val>
                                        </p:tav>
                                      </p:tavLst>
                                    </p:anim>
                                    <p:animScale>
                                      <p:cBhvr>
                                        <p:cTn id="479" dur="26">
                                          <p:stCondLst>
                                            <p:cond delay="650"/>
                                          </p:stCondLst>
                                        </p:cTn>
                                        <p:tgtEl>
                                          <p:spTgt spid="173"/>
                                        </p:tgtEl>
                                      </p:cBhvr>
                                      <p:to x="100000" y="60000"/>
                                    </p:animScale>
                                    <p:animScale>
                                      <p:cBhvr>
                                        <p:cTn id="480" dur="166" decel="50000">
                                          <p:stCondLst>
                                            <p:cond delay="676"/>
                                          </p:stCondLst>
                                        </p:cTn>
                                        <p:tgtEl>
                                          <p:spTgt spid="173"/>
                                        </p:tgtEl>
                                      </p:cBhvr>
                                      <p:to x="100000" y="100000"/>
                                    </p:animScale>
                                    <p:animScale>
                                      <p:cBhvr>
                                        <p:cTn id="481" dur="26">
                                          <p:stCondLst>
                                            <p:cond delay="1312"/>
                                          </p:stCondLst>
                                        </p:cTn>
                                        <p:tgtEl>
                                          <p:spTgt spid="173"/>
                                        </p:tgtEl>
                                      </p:cBhvr>
                                      <p:to x="100000" y="80000"/>
                                    </p:animScale>
                                    <p:animScale>
                                      <p:cBhvr>
                                        <p:cTn id="482" dur="166" decel="50000">
                                          <p:stCondLst>
                                            <p:cond delay="1338"/>
                                          </p:stCondLst>
                                        </p:cTn>
                                        <p:tgtEl>
                                          <p:spTgt spid="173"/>
                                        </p:tgtEl>
                                      </p:cBhvr>
                                      <p:to x="100000" y="100000"/>
                                    </p:animScale>
                                    <p:animScale>
                                      <p:cBhvr>
                                        <p:cTn id="483" dur="26">
                                          <p:stCondLst>
                                            <p:cond delay="1642"/>
                                          </p:stCondLst>
                                        </p:cTn>
                                        <p:tgtEl>
                                          <p:spTgt spid="173"/>
                                        </p:tgtEl>
                                      </p:cBhvr>
                                      <p:to x="100000" y="90000"/>
                                    </p:animScale>
                                    <p:animScale>
                                      <p:cBhvr>
                                        <p:cTn id="484" dur="166" decel="50000">
                                          <p:stCondLst>
                                            <p:cond delay="1668"/>
                                          </p:stCondLst>
                                        </p:cTn>
                                        <p:tgtEl>
                                          <p:spTgt spid="173"/>
                                        </p:tgtEl>
                                      </p:cBhvr>
                                      <p:to x="100000" y="100000"/>
                                    </p:animScale>
                                    <p:animScale>
                                      <p:cBhvr>
                                        <p:cTn id="485" dur="26">
                                          <p:stCondLst>
                                            <p:cond delay="1808"/>
                                          </p:stCondLst>
                                        </p:cTn>
                                        <p:tgtEl>
                                          <p:spTgt spid="173"/>
                                        </p:tgtEl>
                                      </p:cBhvr>
                                      <p:to x="100000" y="95000"/>
                                    </p:animScale>
                                    <p:animScale>
                                      <p:cBhvr>
                                        <p:cTn id="486" dur="166" decel="50000">
                                          <p:stCondLst>
                                            <p:cond delay="1834"/>
                                          </p:stCondLst>
                                        </p:cTn>
                                        <p:tgtEl>
                                          <p:spTgt spid="173"/>
                                        </p:tgtEl>
                                      </p:cBhvr>
                                      <p:to x="100000" y="100000"/>
                                    </p:animScale>
                                  </p:childTnLst>
                                </p:cTn>
                              </p:par>
                            </p:childTnLst>
                          </p:cTn>
                        </p:par>
                      </p:childTnLst>
                    </p:cTn>
                  </p:par>
                  <p:par>
                    <p:cTn id="487" fill="hold">
                      <p:stCondLst>
                        <p:cond delay="indefinite"/>
                      </p:stCondLst>
                      <p:childTnLst>
                        <p:par>
                          <p:cTn id="488" fill="hold">
                            <p:stCondLst>
                              <p:cond delay="0"/>
                            </p:stCondLst>
                            <p:childTnLst>
                              <p:par>
                                <p:cTn id="489" presetID="21" presetClass="entr" presetSubtype="1" fill="hold" nodeType="clickEffect">
                                  <p:stCondLst>
                                    <p:cond delay="0"/>
                                  </p:stCondLst>
                                  <p:childTnLst>
                                    <p:set>
                                      <p:cBhvr>
                                        <p:cTn id="490" dur="1" fill="hold">
                                          <p:stCondLst>
                                            <p:cond delay="0"/>
                                          </p:stCondLst>
                                        </p:cTn>
                                        <p:tgtEl>
                                          <p:spTgt spid="41"/>
                                        </p:tgtEl>
                                        <p:attrNameLst>
                                          <p:attrName>style.visibility</p:attrName>
                                        </p:attrNameLst>
                                      </p:cBhvr>
                                      <p:to>
                                        <p:strVal val="visible"/>
                                      </p:to>
                                    </p:set>
                                    <p:animEffect transition="in" filter="wheel(1)">
                                      <p:cBhvr>
                                        <p:cTn id="491" dur="2000"/>
                                        <p:tgtEl>
                                          <p:spTgt spid="41"/>
                                        </p:tgtEl>
                                      </p:cBhvr>
                                    </p:animEffect>
                                  </p:childTnLst>
                                </p:cTn>
                              </p:par>
                            </p:childTnLst>
                          </p:cTn>
                        </p:par>
                      </p:childTnLst>
                    </p:cTn>
                  </p:par>
                  <p:par>
                    <p:cTn id="492" fill="hold">
                      <p:stCondLst>
                        <p:cond delay="indefinite"/>
                      </p:stCondLst>
                      <p:childTnLst>
                        <p:par>
                          <p:cTn id="493" fill="hold">
                            <p:stCondLst>
                              <p:cond delay="0"/>
                            </p:stCondLst>
                            <p:childTnLst>
                              <p:par>
                                <p:cTn id="494" presetID="26" presetClass="entr" presetSubtype="0" fill="hold" grpId="0" nodeType="clickEffect">
                                  <p:stCondLst>
                                    <p:cond delay="0"/>
                                  </p:stCondLst>
                                  <p:childTnLst>
                                    <p:set>
                                      <p:cBhvr>
                                        <p:cTn id="495" dur="1" fill="hold">
                                          <p:stCondLst>
                                            <p:cond delay="0"/>
                                          </p:stCondLst>
                                        </p:cTn>
                                        <p:tgtEl>
                                          <p:spTgt spid="52"/>
                                        </p:tgtEl>
                                        <p:attrNameLst>
                                          <p:attrName>style.visibility</p:attrName>
                                        </p:attrNameLst>
                                      </p:cBhvr>
                                      <p:to>
                                        <p:strVal val="visible"/>
                                      </p:to>
                                    </p:set>
                                    <p:animEffect transition="in" filter="wipe(down)">
                                      <p:cBhvr>
                                        <p:cTn id="496" dur="580">
                                          <p:stCondLst>
                                            <p:cond delay="0"/>
                                          </p:stCondLst>
                                        </p:cTn>
                                        <p:tgtEl>
                                          <p:spTgt spid="52"/>
                                        </p:tgtEl>
                                      </p:cBhvr>
                                    </p:animEffect>
                                    <p:anim calcmode="lin" valueType="num">
                                      <p:cBhvr>
                                        <p:cTn id="497" dur="1822" tmFilter="0,0; 0.14,0.36; 0.43,0.73; 0.71,0.91; 1.0,1.0">
                                          <p:stCondLst>
                                            <p:cond delay="0"/>
                                          </p:stCondLst>
                                        </p:cTn>
                                        <p:tgtEl>
                                          <p:spTgt spid="52"/>
                                        </p:tgtEl>
                                        <p:attrNameLst>
                                          <p:attrName>ppt_x</p:attrName>
                                        </p:attrNameLst>
                                      </p:cBhvr>
                                      <p:tavLst>
                                        <p:tav tm="0">
                                          <p:val>
                                            <p:strVal val="#ppt_x-0.25"/>
                                          </p:val>
                                        </p:tav>
                                        <p:tav tm="100000">
                                          <p:val>
                                            <p:strVal val="#ppt_x"/>
                                          </p:val>
                                        </p:tav>
                                      </p:tavLst>
                                    </p:anim>
                                    <p:anim calcmode="lin" valueType="num">
                                      <p:cBhvr>
                                        <p:cTn id="498" dur="664" tmFilter="0.0,0.0; 0.25,0.07; 0.50,0.2; 0.75,0.467; 1.0,1.0">
                                          <p:stCondLst>
                                            <p:cond delay="0"/>
                                          </p:stCondLst>
                                        </p:cTn>
                                        <p:tgtEl>
                                          <p:spTgt spid="52"/>
                                        </p:tgtEl>
                                        <p:attrNameLst>
                                          <p:attrName>ppt_y</p:attrName>
                                        </p:attrNameLst>
                                      </p:cBhvr>
                                      <p:tavLst>
                                        <p:tav tm="0" fmla="#ppt_y-sin(pi*$)/3">
                                          <p:val>
                                            <p:fltVal val="0.5"/>
                                          </p:val>
                                        </p:tav>
                                        <p:tav tm="100000">
                                          <p:val>
                                            <p:fltVal val="1"/>
                                          </p:val>
                                        </p:tav>
                                      </p:tavLst>
                                    </p:anim>
                                    <p:anim calcmode="lin" valueType="num">
                                      <p:cBhvr>
                                        <p:cTn id="499" dur="664" tmFilter="0, 0; 0.125,0.2665; 0.25,0.4; 0.375,0.465; 0.5,0.5;  0.625,0.535; 0.75,0.6; 0.875,0.7335; 1,1">
                                          <p:stCondLst>
                                            <p:cond delay="664"/>
                                          </p:stCondLst>
                                        </p:cTn>
                                        <p:tgtEl>
                                          <p:spTgt spid="52"/>
                                        </p:tgtEl>
                                        <p:attrNameLst>
                                          <p:attrName>ppt_y</p:attrName>
                                        </p:attrNameLst>
                                      </p:cBhvr>
                                      <p:tavLst>
                                        <p:tav tm="0" fmla="#ppt_y-sin(pi*$)/9">
                                          <p:val>
                                            <p:fltVal val="0"/>
                                          </p:val>
                                        </p:tav>
                                        <p:tav tm="100000">
                                          <p:val>
                                            <p:fltVal val="1"/>
                                          </p:val>
                                        </p:tav>
                                      </p:tavLst>
                                    </p:anim>
                                    <p:anim calcmode="lin" valueType="num">
                                      <p:cBhvr>
                                        <p:cTn id="500" dur="332" tmFilter="0, 0; 0.125,0.2665; 0.25,0.4; 0.375,0.465; 0.5,0.5;  0.625,0.535; 0.75,0.6; 0.875,0.7335; 1,1">
                                          <p:stCondLst>
                                            <p:cond delay="1324"/>
                                          </p:stCondLst>
                                        </p:cTn>
                                        <p:tgtEl>
                                          <p:spTgt spid="52"/>
                                        </p:tgtEl>
                                        <p:attrNameLst>
                                          <p:attrName>ppt_y</p:attrName>
                                        </p:attrNameLst>
                                      </p:cBhvr>
                                      <p:tavLst>
                                        <p:tav tm="0" fmla="#ppt_y-sin(pi*$)/27">
                                          <p:val>
                                            <p:fltVal val="0"/>
                                          </p:val>
                                        </p:tav>
                                        <p:tav tm="100000">
                                          <p:val>
                                            <p:fltVal val="1"/>
                                          </p:val>
                                        </p:tav>
                                      </p:tavLst>
                                    </p:anim>
                                    <p:anim calcmode="lin" valueType="num">
                                      <p:cBhvr>
                                        <p:cTn id="501" dur="164" tmFilter="0, 0; 0.125,0.2665; 0.25,0.4; 0.375,0.465; 0.5,0.5;  0.625,0.535; 0.75,0.6; 0.875,0.7335; 1,1">
                                          <p:stCondLst>
                                            <p:cond delay="1656"/>
                                          </p:stCondLst>
                                        </p:cTn>
                                        <p:tgtEl>
                                          <p:spTgt spid="52"/>
                                        </p:tgtEl>
                                        <p:attrNameLst>
                                          <p:attrName>ppt_y</p:attrName>
                                        </p:attrNameLst>
                                      </p:cBhvr>
                                      <p:tavLst>
                                        <p:tav tm="0" fmla="#ppt_y-sin(pi*$)/81">
                                          <p:val>
                                            <p:fltVal val="0"/>
                                          </p:val>
                                        </p:tav>
                                        <p:tav tm="100000">
                                          <p:val>
                                            <p:fltVal val="1"/>
                                          </p:val>
                                        </p:tav>
                                      </p:tavLst>
                                    </p:anim>
                                    <p:animScale>
                                      <p:cBhvr>
                                        <p:cTn id="502" dur="26">
                                          <p:stCondLst>
                                            <p:cond delay="650"/>
                                          </p:stCondLst>
                                        </p:cTn>
                                        <p:tgtEl>
                                          <p:spTgt spid="52"/>
                                        </p:tgtEl>
                                      </p:cBhvr>
                                      <p:to x="100000" y="60000"/>
                                    </p:animScale>
                                    <p:animScale>
                                      <p:cBhvr>
                                        <p:cTn id="503" dur="166" decel="50000">
                                          <p:stCondLst>
                                            <p:cond delay="676"/>
                                          </p:stCondLst>
                                        </p:cTn>
                                        <p:tgtEl>
                                          <p:spTgt spid="52"/>
                                        </p:tgtEl>
                                      </p:cBhvr>
                                      <p:to x="100000" y="100000"/>
                                    </p:animScale>
                                    <p:animScale>
                                      <p:cBhvr>
                                        <p:cTn id="504" dur="26">
                                          <p:stCondLst>
                                            <p:cond delay="1312"/>
                                          </p:stCondLst>
                                        </p:cTn>
                                        <p:tgtEl>
                                          <p:spTgt spid="52"/>
                                        </p:tgtEl>
                                      </p:cBhvr>
                                      <p:to x="100000" y="80000"/>
                                    </p:animScale>
                                    <p:animScale>
                                      <p:cBhvr>
                                        <p:cTn id="505" dur="166" decel="50000">
                                          <p:stCondLst>
                                            <p:cond delay="1338"/>
                                          </p:stCondLst>
                                        </p:cTn>
                                        <p:tgtEl>
                                          <p:spTgt spid="52"/>
                                        </p:tgtEl>
                                      </p:cBhvr>
                                      <p:to x="100000" y="100000"/>
                                    </p:animScale>
                                    <p:animScale>
                                      <p:cBhvr>
                                        <p:cTn id="506" dur="26">
                                          <p:stCondLst>
                                            <p:cond delay="1642"/>
                                          </p:stCondLst>
                                        </p:cTn>
                                        <p:tgtEl>
                                          <p:spTgt spid="52"/>
                                        </p:tgtEl>
                                      </p:cBhvr>
                                      <p:to x="100000" y="90000"/>
                                    </p:animScale>
                                    <p:animScale>
                                      <p:cBhvr>
                                        <p:cTn id="507" dur="166" decel="50000">
                                          <p:stCondLst>
                                            <p:cond delay="1668"/>
                                          </p:stCondLst>
                                        </p:cTn>
                                        <p:tgtEl>
                                          <p:spTgt spid="52"/>
                                        </p:tgtEl>
                                      </p:cBhvr>
                                      <p:to x="100000" y="100000"/>
                                    </p:animScale>
                                    <p:animScale>
                                      <p:cBhvr>
                                        <p:cTn id="508" dur="26">
                                          <p:stCondLst>
                                            <p:cond delay="1808"/>
                                          </p:stCondLst>
                                        </p:cTn>
                                        <p:tgtEl>
                                          <p:spTgt spid="52"/>
                                        </p:tgtEl>
                                      </p:cBhvr>
                                      <p:to x="100000" y="95000"/>
                                    </p:animScale>
                                    <p:animScale>
                                      <p:cBhvr>
                                        <p:cTn id="509" dur="166" decel="50000">
                                          <p:stCondLst>
                                            <p:cond delay="1834"/>
                                          </p:stCondLst>
                                        </p:cTn>
                                        <p:tgtEl>
                                          <p:spTgt spid="52"/>
                                        </p:tgtEl>
                                      </p:cBhvr>
                                      <p:to x="100000" y="100000"/>
                                    </p:animScale>
                                  </p:childTnLst>
                                </p:cTn>
                              </p:par>
                              <p:par>
                                <p:cTn id="510" presetID="26" presetClass="entr" presetSubtype="0" fill="hold" grpId="0" nodeType="withEffect">
                                  <p:stCondLst>
                                    <p:cond delay="0"/>
                                  </p:stCondLst>
                                  <p:childTnLst>
                                    <p:set>
                                      <p:cBhvr>
                                        <p:cTn id="511" dur="1" fill="hold">
                                          <p:stCondLst>
                                            <p:cond delay="0"/>
                                          </p:stCondLst>
                                        </p:cTn>
                                        <p:tgtEl>
                                          <p:spTgt spid="51"/>
                                        </p:tgtEl>
                                        <p:attrNameLst>
                                          <p:attrName>style.visibility</p:attrName>
                                        </p:attrNameLst>
                                      </p:cBhvr>
                                      <p:to>
                                        <p:strVal val="visible"/>
                                      </p:to>
                                    </p:set>
                                    <p:animEffect transition="in" filter="wipe(down)">
                                      <p:cBhvr>
                                        <p:cTn id="512" dur="580">
                                          <p:stCondLst>
                                            <p:cond delay="0"/>
                                          </p:stCondLst>
                                        </p:cTn>
                                        <p:tgtEl>
                                          <p:spTgt spid="51"/>
                                        </p:tgtEl>
                                      </p:cBhvr>
                                    </p:animEffect>
                                    <p:anim calcmode="lin" valueType="num">
                                      <p:cBhvr>
                                        <p:cTn id="513" dur="1822" tmFilter="0,0; 0.14,0.36; 0.43,0.73; 0.71,0.91; 1.0,1.0">
                                          <p:stCondLst>
                                            <p:cond delay="0"/>
                                          </p:stCondLst>
                                        </p:cTn>
                                        <p:tgtEl>
                                          <p:spTgt spid="51"/>
                                        </p:tgtEl>
                                        <p:attrNameLst>
                                          <p:attrName>ppt_x</p:attrName>
                                        </p:attrNameLst>
                                      </p:cBhvr>
                                      <p:tavLst>
                                        <p:tav tm="0">
                                          <p:val>
                                            <p:strVal val="#ppt_x-0.25"/>
                                          </p:val>
                                        </p:tav>
                                        <p:tav tm="100000">
                                          <p:val>
                                            <p:strVal val="#ppt_x"/>
                                          </p:val>
                                        </p:tav>
                                      </p:tavLst>
                                    </p:anim>
                                    <p:anim calcmode="lin" valueType="num">
                                      <p:cBhvr>
                                        <p:cTn id="514" dur="664" tmFilter="0.0,0.0; 0.25,0.07; 0.50,0.2; 0.75,0.467; 1.0,1.0">
                                          <p:stCondLst>
                                            <p:cond delay="0"/>
                                          </p:stCondLst>
                                        </p:cTn>
                                        <p:tgtEl>
                                          <p:spTgt spid="51"/>
                                        </p:tgtEl>
                                        <p:attrNameLst>
                                          <p:attrName>ppt_y</p:attrName>
                                        </p:attrNameLst>
                                      </p:cBhvr>
                                      <p:tavLst>
                                        <p:tav tm="0" fmla="#ppt_y-sin(pi*$)/3">
                                          <p:val>
                                            <p:fltVal val="0.5"/>
                                          </p:val>
                                        </p:tav>
                                        <p:tav tm="100000">
                                          <p:val>
                                            <p:fltVal val="1"/>
                                          </p:val>
                                        </p:tav>
                                      </p:tavLst>
                                    </p:anim>
                                    <p:anim calcmode="lin" valueType="num">
                                      <p:cBhvr>
                                        <p:cTn id="515" dur="664" tmFilter="0, 0; 0.125,0.2665; 0.25,0.4; 0.375,0.465; 0.5,0.5;  0.625,0.535; 0.75,0.6; 0.875,0.7335; 1,1">
                                          <p:stCondLst>
                                            <p:cond delay="664"/>
                                          </p:stCondLst>
                                        </p:cTn>
                                        <p:tgtEl>
                                          <p:spTgt spid="51"/>
                                        </p:tgtEl>
                                        <p:attrNameLst>
                                          <p:attrName>ppt_y</p:attrName>
                                        </p:attrNameLst>
                                      </p:cBhvr>
                                      <p:tavLst>
                                        <p:tav tm="0" fmla="#ppt_y-sin(pi*$)/9">
                                          <p:val>
                                            <p:fltVal val="0"/>
                                          </p:val>
                                        </p:tav>
                                        <p:tav tm="100000">
                                          <p:val>
                                            <p:fltVal val="1"/>
                                          </p:val>
                                        </p:tav>
                                      </p:tavLst>
                                    </p:anim>
                                    <p:anim calcmode="lin" valueType="num">
                                      <p:cBhvr>
                                        <p:cTn id="516" dur="332" tmFilter="0, 0; 0.125,0.2665; 0.25,0.4; 0.375,0.465; 0.5,0.5;  0.625,0.535; 0.75,0.6; 0.875,0.7335; 1,1">
                                          <p:stCondLst>
                                            <p:cond delay="1324"/>
                                          </p:stCondLst>
                                        </p:cTn>
                                        <p:tgtEl>
                                          <p:spTgt spid="51"/>
                                        </p:tgtEl>
                                        <p:attrNameLst>
                                          <p:attrName>ppt_y</p:attrName>
                                        </p:attrNameLst>
                                      </p:cBhvr>
                                      <p:tavLst>
                                        <p:tav tm="0" fmla="#ppt_y-sin(pi*$)/27">
                                          <p:val>
                                            <p:fltVal val="0"/>
                                          </p:val>
                                        </p:tav>
                                        <p:tav tm="100000">
                                          <p:val>
                                            <p:fltVal val="1"/>
                                          </p:val>
                                        </p:tav>
                                      </p:tavLst>
                                    </p:anim>
                                    <p:anim calcmode="lin" valueType="num">
                                      <p:cBhvr>
                                        <p:cTn id="517" dur="164" tmFilter="0, 0; 0.125,0.2665; 0.25,0.4; 0.375,0.465; 0.5,0.5;  0.625,0.535; 0.75,0.6; 0.875,0.7335; 1,1">
                                          <p:stCondLst>
                                            <p:cond delay="1656"/>
                                          </p:stCondLst>
                                        </p:cTn>
                                        <p:tgtEl>
                                          <p:spTgt spid="51"/>
                                        </p:tgtEl>
                                        <p:attrNameLst>
                                          <p:attrName>ppt_y</p:attrName>
                                        </p:attrNameLst>
                                      </p:cBhvr>
                                      <p:tavLst>
                                        <p:tav tm="0" fmla="#ppt_y-sin(pi*$)/81">
                                          <p:val>
                                            <p:fltVal val="0"/>
                                          </p:val>
                                        </p:tav>
                                        <p:tav tm="100000">
                                          <p:val>
                                            <p:fltVal val="1"/>
                                          </p:val>
                                        </p:tav>
                                      </p:tavLst>
                                    </p:anim>
                                    <p:animScale>
                                      <p:cBhvr>
                                        <p:cTn id="518" dur="26">
                                          <p:stCondLst>
                                            <p:cond delay="650"/>
                                          </p:stCondLst>
                                        </p:cTn>
                                        <p:tgtEl>
                                          <p:spTgt spid="51"/>
                                        </p:tgtEl>
                                      </p:cBhvr>
                                      <p:to x="100000" y="60000"/>
                                    </p:animScale>
                                    <p:animScale>
                                      <p:cBhvr>
                                        <p:cTn id="519" dur="166" decel="50000">
                                          <p:stCondLst>
                                            <p:cond delay="676"/>
                                          </p:stCondLst>
                                        </p:cTn>
                                        <p:tgtEl>
                                          <p:spTgt spid="51"/>
                                        </p:tgtEl>
                                      </p:cBhvr>
                                      <p:to x="100000" y="100000"/>
                                    </p:animScale>
                                    <p:animScale>
                                      <p:cBhvr>
                                        <p:cTn id="520" dur="26">
                                          <p:stCondLst>
                                            <p:cond delay="1312"/>
                                          </p:stCondLst>
                                        </p:cTn>
                                        <p:tgtEl>
                                          <p:spTgt spid="51"/>
                                        </p:tgtEl>
                                      </p:cBhvr>
                                      <p:to x="100000" y="80000"/>
                                    </p:animScale>
                                    <p:animScale>
                                      <p:cBhvr>
                                        <p:cTn id="521" dur="166" decel="50000">
                                          <p:stCondLst>
                                            <p:cond delay="1338"/>
                                          </p:stCondLst>
                                        </p:cTn>
                                        <p:tgtEl>
                                          <p:spTgt spid="51"/>
                                        </p:tgtEl>
                                      </p:cBhvr>
                                      <p:to x="100000" y="100000"/>
                                    </p:animScale>
                                    <p:animScale>
                                      <p:cBhvr>
                                        <p:cTn id="522" dur="26">
                                          <p:stCondLst>
                                            <p:cond delay="1642"/>
                                          </p:stCondLst>
                                        </p:cTn>
                                        <p:tgtEl>
                                          <p:spTgt spid="51"/>
                                        </p:tgtEl>
                                      </p:cBhvr>
                                      <p:to x="100000" y="90000"/>
                                    </p:animScale>
                                    <p:animScale>
                                      <p:cBhvr>
                                        <p:cTn id="523" dur="166" decel="50000">
                                          <p:stCondLst>
                                            <p:cond delay="1668"/>
                                          </p:stCondLst>
                                        </p:cTn>
                                        <p:tgtEl>
                                          <p:spTgt spid="51"/>
                                        </p:tgtEl>
                                      </p:cBhvr>
                                      <p:to x="100000" y="100000"/>
                                    </p:animScale>
                                    <p:animScale>
                                      <p:cBhvr>
                                        <p:cTn id="524" dur="26">
                                          <p:stCondLst>
                                            <p:cond delay="1808"/>
                                          </p:stCondLst>
                                        </p:cTn>
                                        <p:tgtEl>
                                          <p:spTgt spid="51"/>
                                        </p:tgtEl>
                                      </p:cBhvr>
                                      <p:to x="100000" y="95000"/>
                                    </p:animScale>
                                    <p:animScale>
                                      <p:cBhvr>
                                        <p:cTn id="525" dur="166" decel="50000">
                                          <p:stCondLst>
                                            <p:cond delay="1834"/>
                                          </p:stCondLst>
                                        </p:cTn>
                                        <p:tgtEl>
                                          <p:spTgt spid="51"/>
                                        </p:tgtEl>
                                      </p:cBhvr>
                                      <p:to x="100000" y="100000"/>
                                    </p:animScale>
                                  </p:childTnLst>
                                </p:cTn>
                              </p:par>
                            </p:childTnLst>
                          </p:cTn>
                        </p:par>
                      </p:childTnLst>
                    </p:cTn>
                  </p:par>
                  <p:par>
                    <p:cTn id="526" fill="hold">
                      <p:stCondLst>
                        <p:cond delay="indefinite"/>
                      </p:stCondLst>
                      <p:childTnLst>
                        <p:par>
                          <p:cTn id="527" fill="hold">
                            <p:stCondLst>
                              <p:cond delay="0"/>
                            </p:stCondLst>
                            <p:childTnLst>
                              <p:par>
                                <p:cTn id="528" presetID="41" presetClass="entr" presetSubtype="0" fill="hold" grpId="0" nodeType="clickEffect">
                                  <p:stCondLst>
                                    <p:cond delay="0"/>
                                  </p:stCondLst>
                                  <p:iterate type="lt">
                                    <p:tmPct val="10000"/>
                                  </p:iterate>
                                  <p:childTnLst>
                                    <p:set>
                                      <p:cBhvr>
                                        <p:cTn id="529" dur="1" fill="hold">
                                          <p:stCondLst>
                                            <p:cond delay="0"/>
                                          </p:stCondLst>
                                        </p:cTn>
                                        <p:tgtEl>
                                          <p:spTgt spid="90"/>
                                        </p:tgtEl>
                                        <p:attrNameLst>
                                          <p:attrName>style.visibility</p:attrName>
                                        </p:attrNameLst>
                                      </p:cBhvr>
                                      <p:to>
                                        <p:strVal val="visible"/>
                                      </p:to>
                                    </p:set>
                                    <p:anim calcmode="lin" valueType="num">
                                      <p:cBhvr>
                                        <p:cTn id="530" dur="500" fill="hold"/>
                                        <p:tgtEl>
                                          <p:spTgt spid="90"/>
                                        </p:tgtEl>
                                        <p:attrNameLst>
                                          <p:attrName>ppt_x</p:attrName>
                                        </p:attrNameLst>
                                      </p:cBhvr>
                                      <p:tavLst>
                                        <p:tav tm="0">
                                          <p:val>
                                            <p:strVal val="#ppt_x"/>
                                          </p:val>
                                        </p:tav>
                                        <p:tav tm="50000">
                                          <p:val>
                                            <p:strVal val="#ppt_x+.1"/>
                                          </p:val>
                                        </p:tav>
                                        <p:tav tm="100000">
                                          <p:val>
                                            <p:strVal val="#ppt_x"/>
                                          </p:val>
                                        </p:tav>
                                      </p:tavLst>
                                    </p:anim>
                                    <p:anim calcmode="lin" valueType="num">
                                      <p:cBhvr>
                                        <p:cTn id="531" dur="500" fill="hold"/>
                                        <p:tgtEl>
                                          <p:spTgt spid="90"/>
                                        </p:tgtEl>
                                        <p:attrNameLst>
                                          <p:attrName>ppt_y</p:attrName>
                                        </p:attrNameLst>
                                      </p:cBhvr>
                                      <p:tavLst>
                                        <p:tav tm="0">
                                          <p:val>
                                            <p:strVal val="#ppt_y"/>
                                          </p:val>
                                        </p:tav>
                                        <p:tav tm="100000">
                                          <p:val>
                                            <p:strVal val="#ppt_y"/>
                                          </p:val>
                                        </p:tav>
                                      </p:tavLst>
                                    </p:anim>
                                    <p:anim calcmode="lin" valueType="num">
                                      <p:cBhvr>
                                        <p:cTn id="532" dur="500" fill="hold"/>
                                        <p:tgtEl>
                                          <p:spTgt spid="90"/>
                                        </p:tgtEl>
                                        <p:attrNameLst>
                                          <p:attrName>ppt_h</p:attrName>
                                        </p:attrNameLst>
                                      </p:cBhvr>
                                      <p:tavLst>
                                        <p:tav tm="0">
                                          <p:val>
                                            <p:strVal val="#ppt_h/10"/>
                                          </p:val>
                                        </p:tav>
                                        <p:tav tm="50000">
                                          <p:val>
                                            <p:strVal val="#ppt_h+.01"/>
                                          </p:val>
                                        </p:tav>
                                        <p:tav tm="100000">
                                          <p:val>
                                            <p:strVal val="#ppt_h"/>
                                          </p:val>
                                        </p:tav>
                                      </p:tavLst>
                                    </p:anim>
                                    <p:anim calcmode="lin" valueType="num">
                                      <p:cBhvr>
                                        <p:cTn id="533" dur="500" fill="hold"/>
                                        <p:tgtEl>
                                          <p:spTgt spid="90"/>
                                        </p:tgtEl>
                                        <p:attrNameLst>
                                          <p:attrName>ppt_w</p:attrName>
                                        </p:attrNameLst>
                                      </p:cBhvr>
                                      <p:tavLst>
                                        <p:tav tm="0">
                                          <p:val>
                                            <p:strVal val="#ppt_w/10"/>
                                          </p:val>
                                        </p:tav>
                                        <p:tav tm="50000">
                                          <p:val>
                                            <p:strVal val="#ppt_w+.01"/>
                                          </p:val>
                                        </p:tav>
                                        <p:tav tm="100000">
                                          <p:val>
                                            <p:strVal val="#ppt_w"/>
                                          </p:val>
                                        </p:tav>
                                      </p:tavLst>
                                    </p:anim>
                                    <p:animEffect transition="in" filter="fade">
                                      <p:cBhvr>
                                        <p:cTn id="534" dur="500" tmFilter="0,0; .5, 1; 1, 1"/>
                                        <p:tgtEl>
                                          <p:spTgt spid="90"/>
                                        </p:tgtEl>
                                      </p:cBhvr>
                                    </p:animEffect>
                                  </p:childTnLst>
                                </p:cTn>
                              </p:par>
                              <p:par>
                                <p:cTn id="535" presetID="41" presetClass="entr" presetSubtype="0" fill="hold" grpId="0" nodeType="withEffect">
                                  <p:stCondLst>
                                    <p:cond delay="0"/>
                                  </p:stCondLst>
                                  <p:iterate type="lt">
                                    <p:tmPct val="10000"/>
                                  </p:iterate>
                                  <p:childTnLst>
                                    <p:set>
                                      <p:cBhvr>
                                        <p:cTn id="536" dur="1" fill="hold">
                                          <p:stCondLst>
                                            <p:cond delay="0"/>
                                          </p:stCondLst>
                                        </p:cTn>
                                        <p:tgtEl>
                                          <p:spTgt spid="91"/>
                                        </p:tgtEl>
                                        <p:attrNameLst>
                                          <p:attrName>style.visibility</p:attrName>
                                        </p:attrNameLst>
                                      </p:cBhvr>
                                      <p:to>
                                        <p:strVal val="visible"/>
                                      </p:to>
                                    </p:set>
                                    <p:anim calcmode="lin" valueType="num">
                                      <p:cBhvr>
                                        <p:cTn id="537" dur="500" fill="hold"/>
                                        <p:tgtEl>
                                          <p:spTgt spid="91"/>
                                        </p:tgtEl>
                                        <p:attrNameLst>
                                          <p:attrName>ppt_x</p:attrName>
                                        </p:attrNameLst>
                                      </p:cBhvr>
                                      <p:tavLst>
                                        <p:tav tm="0">
                                          <p:val>
                                            <p:strVal val="#ppt_x"/>
                                          </p:val>
                                        </p:tav>
                                        <p:tav tm="50000">
                                          <p:val>
                                            <p:strVal val="#ppt_x+.1"/>
                                          </p:val>
                                        </p:tav>
                                        <p:tav tm="100000">
                                          <p:val>
                                            <p:strVal val="#ppt_x"/>
                                          </p:val>
                                        </p:tav>
                                      </p:tavLst>
                                    </p:anim>
                                    <p:anim calcmode="lin" valueType="num">
                                      <p:cBhvr>
                                        <p:cTn id="538" dur="500" fill="hold"/>
                                        <p:tgtEl>
                                          <p:spTgt spid="91"/>
                                        </p:tgtEl>
                                        <p:attrNameLst>
                                          <p:attrName>ppt_y</p:attrName>
                                        </p:attrNameLst>
                                      </p:cBhvr>
                                      <p:tavLst>
                                        <p:tav tm="0">
                                          <p:val>
                                            <p:strVal val="#ppt_y"/>
                                          </p:val>
                                        </p:tav>
                                        <p:tav tm="100000">
                                          <p:val>
                                            <p:strVal val="#ppt_y"/>
                                          </p:val>
                                        </p:tav>
                                      </p:tavLst>
                                    </p:anim>
                                    <p:anim calcmode="lin" valueType="num">
                                      <p:cBhvr>
                                        <p:cTn id="539" dur="500" fill="hold"/>
                                        <p:tgtEl>
                                          <p:spTgt spid="91"/>
                                        </p:tgtEl>
                                        <p:attrNameLst>
                                          <p:attrName>ppt_h</p:attrName>
                                        </p:attrNameLst>
                                      </p:cBhvr>
                                      <p:tavLst>
                                        <p:tav tm="0">
                                          <p:val>
                                            <p:strVal val="#ppt_h/10"/>
                                          </p:val>
                                        </p:tav>
                                        <p:tav tm="50000">
                                          <p:val>
                                            <p:strVal val="#ppt_h+.01"/>
                                          </p:val>
                                        </p:tav>
                                        <p:tav tm="100000">
                                          <p:val>
                                            <p:strVal val="#ppt_h"/>
                                          </p:val>
                                        </p:tav>
                                      </p:tavLst>
                                    </p:anim>
                                    <p:anim calcmode="lin" valueType="num">
                                      <p:cBhvr>
                                        <p:cTn id="540" dur="500" fill="hold"/>
                                        <p:tgtEl>
                                          <p:spTgt spid="91"/>
                                        </p:tgtEl>
                                        <p:attrNameLst>
                                          <p:attrName>ppt_w</p:attrName>
                                        </p:attrNameLst>
                                      </p:cBhvr>
                                      <p:tavLst>
                                        <p:tav tm="0">
                                          <p:val>
                                            <p:strVal val="#ppt_w/10"/>
                                          </p:val>
                                        </p:tav>
                                        <p:tav tm="50000">
                                          <p:val>
                                            <p:strVal val="#ppt_w+.01"/>
                                          </p:val>
                                        </p:tav>
                                        <p:tav tm="100000">
                                          <p:val>
                                            <p:strVal val="#ppt_w"/>
                                          </p:val>
                                        </p:tav>
                                      </p:tavLst>
                                    </p:anim>
                                    <p:animEffect transition="in" filter="fade">
                                      <p:cBhvr>
                                        <p:cTn id="541" dur="500" tmFilter="0,0; .5, 1; 1, 1"/>
                                        <p:tgtEl>
                                          <p:spTgt spid="91"/>
                                        </p:tgtEl>
                                      </p:cBhvr>
                                    </p:animEffect>
                                  </p:childTnLst>
                                </p:cTn>
                              </p:par>
                            </p:childTnLst>
                          </p:cTn>
                        </p:par>
                      </p:childTnLst>
                    </p:cTn>
                  </p:par>
                  <p:par>
                    <p:cTn id="542" fill="hold">
                      <p:stCondLst>
                        <p:cond delay="indefinite"/>
                      </p:stCondLst>
                      <p:childTnLst>
                        <p:par>
                          <p:cTn id="543" fill="hold">
                            <p:stCondLst>
                              <p:cond delay="0"/>
                            </p:stCondLst>
                            <p:childTnLst>
                              <p:par>
                                <p:cTn id="544" presetID="30" presetClass="entr" presetSubtype="0" fill="hold" nodeType="clickEffect">
                                  <p:stCondLst>
                                    <p:cond delay="0"/>
                                  </p:stCondLst>
                                  <p:childTnLst>
                                    <p:set>
                                      <p:cBhvr>
                                        <p:cTn id="545" dur="1" fill="hold">
                                          <p:stCondLst>
                                            <p:cond delay="0"/>
                                          </p:stCondLst>
                                        </p:cTn>
                                        <p:tgtEl>
                                          <p:spTgt spid="213"/>
                                        </p:tgtEl>
                                        <p:attrNameLst>
                                          <p:attrName>style.visibility</p:attrName>
                                        </p:attrNameLst>
                                      </p:cBhvr>
                                      <p:to>
                                        <p:strVal val="visible"/>
                                      </p:to>
                                    </p:set>
                                    <p:animEffect transition="in" filter="fade">
                                      <p:cBhvr>
                                        <p:cTn id="546" dur="800" decel="100000"/>
                                        <p:tgtEl>
                                          <p:spTgt spid="213"/>
                                        </p:tgtEl>
                                      </p:cBhvr>
                                    </p:animEffect>
                                    <p:anim calcmode="lin" valueType="num">
                                      <p:cBhvr>
                                        <p:cTn id="547" dur="800" decel="100000" fill="hold"/>
                                        <p:tgtEl>
                                          <p:spTgt spid="213"/>
                                        </p:tgtEl>
                                        <p:attrNameLst>
                                          <p:attrName>style.rotation</p:attrName>
                                        </p:attrNameLst>
                                      </p:cBhvr>
                                      <p:tavLst>
                                        <p:tav tm="0">
                                          <p:val>
                                            <p:fltVal val="-90"/>
                                          </p:val>
                                        </p:tav>
                                        <p:tav tm="100000">
                                          <p:val>
                                            <p:fltVal val="0"/>
                                          </p:val>
                                        </p:tav>
                                      </p:tavLst>
                                    </p:anim>
                                    <p:anim calcmode="lin" valueType="num">
                                      <p:cBhvr>
                                        <p:cTn id="548" dur="800" decel="100000" fill="hold"/>
                                        <p:tgtEl>
                                          <p:spTgt spid="213"/>
                                        </p:tgtEl>
                                        <p:attrNameLst>
                                          <p:attrName>ppt_x</p:attrName>
                                        </p:attrNameLst>
                                      </p:cBhvr>
                                      <p:tavLst>
                                        <p:tav tm="0">
                                          <p:val>
                                            <p:strVal val="#ppt_x+0.4"/>
                                          </p:val>
                                        </p:tav>
                                        <p:tav tm="100000">
                                          <p:val>
                                            <p:strVal val="#ppt_x-0.05"/>
                                          </p:val>
                                        </p:tav>
                                      </p:tavLst>
                                    </p:anim>
                                    <p:anim calcmode="lin" valueType="num">
                                      <p:cBhvr>
                                        <p:cTn id="549" dur="800" decel="100000" fill="hold"/>
                                        <p:tgtEl>
                                          <p:spTgt spid="213"/>
                                        </p:tgtEl>
                                        <p:attrNameLst>
                                          <p:attrName>ppt_y</p:attrName>
                                        </p:attrNameLst>
                                      </p:cBhvr>
                                      <p:tavLst>
                                        <p:tav tm="0">
                                          <p:val>
                                            <p:strVal val="#ppt_y-0.4"/>
                                          </p:val>
                                        </p:tav>
                                        <p:tav tm="100000">
                                          <p:val>
                                            <p:strVal val="#ppt_y+0.1"/>
                                          </p:val>
                                        </p:tav>
                                      </p:tavLst>
                                    </p:anim>
                                    <p:anim calcmode="lin" valueType="num">
                                      <p:cBhvr>
                                        <p:cTn id="550" dur="200" accel="100000" fill="hold">
                                          <p:stCondLst>
                                            <p:cond delay="800"/>
                                          </p:stCondLst>
                                        </p:cTn>
                                        <p:tgtEl>
                                          <p:spTgt spid="213"/>
                                        </p:tgtEl>
                                        <p:attrNameLst>
                                          <p:attrName>ppt_x</p:attrName>
                                        </p:attrNameLst>
                                      </p:cBhvr>
                                      <p:tavLst>
                                        <p:tav tm="0">
                                          <p:val>
                                            <p:strVal val="#ppt_x-0.05"/>
                                          </p:val>
                                        </p:tav>
                                        <p:tav tm="100000">
                                          <p:val>
                                            <p:strVal val="#ppt_x"/>
                                          </p:val>
                                        </p:tav>
                                      </p:tavLst>
                                    </p:anim>
                                    <p:anim calcmode="lin" valueType="num">
                                      <p:cBhvr>
                                        <p:cTn id="551" dur="200" accel="100000" fill="hold">
                                          <p:stCondLst>
                                            <p:cond delay="800"/>
                                          </p:stCondLst>
                                        </p:cTn>
                                        <p:tgtEl>
                                          <p:spTgt spid="213"/>
                                        </p:tgtEl>
                                        <p:attrNameLst>
                                          <p:attrName>ppt_y</p:attrName>
                                        </p:attrNameLst>
                                      </p:cBhvr>
                                      <p:tavLst>
                                        <p:tav tm="0">
                                          <p:val>
                                            <p:strVal val="#ppt_y+0.1"/>
                                          </p:val>
                                        </p:tav>
                                        <p:tav tm="100000">
                                          <p:val>
                                            <p:strVal val="#ppt_y"/>
                                          </p:val>
                                        </p:tav>
                                      </p:tavLst>
                                    </p:anim>
                                  </p:childTnLst>
                                </p:cTn>
                              </p:par>
                            </p:childTnLst>
                          </p:cTn>
                        </p:par>
                      </p:childTnLst>
                    </p:cTn>
                  </p:par>
                  <p:par>
                    <p:cTn id="552" fill="hold">
                      <p:stCondLst>
                        <p:cond delay="indefinite"/>
                      </p:stCondLst>
                      <p:childTnLst>
                        <p:par>
                          <p:cTn id="553" fill="hold">
                            <p:stCondLst>
                              <p:cond delay="0"/>
                            </p:stCondLst>
                            <p:childTnLst>
                              <p:par>
                                <p:cTn id="554" presetID="41" presetClass="entr" presetSubtype="0" fill="hold" grpId="0" nodeType="clickEffect">
                                  <p:stCondLst>
                                    <p:cond delay="0"/>
                                  </p:stCondLst>
                                  <p:iterate type="lt">
                                    <p:tmPct val="10000"/>
                                  </p:iterate>
                                  <p:childTnLst>
                                    <p:set>
                                      <p:cBhvr>
                                        <p:cTn id="555" dur="1" fill="hold">
                                          <p:stCondLst>
                                            <p:cond delay="0"/>
                                          </p:stCondLst>
                                        </p:cTn>
                                        <p:tgtEl>
                                          <p:spTgt spid="96"/>
                                        </p:tgtEl>
                                        <p:attrNameLst>
                                          <p:attrName>style.visibility</p:attrName>
                                        </p:attrNameLst>
                                      </p:cBhvr>
                                      <p:to>
                                        <p:strVal val="visible"/>
                                      </p:to>
                                    </p:set>
                                    <p:anim calcmode="lin" valueType="num">
                                      <p:cBhvr>
                                        <p:cTn id="556" dur="500" fill="hold"/>
                                        <p:tgtEl>
                                          <p:spTgt spid="96"/>
                                        </p:tgtEl>
                                        <p:attrNameLst>
                                          <p:attrName>ppt_x</p:attrName>
                                        </p:attrNameLst>
                                      </p:cBhvr>
                                      <p:tavLst>
                                        <p:tav tm="0">
                                          <p:val>
                                            <p:strVal val="#ppt_x"/>
                                          </p:val>
                                        </p:tav>
                                        <p:tav tm="50000">
                                          <p:val>
                                            <p:strVal val="#ppt_x+.1"/>
                                          </p:val>
                                        </p:tav>
                                        <p:tav tm="100000">
                                          <p:val>
                                            <p:strVal val="#ppt_x"/>
                                          </p:val>
                                        </p:tav>
                                      </p:tavLst>
                                    </p:anim>
                                    <p:anim calcmode="lin" valueType="num">
                                      <p:cBhvr>
                                        <p:cTn id="557" dur="500" fill="hold"/>
                                        <p:tgtEl>
                                          <p:spTgt spid="96"/>
                                        </p:tgtEl>
                                        <p:attrNameLst>
                                          <p:attrName>ppt_y</p:attrName>
                                        </p:attrNameLst>
                                      </p:cBhvr>
                                      <p:tavLst>
                                        <p:tav tm="0">
                                          <p:val>
                                            <p:strVal val="#ppt_y"/>
                                          </p:val>
                                        </p:tav>
                                        <p:tav tm="100000">
                                          <p:val>
                                            <p:strVal val="#ppt_y"/>
                                          </p:val>
                                        </p:tav>
                                      </p:tavLst>
                                    </p:anim>
                                    <p:anim calcmode="lin" valueType="num">
                                      <p:cBhvr>
                                        <p:cTn id="558" dur="500" fill="hold"/>
                                        <p:tgtEl>
                                          <p:spTgt spid="96"/>
                                        </p:tgtEl>
                                        <p:attrNameLst>
                                          <p:attrName>ppt_h</p:attrName>
                                        </p:attrNameLst>
                                      </p:cBhvr>
                                      <p:tavLst>
                                        <p:tav tm="0">
                                          <p:val>
                                            <p:strVal val="#ppt_h/10"/>
                                          </p:val>
                                        </p:tav>
                                        <p:tav tm="50000">
                                          <p:val>
                                            <p:strVal val="#ppt_h+.01"/>
                                          </p:val>
                                        </p:tav>
                                        <p:tav tm="100000">
                                          <p:val>
                                            <p:strVal val="#ppt_h"/>
                                          </p:val>
                                        </p:tav>
                                      </p:tavLst>
                                    </p:anim>
                                    <p:anim calcmode="lin" valueType="num">
                                      <p:cBhvr>
                                        <p:cTn id="559" dur="500" fill="hold"/>
                                        <p:tgtEl>
                                          <p:spTgt spid="96"/>
                                        </p:tgtEl>
                                        <p:attrNameLst>
                                          <p:attrName>ppt_w</p:attrName>
                                        </p:attrNameLst>
                                      </p:cBhvr>
                                      <p:tavLst>
                                        <p:tav tm="0">
                                          <p:val>
                                            <p:strVal val="#ppt_w/10"/>
                                          </p:val>
                                        </p:tav>
                                        <p:tav tm="50000">
                                          <p:val>
                                            <p:strVal val="#ppt_w+.01"/>
                                          </p:val>
                                        </p:tav>
                                        <p:tav tm="100000">
                                          <p:val>
                                            <p:strVal val="#ppt_w"/>
                                          </p:val>
                                        </p:tav>
                                      </p:tavLst>
                                    </p:anim>
                                    <p:animEffect transition="in" filter="fade">
                                      <p:cBhvr>
                                        <p:cTn id="560" dur="500" tmFilter="0,0; .5, 1; 1, 1"/>
                                        <p:tgtEl>
                                          <p:spTgt spid="96"/>
                                        </p:tgtEl>
                                      </p:cBhvr>
                                    </p:animEffect>
                                  </p:childTnLst>
                                </p:cTn>
                              </p:par>
                              <p:par>
                                <p:cTn id="561" presetID="41" presetClass="entr" presetSubtype="0" fill="hold" grpId="0" nodeType="withEffect">
                                  <p:stCondLst>
                                    <p:cond delay="0"/>
                                  </p:stCondLst>
                                  <p:iterate type="lt">
                                    <p:tmPct val="10000"/>
                                  </p:iterate>
                                  <p:childTnLst>
                                    <p:set>
                                      <p:cBhvr>
                                        <p:cTn id="562" dur="1" fill="hold">
                                          <p:stCondLst>
                                            <p:cond delay="0"/>
                                          </p:stCondLst>
                                        </p:cTn>
                                        <p:tgtEl>
                                          <p:spTgt spid="102"/>
                                        </p:tgtEl>
                                        <p:attrNameLst>
                                          <p:attrName>style.visibility</p:attrName>
                                        </p:attrNameLst>
                                      </p:cBhvr>
                                      <p:to>
                                        <p:strVal val="visible"/>
                                      </p:to>
                                    </p:set>
                                    <p:anim calcmode="lin" valueType="num">
                                      <p:cBhvr>
                                        <p:cTn id="563" dur="500" fill="hold"/>
                                        <p:tgtEl>
                                          <p:spTgt spid="102"/>
                                        </p:tgtEl>
                                        <p:attrNameLst>
                                          <p:attrName>ppt_x</p:attrName>
                                        </p:attrNameLst>
                                      </p:cBhvr>
                                      <p:tavLst>
                                        <p:tav tm="0">
                                          <p:val>
                                            <p:strVal val="#ppt_x"/>
                                          </p:val>
                                        </p:tav>
                                        <p:tav tm="50000">
                                          <p:val>
                                            <p:strVal val="#ppt_x+.1"/>
                                          </p:val>
                                        </p:tav>
                                        <p:tav tm="100000">
                                          <p:val>
                                            <p:strVal val="#ppt_x"/>
                                          </p:val>
                                        </p:tav>
                                      </p:tavLst>
                                    </p:anim>
                                    <p:anim calcmode="lin" valueType="num">
                                      <p:cBhvr>
                                        <p:cTn id="564" dur="500" fill="hold"/>
                                        <p:tgtEl>
                                          <p:spTgt spid="102"/>
                                        </p:tgtEl>
                                        <p:attrNameLst>
                                          <p:attrName>ppt_y</p:attrName>
                                        </p:attrNameLst>
                                      </p:cBhvr>
                                      <p:tavLst>
                                        <p:tav tm="0">
                                          <p:val>
                                            <p:strVal val="#ppt_y"/>
                                          </p:val>
                                        </p:tav>
                                        <p:tav tm="100000">
                                          <p:val>
                                            <p:strVal val="#ppt_y"/>
                                          </p:val>
                                        </p:tav>
                                      </p:tavLst>
                                    </p:anim>
                                    <p:anim calcmode="lin" valueType="num">
                                      <p:cBhvr>
                                        <p:cTn id="565" dur="500" fill="hold"/>
                                        <p:tgtEl>
                                          <p:spTgt spid="102"/>
                                        </p:tgtEl>
                                        <p:attrNameLst>
                                          <p:attrName>ppt_h</p:attrName>
                                        </p:attrNameLst>
                                      </p:cBhvr>
                                      <p:tavLst>
                                        <p:tav tm="0">
                                          <p:val>
                                            <p:strVal val="#ppt_h/10"/>
                                          </p:val>
                                        </p:tav>
                                        <p:tav tm="50000">
                                          <p:val>
                                            <p:strVal val="#ppt_h+.01"/>
                                          </p:val>
                                        </p:tav>
                                        <p:tav tm="100000">
                                          <p:val>
                                            <p:strVal val="#ppt_h"/>
                                          </p:val>
                                        </p:tav>
                                      </p:tavLst>
                                    </p:anim>
                                    <p:anim calcmode="lin" valueType="num">
                                      <p:cBhvr>
                                        <p:cTn id="566" dur="500" fill="hold"/>
                                        <p:tgtEl>
                                          <p:spTgt spid="102"/>
                                        </p:tgtEl>
                                        <p:attrNameLst>
                                          <p:attrName>ppt_w</p:attrName>
                                        </p:attrNameLst>
                                      </p:cBhvr>
                                      <p:tavLst>
                                        <p:tav tm="0">
                                          <p:val>
                                            <p:strVal val="#ppt_w/10"/>
                                          </p:val>
                                        </p:tav>
                                        <p:tav tm="50000">
                                          <p:val>
                                            <p:strVal val="#ppt_w+.01"/>
                                          </p:val>
                                        </p:tav>
                                        <p:tav tm="100000">
                                          <p:val>
                                            <p:strVal val="#ppt_w"/>
                                          </p:val>
                                        </p:tav>
                                      </p:tavLst>
                                    </p:anim>
                                    <p:animEffect transition="in" filter="fade">
                                      <p:cBhvr>
                                        <p:cTn id="567" dur="500" tmFilter="0,0; .5, 1; 1, 1"/>
                                        <p:tgtEl>
                                          <p:spTgt spid="102"/>
                                        </p:tgtEl>
                                      </p:cBhvr>
                                    </p:animEffect>
                                  </p:childTnLst>
                                </p:cTn>
                              </p:par>
                            </p:childTnLst>
                          </p:cTn>
                        </p:par>
                      </p:childTnLst>
                    </p:cTn>
                  </p:par>
                  <p:par>
                    <p:cTn id="568" fill="hold">
                      <p:stCondLst>
                        <p:cond delay="indefinite"/>
                      </p:stCondLst>
                      <p:childTnLst>
                        <p:par>
                          <p:cTn id="569" fill="hold">
                            <p:stCondLst>
                              <p:cond delay="0"/>
                            </p:stCondLst>
                            <p:childTnLst>
                              <p:par>
                                <p:cTn id="570" presetID="26" presetClass="entr" presetSubtype="0" fill="hold" grpId="0" nodeType="clickEffect">
                                  <p:stCondLst>
                                    <p:cond delay="0"/>
                                  </p:stCondLst>
                                  <p:childTnLst>
                                    <p:set>
                                      <p:cBhvr>
                                        <p:cTn id="571" dur="1" fill="hold">
                                          <p:stCondLst>
                                            <p:cond delay="0"/>
                                          </p:stCondLst>
                                        </p:cTn>
                                        <p:tgtEl>
                                          <p:spTgt spid="152"/>
                                        </p:tgtEl>
                                        <p:attrNameLst>
                                          <p:attrName>style.visibility</p:attrName>
                                        </p:attrNameLst>
                                      </p:cBhvr>
                                      <p:to>
                                        <p:strVal val="visible"/>
                                      </p:to>
                                    </p:set>
                                    <p:animEffect transition="in" filter="wipe(down)">
                                      <p:cBhvr>
                                        <p:cTn id="572" dur="580">
                                          <p:stCondLst>
                                            <p:cond delay="0"/>
                                          </p:stCondLst>
                                        </p:cTn>
                                        <p:tgtEl>
                                          <p:spTgt spid="152"/>
                                        </p:tgtEl>
                                      </p:cBhvr>
                                    </p:animEffect>
                                    <p:anim calcmode="lin" valueType="num">
                                      <p:cBhvr>
                                        <p:cTn id="573" dur="1822" tmFilter="0,0; 0.14,0.36; 0.43,0.73; 0.71,0.91; 1.0,1.0">
                                          <p:stCondLst>
                                            <p:cond delay="0"/>
                                          </p:stCondLst>
                                        </p:cTn>
                                        <p:tgtEl>
                                          <p:spTgt spid="152"/>
                                        </p:tgtEl>
                                        <p:attrNameLst>
                                          <p:attrName>ppt_x</p:attrName>
                                        </p:attrNameLst>
                                      </p:cBhvr>
                                      <p:tavLst>
                                        <p:tav tm="0">
                                          <p:val>
                                            <p:strVal val="#ppt_x-0.25"/>
                                          </p:val>
                                        </p:tav>
                                        <p:tav tm="100000">
                                          <p:val>
                                            <p:strVal val="#ppt_x"/>
                                          </p:val>
                                        </p:tav>
                                      </p:tavLst>
                                    </p:anim>
                                    <p:anim calcmode="lin" valueType="num">
                                      <p:cBhvr>
                                        <p:cTn id="574" dur="664" tmFilter="0.0,0.0; 0.25,0.07; 0.50,0.2; 0.75,0.467; 1.0,1.0">
                                          <p:stCondLst>
                                            <p:cond delay="0"/>
                                          </p:stCondLst>
                                        </p:cTn>
                                        <p:tgtEl>
                                          <p:spTgt spid="152"/>
                                        </p:tgtEl>
                                        <p:attrNameLst>
                                          <p:attrName>ppt_y</p:attrName>
                                        </p:attrNameLst>
                                      </p:cBhvr>
                                      <p:tavLst>
                                        <p:tav tm="0" fmla="#ppt_y-sin(pi*$)/3">
                                          <p:val>
                                            <p:fltVal val="0.5"/>
                                          </p:val>
                                        </p:tav>
                                        <p:tav tm="100000">
                                          <p:val>
                                            <p:fltVal val="1"/>
                                          </p:val>
                                        </p:tav>
                                      </p:tavLst>
                                    </p:anim>
                                    <p:anim calcmode="lin" valueType="num">
                                      <p:cBhvr>
                                        <p:cTn id="575" dur="664" tmFilter="0, 0; 0.125,0.2665; 0.25,0.4; 0.375,0.465; 0.5,0.5;  0.625,0.535; 0.75,0.6; 0.875,0.7335; 1,1">
                                          <p:stCondLst>
                                            <p:cond delay="664"/>
                                          </p:stCondLst>
                                        </p:cTn>
                                        <p:tgtEl>
                                          <p:spTgt spid="152"/>
                                        </p:tgtEl>
                                        <p:attrNameLst>
                                          <p:attrName>ppt_y</p:attrName>
                                        </p:attrNameLst>
                                      </p:cBhvr>
                                      <p:tavLst>
                                        <p:tav tm="0" fmla="#ppt_y-sin(pi*$)/9">
                                          <p:val>
                                            <p:fltVal val="0"/>
                                          </p:val>
                                        </p:tav>
                                        <p:tav tm="100000">
                                          <p:val>
                                            <p:fltVal val="1"/>
                                          </p:val>
                                        </p:tav>
                                      </p:tavLst>
                                    </p:anim>
                                    <p:anim calcmode="lin" valueType="num">
                                      <p:cBhvr>
                                        <p:cTn id="576" dur="332" tmFilter="0, 0; 0.125,0.2665; 0.25,0.4; 0.375,0.465; 0.5,0.5;  0.625,0.535; 0.75,0.6; 0.875,0.7335; 1,1">
                                          <p:stCondLst>
                                            <p:cond delay="1324"/>
                                          </p:stCondLst>
                                        </p:cTn>
                                        <p:tgtEl>
                                          <p:spTgt spid="152"/>
                                        </p:tgtEl>
                                        <p:attrNameLst>
                                          <p:attrName>ppt_y</p:attrName>
                                        </p:attrNameLst>
                                      </p:cBhvr>
                                      <p:tavLst>
                                        <p:tav tm="0" fmla="#ppt_y-sin(pi*$)/27">
                                          <p:val>
                                            <p:fltVal val="0"/>
                                          </p:val>
                                        </p:tav>
                                        <p:tav tm="100000">
                                          <p:val>
                                            <p:fltVal val="1"/>
                                          </p:val>
                                        </p:tav>
                                      </p:tavLst>
                                    </p:anim>
                                    <p:anim calcmode="lin" valueType="num">
                                      <p:cBhvr>
                                        <p:cTn id="577" dur="164" tmFilter="0, 0; 0.125,0.2665; 0.25,0.4; 0.375,0.465; 0.5,0.5;  0.625,0.535; 0.75,0.6; 0.875,0.7335; 1,1">
                                          <p:stCondLst>
                                            <p:cond delay="1656"/>
                                          </p:stCondLst>
                                        </p:cTn>
                                        <p:tgtEl>
                                          <p:spTgt spid="152"/>
                                        </p:tgtEl>
                                        <p:attrNameLst>
                                          <p:attrName>ppt_y</p:attrName>
                                        </p:attrNameLst>
                                      </p:cBhvr>
                                      <p:tavLst>
                                        <p:tav tm="0" fmla="#ppt_y-sin(pi*$)/81">
                                          <p:val>
                                            <p:fltVal val="0"/>
                                          </p:val>
                                        </p:tav>
                                        <p:tav tm="100000">
                                          <p:val>
                                            <p:fltVal val="1"/>
                                          </p:val>
                                        </p:tav>
                                      </p:tavLst>
                                    </p:anim>
                                    <p:animScale>
                                      <p:cBhvr>
                                        <p:cTn id="578" dur="26">
                                          <p:stCondLst>
                                            <p:cond delay="650"/>
                                          </p:stCondLst>
                                        </p:cTn>
                                        <p:tgtEl>
                                          <p:spTgt spid="152"/>
                                        </p:tgtEl>
                                      </p:cBhvr>
                                      <p:to x="100000" y="60000"/>
                                    </p:animScale>
                                    <p:animScale>
                                      <p:cBhvr>
                                        <p:cTn id="579" dur="166" decel="50000">
                                          <p:stCondLst>
                                            <p:cond delay="676"/>
                                          </p:stCondLst>
                                        </p:cTn>
                                        <p:tgtEl>
                                          <p:spTgt spid="152"/>
                                        </p:tgtEl>
                                      </p:cBhvr>
                                      <p:to x="100000" y="100000"/>
                                    </p:animScale>
                                    <p:animScale>
                                      <p:cBhvr>
                                        <p:cTn id="580" dur="26">
                                          <p:stCondLst>
                                            <p:cond delay="1312"/>
                                          </p:stCondLst>
                                        </p:cTn>
                                        <p:tgtEl>
                                          <p:spTgt spid="152"/>
                                        </p:tgtEl>
                                      </p:cBhvr>
                                      <p:to x="100000" y="80000"/>
                                    </p:animScale>
                                    <p:animScale>
                                      <p:cBhvr>
                                        <p:cTn id="581" dur="166" decel="50000">
                                          <p:stCondLst>
                                            <p:cond delay="1338"/>
                                          </p:stCondLst>
                                        </p:cTn>
                                        <p:tgtEl>
                                          <p:spTgt spid="152"/>
                                        </p:tgtEl>
                                      </p:cBhvr>
                                      <p:to x="100000" y="100000"/>
                                    </p:animScale>
                                    <p:animScale>
                                      <p:cBhvr>
                                        <p:cTn id="582" dur="26">
                                          <p:stCondLst>
                                            <p:cond delay="1642"/>
                                          </p:stCondLst>
                                        </p:cTn>
                                        <p:tgtEl>
                                          <p:spTgt spid="152"/>
                                        </p:tgtEl>
                                      </p:cBhvr>
                                      <p:to x="100000" y="90000"/>
                                    </p:animScale>
                                    <p:animScale>
                                      <p:cBhvr>
                                        <p:cTn id="583" dur="166" decel="50000">
                                          <p:stCondLst>
                                            <p:cond delay="1668"/>
                                          </p:stCondLst>
                                        </p:cTn>
                                        <p:tgtEl>
                                          <p:spTgt spid="152"/>
                                        </p:tgtEl>
                                      </p:cBhvr>
                                      <p:to x="100000" y="100000"/>
                                    </p:animScale>
                                    <p:animScale>
                                      <p:cBhvr>
                                        <p:cTn id="584" dur="26">
                                          <p:stCondLst>
                                            <p:cond delay="1808"/>
                                          </p:stCondLst>
                                        </p:cTn>
                                        <p:tgtEl>
                                          <p:spTgt spid="152"/>
                                        </p:tgtEl>
                                      </p:cBhvr>
                                      <p:to x="100000" y="95000"/>
                                    </p:animScale>
                                    <p:animScale>
                                      <p:cBhvr>
                                        <p:cTn id="585" dur="166" decel="50000">
                                          <p:stCondLst>
                                            <p:cond delay="1834"/>
                                          </p:stCondLst>
                                        </p:cTn>
                                        <p:tgtEl>
                                          <p:spTgt spid="152"/>
                                        </p:tgtEl>
                                      </p:cBhvr>
                                      <p:to x="100000" y="100000"/>
                                    </p:animScale>
                                  </p:childTnLst>
                                </p:cTn>
                              </p:par>
                              <p:par>
                                <p:cTn id="586" presetID="26" presetClass="entr" presetSubtype="0" fill="hold" grpId="0" nodeType="withEffect">
                                  <p:stCondLst>
                                    <p:cond delay="0"/>
                                  </p:stCondLst>
                                  <p:childTnLst>
                                    <p:set>
                                      <p:cBhvr>
                                        <p:cTn id="587" dur="1" fill="hold">
                                          <p:stCondLst>
                                            <p:cond delay="0"/>
                                          </p:stCondLst>
                                        </p:cTn>
                                        <p:tgtEl>
                                          <p:spTgt spid="191"/>
                                        </p:tgtEl>
                                        <p:attrNameLst>
                                          <p:attrName>style.visibility</p:attrName>
                                        </p:attrNameLst>
                                      </p:cBhvr>
                                      <p:to>
                                        <p:strVal val="visible"/>
                                      </p:to>
                                    </p:set>
                                    <p:animEffect transition="in" filter="wipe(down)">
                                      <p:cBhvr>
                                        <p:cTn id="588" dur="580">
                                          <p:stCondLst>
                                            <p:cond delay="0"/>
                                          </p:stCondLst>
                                        </p:cTn>
                                        <p:tgtEl>
                                          <p:spTgt spid="191"/>
                                        </p:tgtEl>
                                      </p:cBhvr>
                                    </p:animEffect>
                                    <p:anim calcmode="lin" valueType="num">
                                      <p:cBhvr>
                                        <p:cTn id="589" dur="1822" tmFilter="0,0; 0.14,0.36; 0.43,0.73; 0.71,0.91; 1.0,1.0">
                                          <p:stCondLst>
                                            <p:cond delay="0"/>
                                          </p:stCondLst>
                                        </p:cTn>
                                        <p:tgtEl>
                                          <p:spTgt spid="191"/>
                                        </p:tgtEl>
                                        <p:attrNameLst>
                                          <p:attrName>ppt_x</p:attrName>
                                        </p:attrNameLst>
                                      </p:cBhvr>
                                      <p:tavLst>
                                        <p:tav tm="0">
                                          <p:val>
                                            <p:strVal val="#ppt_x-0.25"/>
                                          </p:val>
                                        </p:tav>
                                        <p:tav tm="100000">
                                          <p:val>
                                            <p:strVal val="#ppt_x"/>
                                          </p:val>
                                        </p:tav>
                                      </p:tavLst>
                                    </p:anim>
                                    <p:anim calcmode="lin" valueType="num">
                                      <p:cBhvr>
                                        <p:cTn id="590" dur="664" tmFilter="0.0,0.0; 0.25,0.07; 0.50,0.2; 0.75,0.467; 1.0,1.0">
                                          <p:stCondLst>
                                            <p:cond delay="0"/>
                                          </p:stCondLst>
                                        </p:cTn>
                                        <p:tgtEl>
                                          <p:spTgt spid="191"/>
                                        </p:tgtEl>
                                        <p:attrNameLst>
                                          <p:attrName>ppt_y</p:attrName>
                                        </p:attrNameLst>
                                      </p:cBhvr>
                                      <p:tavLst>
                                        <p:tav tm="0" fmla="#ppt_y-sin(pi*$)/3">
                                          <p:val>
                                            <p:fltVal val="0.5"/>
                                          </p:val>
                                        </p:tav>
                                        <p:tav tm="100000">
                                          <p:val>
                                            <p:fltVal val="1"/>
                                          </p:val>
                                        </p:tav>
                                      </p:tavLst>
                                    </p:anim>
                                    <p:anim calcmode="lin" valueType="num">
                                      <p:cBhvr>
                                        <p:cTn id="591" dur="664" tmFilter="0, 0; 0.125,0.2665; 0.25,0.4; 0.375,0.465; 0.5,0.5;  0.625,0.535; 0.75,0.6; 0.875,0.7335; 1,1">
                                          <p:stCondLst>
                                            <p:cond delay="664"/>
                                          </p:stCondLst>
                                        </p:cTn>
                                        <p:tgtEl>
                                          <p:spTgt spid="191"/>
                                        </p:tgtEl>
                                        <p:attrNameLst>
                                          <p:attrName>ppt_y</p:attrName>
                                        </p:attrNameLst>
                                      </p:cBhvr>
                                      <p:tavLst>
                                        <p:tav tm="0" fmla="#ppt_y-sin(pi*$)/9">
                                          <p:val>
                                            <p:fltVal val="0"/>
                                          </p:val>
                                        </p:tav>
                                        <p:tav tm="100000">
                                          <p:val>
                                            <p:fltVal val="1"/>
                                          </p:val>
                                        </p:tav>
                                      </p:tavLst>
                                    </p:anim>
                                    <p:anim calcmode="lin" valueType="num">
                                      <p:cBhvr>
                                        <p:cTn id="592" dur="332" tmFilter="0, 0; 0.125,0.2665; 0.25,0.4; 0.375,0.465; 0.5,0.5;  0.625,0.535; 0.75,0.6; 0.875,0.7335; 1,1">
                                          <p:stCondLst>
                                            <p:cond delay="1324"/>
                                          </p:stCondLst>
                                        </p:cTn>
                                        <p:tgtEl>
                                          <p:spTgt spid="191"/>
                                        </p:tgtEl>
                                        <p:attrNameLst>
                                          <p:attrName>ppt_y</p:attrName>
                                        </p:attrNameLst>
                                      </p:cBhvr>
                                      <p:tavLst>
                                        <p:tav tm="0" fmla="#ppt_y-sin(pi*$)/27">
                                          <p:val>
                                            <p:fltVal val="0"/>
                                          </p:val>
                                        </p:tav>
                                        <p:tav tm="100000">
                                          <p:val>
                                            <p:fltVal val="1"/>
                                          </p:val>
                                        </p:tav>
                                      </p:tavLst>
                                    </p:anim>
                                    <p:anim calcmode="lin" valueType="num">
                                      <p:cBhvr>
                                        <p:cTn id="593" dur="164" tmFilter="0, 0; 0.125,0.2665; 0.25,0.4; 0.375,0.465; 0.5,0.5;  0.625,0.535; 0.75,0.6; 0.875,0.7335; 1,1">
                                          <p:stCondLst>
                                            <p:cond delay="1656"/>
                                          </p:stCondLst>
                                        </p:cTn>
                                        <p:tgtEl>
                                          <p:spTgt spid="191"/>
                                        </p:tgtEl>
                                        <p:attrNameLst>
                                          <p:attrName>ppt_y</p:attrName>
                                        </p:attrNameLst>
                                      </p:cBhvr>
                                      <p:tavLst>
                                        <p:tav tm="0" fmla="#ppt_y-sin(pi*$)/81">
                                          <p:val>
                                            <p:fltVal val="0"/>
                                          </p:val>
                                        </p:tav>
                                        <p:tav tm="100000">
                                          <p:val>
                                            <p:fltVal val="1"/>
                                          </p:val>
                                        </p:tav>
                                      </p:tavLst>
                                    </p:anim>
                                    <p:animScale>
                                      <p:cBhvr>
                                        <p:cTn id="594" dur="26">
                                          <p:stCondLst>
                                            <p:cond delay="650"/>
                                          </p:stCondLst>
                                        </p:cTn>
                                        <p:tgtEl>
                                          <p:spTgt spid="191"/>
                                        </p:tgtEl>
                                      </p:cBhvr>
                                      <p:to x="100000" y="60000"/>
                                    </p:animScale>
                                    <p:animScale>
                                      <p:cBhvr>
                                        <p:cTn id="595" dur="166" decel="50000">
                                          <p:stCondLst>
                                            <p:cond delay="676"/>
                                          </p:stCondLst>
                                        </p:cTn>
                                        <p:tgtEl>
                                          <p:spTgt spid="191"/>
                                        </p:tgtEl>
                                      </p:cBhvr>
                                      <p:to x="100000" y="100000"/>
                                    </p:animScale>
                                    <p:animScale>
                                      <p:cBhvr>
                                        <p:cTn id="596" dur="26">
                                          <p:stCondLst>
                                            <p:cond delay="1312"/>
                                          </p:stCondLst>
                                        </p:cTn>
                                        <p:tgtEl>
                                          <p:spTgt spid="191"/>
                                        </p:tgtEl>
                                      </p:cBhvr>
                                      <p:to x="100000" y="80000"/>
                                    </p:animScale>
                                    <p:animScale>
                                      <p:cBhvr>
                                        <p:cTn id="597" dur="166" decel="50000">
                                          <p:stCondLst>
                                            <p:cond delay="1338"/>
                                          </p:stCondLst>
                                        </p:cTn>
                                        <p:tgtEl>
                                          <p:spTgt spid="191"/>
                                        </p:tgtEl>
                                      </p:cBhvr>
                                      <p:to x="100000" y="100000"/>
                                    </p:animScale>
                                    <p:animScale>
                                      <p:cBhvr>
                                        <p:cTn id="598" dur="26">
                                          <p:stCondLst>
                                            <p:cond delay="1642"/>
                                          </p:stCondLst>
                                        </p:cTn>
                                        <p:tgtEl>
                                          <p:spTgt spid="191"/>
                                        </p:tgtEl>
                                      </p:cBhvr>
                                      <p:to x="100000" y="90000"/>
                                    </p:animScale>
                                    <p:animScale>
                                      <p:cBhvr>
                                        <p:cTn id="599" dur="166" decel="50000">
                                          <p:stCondLst>
                                            <p:cond delay="1668"/>
                                          </p:stCondLst>
                                        </p:cTn>
                                        <p:tgtEl>
                                          <p:spTgt spid="191"/>
                                        </p:tgtEl>
                                      </p:cBhvr>
                                      <p:to x="100000" y="100000"/>
                                    </p:animScale>
                                    <p:animScale>
                                      <p:cBhvr>
                                        <p:cTn id="600" dur="26">
                                          <p:stCondLst>
                                            <p:cond delay="1808"/>
                                          </p:stCondLst>
                                        </p:cTn>
                                        <p:tgtEl>
                                          <p:spTgt spid="191"/>
                                        </p:tgtEl>
                                      </p:cBhvr>
                                      <p:to x="100000" y="95000"/>
                                    </p:animScale>
                                    <p:animScale>
                                      <p:cBhvr>
                                        <p:cTn id="601" dur="166" decel="50000">
                                          <p:stCondLst>
                                            <p:cond delay="1834"/>
                                          </p:stCondLst>
                                        </p:cTn>
                                        <p:tgtEl>
                                          <p:spTgt spid="191"/>
                                        </p:tgtEl>
                                      </p:cBhvr>
                                      <p:to x="100000" y="100000"/>
                                    </p:animScale>
                                  </p:childTnLst>
                                </p:cTn>
                              </p:par>
                            </p:childTnLst>
                          </p:cTn>
                        </p:par>
                      </p:childTnLst>
                    </p:cTn>
                  </p:par>
                  <p:par>
                    <p:cTn id="602" fill="hold">
                      <p:stCondLst>
                        <p:cond delay="indefinite"/>
                      </p:stCondLst>
                      <p:childTnLst>
                        <p:par>
                          <p:cTn id="603" fill="hold">
                            <p:stCondLst>
                              <p:cond delay="0"/>
                            </p:stCondLst>
                            <p:childTnLst>
                              <p:par>
                                <p:cTn id="604" presetID="41" presetClass="entr" presetSubtype="0" fill="hold" grpId="0" nodeType="clickEffect">
                                  <p:stCondLst>
                                    <p:cond delay="0"/>
                                  </p:stCondLst>
                                  <p:iterate type="lt">
                                    <p:tmPct val="10000"/>
                                  </p:iterate>
                                  <p:childTnLst>
                                    <p:set>
                                      <p:cBhvr>
                                        <p:cTn id="605" dur="1" fill="hold">
                                          <p:stCondLst>
                                            <p:cond delay="0"/>
                                          </p:stCondLst>
                                        </p:cTn>
                                        <p:tgtEl>
                                          <p:spTgt spid="193"/>
                                        </p:tgtEl>
                                        <p:attrNameLst>
                                          <p:attrName>style.visibility</p:attrName>
                                        </p:attrNameLst>
                                      </p:cBhvr>
                                      <p:to>
                                        <p:strVal val="visible"/>
                                      </p:to>
                                    </p:set>
                                    <p:anim calcmode="lin" valueType="num">
                                      <p:cBhvr>
                                        <p:cTn id="606" dur="500" fill="hold"/>
                                        <p:tgtEl>
                                          <p:spTgt spid="193"/>
                                        </p:tgtEl>
                                        <p:attrNameLst>
                                          <p:attrName>ppt_x</p:attrName>
                                        </p:attrNameLst>
                                      </p:cBhvr>
                                      <p:tavLst>
                                        <p:tav tm="0">
                                          <p:val>
                                            <p:strVal val="#ppt_x"/>
                                          </p:val>
                                        </p:tav>
                                        <p:tav tm="50000">
                                          <p:val>
                                            <p:strVal val="#ppt_x+.1"/>
                                          </p:val>
                                        </p:tav>
                                        <p:tav tm="100000">
                                          <p:val>
                                            <p:strVal val="#ppt_x"/>
                                          </p:val>
                                        </p:tav>
                                      </p:tavLst>
                                    </p:anim>
                                    <p:anim calcmode="lin" valueType="num">
                                      <p:cBhvr>
                                        <p:cTn id="607" dur="500" fill="hold"/>
                                        <p:tgtEl>
                                          <p:spTgt spid="193"/>
                                        </p:tgtEl>
                                        <p:attrNameLst>
                                          <p:attrName>ppt_y</p:attrName>
                                        </p:attrNameLst>
                                      </p:cBhvr>
                                      <p:tavLst>
                                        <p:tav tm="0">
                                          <p:val>
                                            <p:strVal val="#ppt_y"/>
                                          </p:val>
                                        </p:tav>
                                        <p:tav tm="100000">
                                          <p:val>
                                            <p:strVal val="#ppt_y"/>
                                          </p:val>
                                        </p:tav>
                                      </p:tavLst>
                                    </p:anim>
                                    <p:anim calcmode="lin" valueType="num">
                                      <p:cBhvr>
                                        <p:cTn id="608" dur="500" fill="hold"/>
                                        <p:tgtEl>
                                          <p:spTgt spid="193"/>
                                        </p:tgtEl>
                                        <p:attrNameLst>
                                          <p:attrName>ppt_h</p:attrName>
                                        </p:attrNameLst>
                                      </p:cBhvr>
                                      <p:tavLst>
                                        <p:tav tm="0">
                                          <p:val>
                                            <p:strVal val="#ppt_h/10"/>
                                          </p:val>
                                        </p:tav>
                                        <p:tav tm="50000">
                                          <p:val>
                                            <p:strVal val="#ppt_h+.01"/>
                                          </p:val>
                                        </p:tav>
                                        <p:tav tm="100000">
                                          <p:val>
                                            <p:strVal val="#ppt_h"/>
                                          </p:val>
                                        </p:tav>
                                      </p:tavLst>
                                    </p:anim>
                                    <p:anim calcmode="lin" valueType="num">
                                      <p:cBhvr>
                                        <p:cTn id="609" dur="500" fill="hold"/>
                                        <p:tgtEl>
                                          <p:spTgt spid="193"/>
                                        </p:tgtEl>
                                        <p:attrNameLst>
                                          <p:attrName>ppt_w</p:attrName>
                                        </p:attrNameLst>
                                      </p:cBhvr>
                                      <p:tavLst>
                                        <p:tav tm="0">
                                          <p:val>
                                            <p:strVal val="#ppt_w/10"/>
                                          </p:val>
                                        </p:tav>
                                        <p:tav tm="50000">
                                          <p:val>
                                            <p:strVal val="#ppt_w+.01"/>
                                          </p:val>
                                        </p:tav>
                                        <p:tav tm="100000">
                                          <p:val>
                                            <p:strVal val="#ppt_w"/>
                                          </p:val>
                                        </p:tav>
                                      </p:tavLst>
                                    </p:anim>
                                    <p:animEffect transition="in" filter="fade">
                                      <p:cBhvr>
                                        <p:cTn id="610" dur="500" tmFilter="0,0; .5, 1; 1, 1"/>
                                        <p:tgtEl>
                                          <p:spTgt spid="193"/>
                                        </p:tgtEl>
                                      </p:cBhvr>
                                    </p:animEffect>
                                  </p:childTnLst>
                                </p:cTn>
                              </p:par>
                            </p:childTnLst>
                          </p:cTn>
                        </p:par>
                      </p:childTnLst>
                    </p:cTn>
                  </p:par>
                  <p:par>
                    <p:cTn id="611" fill="hold">
                      <p:stCondLst>
                        <p:cond delay="indefinite"/>
                      </p:stCondLst>
                      <p:childTnLst>
                        <p:par>
                          <p:cTn id="612" fill="hold">
                            <p:stCondLst>
                              <p:cond delay="0"/>
                            </p:stCondLst>
                            <p:childTnLst>
                              <p:par>
                                <p:cTn id="613" presetID="21" presetClass="entr" presetSubtype="1" fill="hold" nodeType="clickEffect">
                                  <p:stCondLst>
                                    <p:cond delay="0"/>
                                  </p:stCondLst>
                                  <p:childTnLst>
                                    <p:set>
                                      <p:cBhvr>
                                        <p:cTn id="614" dur="1" fill="hold">
                                          <p:stCondLst>
                                            <p:cond delay="0"/>
                                          </p:stCondLst>
                                        </p:cTn>
                                        <p:tgtEl>
                                          <p:spTgt spid="185"/>
                                        </p:tgtEl>
                                        <p:attrNameLst>
                                          <p:attrName>style.visibility</p:attrName>
                                        </p:attrNameLst>
                                      </p:cBhvr>
                                      <p:to>
                                        <p:strVal val="visible"/>
                                      </p:to>
                                    </p:set>
                                    <p:animEffect transition="in" filter="wheel(1)">
                                      <p:cBhvr>
                                        <p:cTn id="615" dur="2000"/>
                                        <p:tgtEl>
                                          <p:spTgt spid="185"/>
                                        </p:tgtEl>
                                      </p:cBhvr>
                                    </p:animEffect>
                                  </p:childTnLst>
                                </p:cTn>
                              </p:par>
                            </p:childTnLst>
                          </p:cTn>
                        </p:par>
                      </p:childTnLst>
                    </p:cTn>
                  </p:par>
                  <p:par>
                    <p:cTn id="616" fill="hold">
                      <p:stCondLst>
                        <p:cond delay="indefinite"/>
                      </p:stCondLst>
                      <p:childTnLst>
                        <p:par>
                          <p:cTn id="617" fill="hold">
                            <p:stCondLst>
                              <p:cond delay="0"/>
                            </p:stCondLst>
                            <p:childTnLst>
                              <p:par>
                                <p:cTn id="618" presetID="26" presetClass="entr" presetSubtype="0" fill="hold" grpId="0" nodeType="clickEffect">
                                  <p:stCondLst>
                                    <p:cond delay="0"/>
                                  </p:stCondLst>
                                  <p:childTnLst>
                                    <p:set>
                                      <p:cBhvr>
                                        <p:cTn id="619" dur="1" fill="hold">
                                          <p:stCondLst>
                                            <p:cond delay="0"/>
                                          </p:stCondLst>
                                        </p:cTn>
                                        <p:tgtEl>
                                          <p:spTgt spid="196"/>
                                        </p:tgtEl>
                                        <p:attrNameLst>
                                          <p:attrName>style.visibility</p:attrName>
                                        </p:attrNameLst>
                                      </p:cBhvr>
                                      <p:to>
                                        <p:strVal val="visible"/>
                                      </p:to>
                                    </p:set>
                                    <p:animEffect transition="in" filter="wipe(down)">
                                      <p:cBhvr>
                                        <p:cTn id="620" dur="580">
                                          <p:stCondLst>
                                            <p:cond delay="0"/>
                                          </p:stCondLst>
                                        </p:cTn>
                                        <p:tgtEl>
                                          <p:spTgt spid="196"/>
                                        </p:tgtEl>
                                      </p:cBhvr>
                                    </p:animEffect>
                                    <p:anim calcmode="lin" valueType="num">
                                      <p:cBhvr>
                                        <p:cTn id="621" dur="1822" tmFilter="0,0; 0.14,0.36; 0.43,0.73; 0.71,0.91; 1.0,1.0">
                                          <p:stCondLst>
                                            <p:cond delay="0"/>
                                          </p:stCondLst>
                                        </p:cTn>
                                        <p:tgtEl>
                                          <p:spTgt spid="196"/>
                                        </p:tgtEl>
                                        <p:attrNameLst>
                                          <p:attrName>ppt_x</p:attrName>
                                        </p:attrNameLst>
                                      </p:cBhvr>
                                      <p:tavLst>
                                        <p:tav tm="0">
                                          <p:val>
                                            <p:strVal val="#ppt_x-0.25"/>
                                          </p:val>
                                        </p:tav>
                                        <p:tav tm="100000">
                                          <p:val>
                                            <p:strVal val="#ppt_x"/>
                                          </p:val>
                                        </p:tav>
                                      </p:tavLst>
                                    </p:anim>
                                    <p:anim calcmode="lin" valueType="num">
                                      <p:cBhvr>
                                        <p:cTn id="622" dur="664" tmFilter="0.0,0.0; 0.25,0.07; 0.50,0.2; 0.75,0.467; 1.0,1.0">
                                          <p:stCondLst>
                                            <p:cond delay="0"/>
                                          </p:stCondLst>
                                        </p:cTn>
                                        <p:tgtEl>
                                          <p:spTgt spid="196"/>
                                        </p:tgtEl>
                                        <p:attrNameLst>
                                          <p:attrName>ppt_y</p:attrName>
                                        </p:attrNameLst>
                                      </p:cBhvr>
                                      <p:tavLst>
                                        <p:tav tm="0" fmla="#ppt_y-sin(pi*$)/3">
                                          <p:val>
                                            <p:fltVal val="0.5"/>
                                          </p:val>
                                        </p:tav>
                                        <p:tav tm="100000">
                                          <p:val>
                                            <p:fltVal val="1"/>
                                          </p:val>
                                        </p:tav>
                                      </p:tavLst>
                                    </p:anim>
                                    <p:anim calcmode="lin" valueType="num">
                                      <p:cBhvr>
                                        <p:cTn id="623" dur="664" tmFilter="0, 0; 0.125,0.2665; 0.25,0.4; 0.375,0.465; 0.5,0.5;  0.625,0.535; 0.75,0.6; 0.875,0.7335; 1,1">
                                          <p:stCondLst>
                                            <p:cond delay="664"/>
                                          </p:stCondLst>
                                        </p:cTn>
                                        <p:tgtEl>
                                          <p:spTgt spid="196"/>
                                        </p:tgtEl>
                                        <p:attrNameLst>
                                          <p:attrName>ppt_y</p:attrName>
                                        </p:attrNameLst>
                                      </p:cBhvr>
                                      <p:tavLst>
                                        <p:tav tm="0" fmla="#ppt_y-sin(pi*$)/9">
                                          <p:val>
                                            <p:fltVal val="0"/>
                                          </p:val>
                                        </p:tav>
                                        <p:tav tm="100000">
                                          <p:val>
                                            <p:fltVal val="1"/>
                                          </p:val>
                                        </p:tav>
                                      </p:tavLst>
                                    </p:anim>
                                    <p:anim calcmode="lin" valueType="num">
                                      <p:cBhvr>
                                        <p:cTn id="624" dur="332" tmFilter="0, 0; 0.125,0.2665; 0.25,0.4; 0.375,0.465; 0.5,0.5;  0.625,0.535; 0.75,0.6; 0.875,0.7335; 1,1">
                                          <p:stCondLst>
                                            <p:cond delay="1324"/>
                                          </p:stCondLst>
                                        </p:cTn>
                                        <p:tgtEl>
                                          <p:spTgt spid="196"/>
                                        </p:tgtEl>
                                        <p:attrNameLst>
                                          <p:attrName>ppt_y</p:attrName>
                                        </p:attrNameLst>
                                      </p:cBhvr>
                                      <p:tavLst>
                                        <p:tav tm="0" fmla="#ppt_y-sin(pi*$)/27">
                                          <p:val>
                                            <p:fltVal val="0"/>
                                          </p:val>
                                        </p:tav>
                                        <p:tav tm="100000">
                                          <p:val>
                                            <p:fltVal val="1"/>
                                          </p:val>
                                        </p:tav>
                                      </p:tavLst>
                                    </p:anim>
                                    <p:anim calcmode="lin" valueType="num">
                                      <p:cBhvr>
                                        <p:cTn id="625" dur="164" tmFilter="0, 0; 0.125,0.2665; 0.25,0.4; 0.375,0.465; 0.5,0.5;  0.625,0.535; 0.75,0.6; 0.875,0.7335; 1,1">
                                          <p:stCondLst>
                                            <p:cond delay="1656"/>
                                          </p:stCondLst>
                                        </p:cTn>
                                        <p:tgtEl>
                                          <p:spTgt spid="196"/>
                                        </p:tgtEl>
                                        <p:attrNameLst>
                                          <p:attrName>ppt_y</p:attrName>
                                        </p:attrNameLst>
                                      </p:cBhvr>
                                      <p:tavLst>
                                        <p:tav tm="0" fmla="#ppt_y-sin(pi*$)/81">
                                          <p:val>
                                            <p:fltVal val="0"/>
                                          </p:val>
                                        </p:tav>
                                        <p:tav tm="100000">
                                          <p:val>
                                            <p:fltVal val="1"/>
                                          </p:val>
                                        </p:tav>
                                      </p:tavLst>
                                    </p:anim>
                                    <p:animScale>
                                      <p:cBhvr>
                                        <p:cTn id="626" dur="26">
                                          <p:stCondLst>
                                            <p:cond delay="650"/>
                                          </p:stCondLst>
                                        </p:cTn>
                                        <p:tgtEl>
                                          <p:spTgt spid="196"/>
                                        </p:tgtEl>
                                      </p:cBhvr>
                                      <p:to x="100000" y="60000"/>
                                    </p:animScale>
                                    <p:animScale>
                                      <p:cBhvr>
                                        <p:cTn id="627" dur="166" decel="50000">
                                          <p:stCondLst>
                                            <p:cond delay="676"/>
                                          </p:stCondLst>
                                        </p:cTn>
                                        <p:tgtEl>
                                          <p:spTgt spid="196"/>
                                        </p:tgtEl>
                                      </p:cBhvr>
                                      <p:to x="100000" y="100000"/>
                                    </p:animScale>
                                    <p:animScale>
                                      <p:cBhvr>
                                        <p:cTn id="628" dur="26">
                                          <p:stCondLst>
                                            <p:cond delay="1312"/>
                                          </p:stCondLst>
                                        </p:cTn>
                                        <p:tgtEl>
                                          <p:spTgt spid="196"/>
                                        </p:tgtEl>
                                      </p:cBhvr>
                                      <p:to x="100000" y="80000"/>
                                    </p:animScale>
                                    <p:animScale>
                                      <p:cBhvr>
                                        <p:cTn id="629" dur="166" decel="50000">
                                          <p:stCondLst>
                                            <p:cond delay="1338"/>
                                          </p:stCondLst>
                                        </p:cTn>
                                        <p:tgtEl>
                                          <p:spTgt spid="196"/>
                                        </p:tgtEl>
                                      </p:cBhvr>
                                      <p:to x="100000" y="100000"/>
                                    </p:animScale>
                                    <p:animScale>
                                      <p:cBhvr>
                                        <p:cTn id="630" dur="26">
                                          <p:stCondLst>
                                            <p:cond delay="1642"/>
                                          </p:stCondLst>
                                        </p:cTn>
                                        <p:tgtEl>
                                          <p:spTgt spid="196"/>
                                        </p:tgtEl>
                                      </p:cBhvr>
                                      <p:to x="100000" y="90000"/>
                                    </p:animScale>
                                    <p:animScale>
                                      <p:cBhvr>
                                        <p:cTn id="631" dur="166" decel="50000">
                                          <p:stCondLst>
                                            <p:cond delay="1668"/>
                                          </p:stCondLst>
                                        </p:cTn>
                                        <p:tgtEl>
                                          <p:spTgt spid="196"/>
                                        </p:tgtEl>
                                      </p:cBhvr>
                                      <p:to x="100000" y="100000"/>
                                    </p:animScale>
                                    <p:animScale>
                                      <p:cBhvr>
                                        <p:cTn id="632" dur="26">
                                          <p:stCondLst>
                                            <p:cond delay="1808"/>
                                          </p:stCondLst>
                                        </p:cTn>
                                        <p:tgtEl>
                                          <p:spTgt spid="196"/>
                                        </p:tgtEl>
                                      </p:cBhvr>
                                      <p:to x="100000" y="95000"/>
                                    </p:animScale>
                                    <p:animScale>
                                      <p:cBhvr>
                                        <p:cTn id="633" dur="166" decel="50000">
                                          <p:stCondLst>
                                            <p:cond delay="1834"/>
                                          </p:stCondLst>
                                        </p:cTn>
                                        <p:tgtEl>
                                          <p:spTgt spid="196"/>
                                        </p:tgtEl>
                                      </p:cBhvr>
                                      <p:to x="100000" y="100000"/>
                                    </p:animScale>
                                  </p:childTnLst>
                                </p:cTn>
                              </p:par>
                            </p:childTnLst>
                          </p:cTn>
                        </p:par>
                      </p:childTnLst>
                    </p:cTn>
                  </p:par>
                  <p:par>
                    <p:cTn id="634" fill="hold">
                      <p:stCondLst>
                        <p:cond delay="indefinite"/>
                      </p:stCondLst>
                      <p:childTnLst>
                        <p:par>
                          <p:cTn id="635" fill="hold">
                            <p:stCondLst>
                              <p:cond delay="0"/>
                            </p:stCondLst>
                            <p:childTnLst>
                              <p:par>
                                <p:cTn id="636" presetID="41" presetClass="entr" presetSubtype="0" fill="hold" grpId="0" nodeType="clickEffect">
                                  <p:stCondLst>
                                    <p:cond delay="0"/>
                                  </p:stCondLst>
                                  <p:iterate type="lt">
                                    <p:tmPct val="10000"/>
                                  </p:iterate>
                                  <p:childTnLst>
                                    <p:set>
                                      <p:cBhvr>
                                        <p:cTn id="637" dur="1" fill="hold">
                                          <p:stCondLst>
                                            <p:cond delay="0"/>
                                          </p:stCondLst>
                                        </p:cTn>
                                        <p:tgtEl>
                                          <p:spTgt spid="192"/>
                                        </p:tgtEl>
                                        <p:attrNameLst>
                                          <p:attrName>style.visibility</p:attrName>
                                        </p:attrNameLst>
                                      </p:cBhvr>
                                      <p:to>
                                        <p:strVal val="visible"/>
                                      </p:to>
                                    </p:set>
                                    <p:anim calcmode="lin" valueType="num">
                                      <p:cBhvr>
                                        <p:cTn id="638" dur="500" fill="hold"/>
                                        <p:tgtEl>
                                          <p:spTgt spid="192"/>
                                        </p:tgtEl>
                                        <p:attrNameLst>
                                          <p:attrName>ppt_x</p:attrName>
                                        </p:attrNameLst>
                                      </p:cBhvr>
                                      <p:tavLst>
                                        <p:tav tm="0">
                                          <p:val>
                                            <p:strVal val="#ppt_x"/>
                                          </p:val>
                                        </p:tav>
                                        <p:tav tm="50000">
                                          <p:val>
                                            <p:strVal val="#ppt_x+.1"/>
                                          </p:val>
                                        </p:tav>
                                        <p:tav tm="100000">
                                          <p:val>
                                            <p:strVal val="#ppt_x"/>
                                          </p:val>
                                        </p:tav>
                                      </p:tavLst>
                                    </p:anim>
                                    <p:anim calcmode="lin" valueType="num">
                                      <p:cBhvr>
                                        <p:cTn id="639" dur="500" fill="hold"/>
                                        <p:tgtEl>
                                          <p:spTgt spid="192"/>
                                        </p:tgtEl>
                                        <p:attrNameLst>
                                          <p:attrName>ppt_y</p:attrName>
                                        </p:attrNameLst>
                                      </p:cBhvr>
                                      <p:tavLst>
                                        <p:tav tm="0">
                                          <p:val>
                                            <p:strVal val="#ppt_y"/>
                                          </p:val>
                                        </p:tav>
                                        <p:tav tm="100000">
                                          <p:val>
                                            <p:strVal val="#ppt_y"/>
                                          </p:val>
                                        </p:tav>
                                      </p:tavLst>
                                    </p:anim>
                                    <p:anim calcmode="lin" valueType="num">
                                      <p:cBhvr>
                                        <p:cTn id="640" dur="500" fill="hold"/>
                                        <p:tgtEl>
                                          <p:spTgt spid="192"/>
                                        </p:tgtEl>
                                        <p:attrNameLst>
                                          <p:attrName>ppt_h</p:attrName>
                                        </p:attrNameLst>
                                      </p:cBhvr>
                                      <p:tavLst>
                                        <p:tav tm="0">
                                          <p:val>
                                            <p:strVal val="#ppt_h/10"/>
                                          </p:val>
                                        </p:tav>
                                        <p:tav tm="50000">
                                          <p:val>
                                            <p:strVal val="#ppt_h+.01"/>
                                          </p:val>
                                        </p:tav>
                                        <p:tav tm="100000">
                                          <p:val>
                                            <p:strVal val="#ppt_h"/>
                                          </p:val>
                                        </p:tav>
                                      </p:tavLst>
                                    </p:anim>
                                    <p:anim calcmode="lin" valueType="num">
                                      <p:cBhvr>
                                        <p:cTn id="641" dur="500" fill="hold"/>
                                        <p:tgtEl>
                                          <p:spTgt spid="192"/>
                                        </p:tgtEl>
                                        <p:attrNameLst>
                                          <p:attrName>ppt_w</p:attrName>
                                        </p:attrNameLst>
                                      </p:cBhvr>
                                      <p:tavLst>
                                        <p:tav tm="0">
                                          <p:val>
                                            <p:strVal val="#ppt_w/10"/>
                                          </p:val>
                                        </p:tav>
                                        <p:tav tm="50000">
                                          <p:val>
                                            <p:strVal val="#ppt_w+.01"/>
                                          </p:val>
                                        </p:tav>
                                        <p:tav tm="100000">
                                          <p:val>
                                            <p:strVal val="#ppt_w"/>
                                          </p:val>
                                        </p:tav>
                                      </p:tavLst>
                                    </p:anim>
                                    <p:animEffect transition="in" filter="fade">
                                      <p:cBhvr>
                                        <p:cTn id="642" dur="500" tmFilter="0,0; .5, 1; 1, 1"/>
                                        <p:tgtEl>
                                          <p:spTgt spid="192"/>
                                        </p:tgtEl>
                                      </p:cBhvr>
                                    </p:animEffect>
                                  </p:childTnLst>
                                </p:cTn>
                              </p:par>
                            </p:childTnLst>
                          </p:cTn>
                        </p:par>
                      </p:childTnLst>
                    </p:cTn>
                  </p:par>
                  <p:par>
                    <p:cTn id="643" fill="hold">
                      <p:stCondLst>
                        <p:cond delay="indefinite"/>
                      </p:stCondLst>
                      <p:childTnLst>
                        <p:par>
                          <p:cTn id="644" fill="hold">
                            <p:stCondLst>
                              <p:cond delay="0"/>
                            </p:stCondLst>
                            <p:childTnLst>
                              <p:par>
                                <p:cTn id="645" presetID="30" presetClass="entr" presetSubtype="0" fill="hold" nodeType="clickEffect">
                                  <p:stCondLst>
                                    <p:cond delay="0"/>
                                  </p:stCondLst>
                                  <p:childTnLst>
                                    <p:set>
                                      <p:cBhvr>
                                        <p:cTn id="646" dur="1" fill="hold">
                                          <p:stCondLst>
                                            <p:cond delay="0"/>
                                          </p:stCondLst>
                                        </p:cTn>
                                        <p:tgtEl>
                                          <p:spTgt spid="180"/>
                                        </p:tgtEl>
                                        <p:attrNameLst>
                                          <p:attrName>style.visibility</p:attrName>
                                        </p:attrNameLst>
                                      </p:cBhvr>
                                      <p:to>
                                        <p:strVal val="visible"/>
                                      </p:to>
                                    </p:set>
                                    <p:animEffect transition="in" filter="fade">
                                      <p:cBhvr>
                                        <p:cTn id="647" dur="800" decel="100000"/>
                                        <p:tgtEl>
                                          <p:spTgt spid="180"/>
                                        </p:tgtEl>
                                      </p:cBhvr>
                                    </p:animEffect>
                                    <p:anim calcmode="lin" valueType="num">
                                      <p:cBhvr>
                                        <p:cTn id="648" dur="800" decel="100000" fill="hold"/>
                                        <p:tgtEl>
                                          <p:spTgt spid="180"/>
                                        </p:tgtEl>
                                        <p:attrNameLst>
                                          <p:attrName>style.rotation</p:attrName>
                                        </p:attrNameLst>
                                      </p:cBhvr>
                                      <p:tavLst>
                                        <p:tav tm="0">
                                          <p:val>
                                            <p:fltVal val="-90"/>
                                          </p:val>
                                        </p:tav>
                                        <p:tav tm="100000">
                                          <p:val>
                                            <p:fltVal val="0"/>
                                          </p:val>
                                        </p:tav>
                                      </p:tavLst>
                                    </p:anim>
                                    <p:anim calcmode="lin" valueType="num">
                                      <p:cBhvr>
                                        <p:cTn id="649" dur="800" decel="100000" fill="hold"/>
                                        <p:tgtEl>
                                          <p:spTgt spid="180"/>
                                        </p:tgtEl>
                                        <p:attrNameLst>
                                          <p:attrName>ppt_x</p:attrName>
                                        </p:attrNameLst>
                                      </p:cBhvr>
                                      <p:tavLst>
                                        <p:tav tm="0">
                                          <p:val>
                                            <p:strVal val="#ppt_x+0.4"/>
                                          </p:val>
                                        </p:tav>
                                        <p:tav tm="100000">
                                          <p:val>
                                            <p:strVal val="#ppt_x-0.05"/>
                                          </p:val>
                                        </p:tav>
                                      </p:tavLst>
                                    </p:anim>
                                    <p:anim calcmode="lin" valueType="num">
                                      <p:cBhvr>
                                        <p:cTn id="650" dur="800" decel="100000" fill="hold"/>
                                        <p:tgtEl>
                                          <p:spTgt spid="180"/>
                                        </p:tgtEl>
                                        <p:attrNameLst>
                                          <p:attrName>ppt_y</p:attrName>
                                        </p:attrNameLst>
                                      </p:cBhvr>
                                      <p:tavLst>
                                        <p:tav tm="0">
                                          <p:val>
                                            <p:strVal val="#ppt_y-0.4"/>
                                          </p:val>
                                        </p:tav>
                                        <p:tav tm="100000">
                                          <p:val>
                                            <p:strVal val="#ppt_y+0.1"/>
                                          </p:val>
                                        </p:tav>
                                      </p:tavLst>
                                    </p:anim>
                                    <p:anim calcmode="lin" valueType="num">
                                      <p:cBhvr>
                                        <p:cTn id="651" dur="200" accel="100000" fill="hold">
                                          <p:stCondLst>
                                            <p:cond delay="800"/>
                                          </p:stCondLst>
                                        </p:cTn>
                                        <p:tgtEl>
                                          <p:spTgt spid="180"/>
                                        </p:tgtEl>
                                        <p:attrNameLst>
                                          <p:attrName>ppt_x</p:attrName>
                                        </p:attrNameLst>
                                      </p:cBhvr>
                                      <p:tavLst>
                                        <p:tav tm="0">
                                          <p:val>
                                            <p:strVal val="#ppt_x-0.05"/>
                                          </p:val>
                                        </p:tav>
                                        <p:tav tm="100000">
                                          <p:val>
                                            <p:strVal val="#ppt_x"/>
                                          </p:val>
                                        </p:tav>
                                      </p:tavLst>
                                    </p:anim>
                                    <p:anim calcmode="lin" valueType="num">
                                      <p:cBhvr>
                                        <p:cTn id="652" dur="200" accel="100000" fill="hold">
                                          <p:stCondLst>
                                            <p:cond delay="800"/>
                                          </p:stCondLst>
                                        </p:cTn>
                                        <p:tgtEl>
                                          <p:spTgt spid="180"/>
                                        </p:tgtEl>
                                        <p:attrNameLst>
                                          <p:attrName>ppt_y</p:attrName>
                                        </p:attrNameLst>
                                      </p:cBhvr>
                                      <p:tavLst>
                                        <p:tav tm="0">
                                          <p:val>
                                            <p:strVal val="#ppt_y+0.1"/>
                                          </p:val>
                                        </p:tav>
                                        <p:tav tm="100000">
                                          <p:val>
                                            <p:strVal val="#ppt_y"/>
                                          </p:val>
                                        </p:tav>
                                      </p:tavLst>
                                    </p:anim>
                                  </p:childTnLst>
                                </p:cTn>
                              </p:par>
                            </p:childTnLst>
                          </p:cTn>
                        </p:par>
                      </p:childTnLst>
                    </p:cTn>
                  </p:par>
                  <p:par>
                    <p:cTn id="653" fill="hold">
                      <p:stCondLst>
                        <p:cond delay="indefinite"/>
                      </p:stCondLst>
                      <p:childTnLst>
                        <p:par>
                          <p:cTn id="654" fill="hold">
                            <p:stCondLst>
                              <p:cond delay="0"/>
                            </p:stCondLst>
                            <p:childTnLst>
                              <p:par>
                                <p:cTn id="655" presetID="16" presetClass="entr" presetSubtype="21" fill="hold" grpId="0" nodeType="clickEffect">
                                  <p:stCondLst>
                                    <p:cond delay="0"/>
                                  </p:stCondLst>
                                  <p:childTnLst>
                                    <p:set>
                                      <p:cBhvr>
                                        <p:cTn id="656" dur="1" fill="hold">
                                          <p:stCondLst>
                                            <p:cond delay="0"/>
                                          </p:stCondLst>
                                        </p:cTn>
                                        <p:tgtEl>
                                          <p:spTgt spid="130"/>
                                        </p:tgtEl>
                                        <p:attrNameLst>
                                          <p:attrName>style.visibility</p:attrName>
                                        </p:attrNameLst>
                                      </p:cBhvr>
                                      <p:to>
                                        <p:strVal val="visible"/>
                                      </p:to>
                                    </p:set>
                                    <p:animEffect transition="in" filter="barn(inVertical)">
                                      <p:cBhvr>
                                        <p:cTn id="657" dur="500"/>
                                        <p:tgtEl>
                                          <p:spTgt spid="130"/>
                                        </p:tgtEl>
                                      </p:cBhvr>
                                    </p:animEffect>
                                  </p:childTnLst>
                                </p:cTn>
                              </p:par>
                            </p:childTnLst>
                          </p:cTn>
                        </p:par>
                      </p:childTnLst>
                    </p:cTn>
                  </p:par>
                  <p:par>
                    <p:cTn id="658" fill="hold">
                      <p:stCondLst>
                        <p:cond delay="indefinite"/>
                      </p:stCondLst>
                      <p:childTnLst>
                        <p:par>
                          <p:cTn id="659" fill="hold">
                            <p:stCondLst>
                              <p:cond delay="0"/>
                            </p:stCondLst>
                            <p:childTnLst>
                              <p:par>
                                <p:cTn id="660" presetID="26" presetClass="entr" presetSubtype="0" fill="hold" grpId="0" nodeType="clickEffect">
                                  <p:stCondLst>
                                    <p:cond delay="0"/>
                                  </p:stCondLst>
                                  <p:childTnLst>
                                    <p:set>
                                      <p:cBhvr>
                                        <p:cTn id="661" dur="1" fill="hold">
                                          <p:stCondLst>
                                            <p:cond delay="0"/>
                                          </p:stCondLst>
                                        </p:cTn>
                                        <p:tgtEl>
                                          <p:spTgt spid="62"/>
                                        </p:tgtEl>
                                        <p:attrNameLst>
                                          <p:attrName>style.visibility</p:attrName>
                                        </p:attrNameLst>
                                      </p:cBhvr>
                                      <p:to>
                                        <p:strVal val="visible"/>
                                      </p:to>
                                    </p:set>
                                    <p:animEffect transition="in" filter="wipe(down)">
                                      <p:cBhvr>
                                        <p:cTn id="662" dur="580">
                                          <p:stCondLst>
                                            <p:cond delay="0"/>
                                          </p:stCondLst>
                                        </p:cTn>
                                        <p:tgtEl>
                                          <p:spTgt spid="62"/>
                                        </p:tgtEl>
                                      </p:cBhvr>
                                    </p:animEffect>
                                    <p:anim calcmode="lin" valueType="num">
                                      <p:cBhvr>
                                        <p:cTn id="663" dur="1822" tmFilter="0,0; 0.14,0.36; 0.43,0.73; 0.71,0.91; 1.0,1.0">
                                          <p:stCondLst>
                                            <p:cond delay="0"/>
                                          </p:stCondLst>
                                        </p:cTn>
                                        <p:tgtEl>
                                          <p:spTgt spid="62"/>
                                        </p:tgtEl>
                                        <p:attrNameLst>
                                          <p:attrName>ppt_x</p:attrName>
                                        </p:attrNameLst>
                                      </p:cBhvr>
                                      <p:tavLst>
                                        <p:tav tm="0">
                                          <p:val>
                                            <p:strVal val="#ppt_x-0.25"/>
                                          </p:val>
                                        </p:tav>
                                        <p:tav tm="100000">
                                          <p:val>
                                            <p:strVal val="#ppt_x"/>
                                          </p:val>
                                        </p:tav>
                                      </p:tavLst>
                                    </p:anim>
                                    <p:anim calcmode="lin" valueType="num">
                                      <p:cBhvr>
                                        <p:cTn id="664" dur="664" tmFilter="0.0,0.0; 0.25,0.07; 0.50,0.2; 0.75,0.467; 1.0,1.0">
                                          <p:stCondLst>
                                            <p:cond delay="0"/>
                                          </p:stCondLst>
                                        </p:cTn>
                                        <p:tgtEl>
                                          <p:spTgt spid="62"/>
                                        </p:tgtEl>
                                        <p:attrNameLst>
                                          <p:attrName>ppt_y</p:attrName>
                                        </p:attrNameLst>
                                      </p:cBhvr>
                                      <p:tavLst>
                                        <p:tav tm="0" fmla="#ppt_y-sin(pi*$)/3">
                                          <p:val>
                                            <p:fltVal val="0.5"/>
                                          </p:val>
                                        </p:tav>
                                        <p:tav tm="100000">
                                          <p:val>
                                            <p:fltVal val="1"/>
                                          </p:val>
                                        </p:tav>
                                      </p:tavLst>
                                    </p:anim>
                                    <p:anim calcmode="lin" valueType="num">
                                      <p:cBhvr>
                                        <p:cTn id="665" dur="664" tmFilter="0, 0; 0.125,0.2665; 0.25,0.4; 0.375,0.465; 0.5,0.5;  0.625,0.535; 0.75,0.6; 0.875,0.7335; 1,1">
                                          <p:stCondLst>
                                            <p:cond delay="664"/>
                                          </p:stCondLst>
                                        </p:cTn>
                                        <p:tgtEl>
                                          <p:spTgt spid="62"/>
                                        </p:tgtEl>
                                        <p:attrNameLst>
                                          <p:attrName>ppt_y</p:attrName>
                                        </p:attrNameLst>
                                      </p:cBhvr>
                                      <p:tavLst>
                                        <p:tav tm="0" fmla="#ppt_y-sin(pi*$)/9">
                                          <p:val>
                                            <p:fltVal val="0"/>
                                          </p:val>
                                        </p:tav>
                                        <p:tav tm="100000">
                                          <p:val>
                                            <p:fltVal val="1"/>
                                          </p:val>
                                        </p:tav>
                                      </p:tavLst>
                                    </p:anim>
                                    <p:anim calcmode="lin" valueType="num">
                                      <p:cBhvr>
                                        <p:cTn id="666" dur="332" tmFilter="0, 0; 0.125,0.2665; 0.25,0.4; 0.375,0.465; 0.5,0.5;  0.625,0.535; 0.75,0.6; 0.875,0.7335; 1,1">
                                          <p:stCondLst>
                                            <p:cond delay="1324"/>
                                          </p:stCondLst>
                                        </p:cTn>
                                        <p:tgtEl>
                                          <p:spTgt spid="62"/>
                                        </p:tgtEl>
                                        <p:attrNameLst>
                                          <p:attrName>ppt_y</p:attrName>
                                        </p:attrNameLst>
                                      </p:cBhvr>
                                      <p:tavLst>
                                        <p:tav tm="0" fmla="#ppt_y-sin(pi*$)/27">
                                          <p:val>
                                            <p:fltVal val="0"/>
                                          </p:val>
                                        </p:tav>
                                        <p:tav tm="100000">
                                          <p:val>
                                            <p:fltVal val="1"/>
                                          </p:val>
                                        </p:tav>
                                      </p:tavLst>
                                    </p:anim>
                                    <p:anim calcmode="lin" valueType="num">
                                      <p:cBhvr>
                                        <p:cTn id="667" dur="164" tmFilter="0, 0; 0.125,0.2665; 0.25,0.4; 0.375,0.465; 0.5,0.5;  0.625,0.535; 0.75,0.6; 0.875,0.7335; 1,1">
                                          <p:stCondLst>
                                            <p:cond delay="1656"/>
                                          </p:stCondLst>
                                        </p:cTn>
                                        <p:tgtEl>
                                          <p:spTgt spid="62"/>
                                        </p:tgtEl>
                                        <p:attrNameLst>
                                          <p:attrName>ppt_y</p:attrName>
                                        </p:attrNameLst>
                                      </p:cBhvr>
                                      <p:tavLst>
                                        <p:tav tm="0" fmla="#ppt_y-sin(pi*$)/81">
                                          <p:val>
                                            <p:fltVal val="0"/>
                                          </p:val>
                                        </p:tav>
                                        <p:tav tm="100000">
                                          <p:val>
                                            <p:fltVal val="1"/>
                                          </p:val>
                                        </p:tav>
                                      </p:tavLst>
                                    </p:anim>
                                    <p:animScale>
                                      <p:cBhvr>
                                        <p:cTn id="668" dur="26">
                                          <p:stCondLst>
                                            <p:cond delay="650"/>
                                          </p:stCondLst>
                                        </p:cTn>
                                        <p:tgtEl>
                                          <p:spTgt spid="62"/>
                                        </p:tgtEl>
                                      </p:cBhvr>
                                      <p:to x="100000" y="60000"/>
                                    </p:animScale>
                                    <p:animScale>
                                      <p:cBhvr>
                                        <p:cTn id="669" dur="166" decel="50000">
                                          <p:stCondLst>
                                            <p:cond delay="676"/>
                                          </p:stCondLst>
                                        </p:cTn>
                                        <p:tgtEl>
                                          <p:spTgt spid="62"/>
                                        </p:tgtEl>
                                      </p:cBhvr>
                                      <p:to x="100000" y="100000"/>
                                    </p:animScale>
                                    <p:animScale>
                                      <p:cBhvr>
                                        <p:cTn id="670" dur="26">
                                          <p:stCondLst>
                                            <p:cond delay="1312"/>
                                          </p:stCondLst>
                                        </p:cTn>
                                        <p:tgtEl>
                                          <p:spTgt spid="62"/>
                                        </p:tgtEl>
                                      </p:cBhvr>
                                      <p:to x="100000" y="80000"/>
                                    </p:animScale>
                                    <p:animScale>
                                      <p:cBhvr>
                                        <p:cTn id="671" dur="166" decel="50000">
                                          <p:stCondLst>
                                            <p:cond delay="1338"/>
                                          </p:stCondLst>
                                        </p:cTn>
                                        <p:tgtEl>
                                          <p:spTgt spid="62"/>
                                        </p:tgtEl>
                                      </p:cBhvr>
                                      <p:to x="100000" y="100000"/>
                                    </p:animScale>
                                    <p:animScale>
                                      <p:cBhvr>
                                        <p:cTn id="672" dur="26">
                                          <p:stCondLst>
                                            <p:cond delay="1642"/>
                                          </p:stCondLst>
                                        </p:cTn>
                                        <p:tgtEl>
                                          <p:spTgt spid="62"/>
                                        </p:tgtEl>
                                      </p:cBhvr>
                                      <p:to x="100000" y="90000"/>
                                    </p:animScale>
                                    <p:animScale>
                                      <p:cBhvr>
                                        <p:cTn id="673" dur="166" decel="50000">
                                          <p:stCondLst>
                                            <p:cond delay="1668"/>
                                          </p:stCondLst>
                                        </p:cTn>
                                        <p:tgtEl>
                                          <p:spTgt spid="62"/>
                                        </p:tgtEl>
                                      </p:cBhvr>
                                      <p:to x="100000" y="100000"/>
                                    </p:animScale>
                                    <p:animScale>
                                      <p:cBhvr>
                                        <p:cTn id="674" dur="26">
                                          <p:stCondLst>
                                            <p:cond delay="1808"/>
                                          </p:stCondLst>
                                        </p:cTn>
                                        <p:tgtEl>
                                          <p:spTgt spid="62"/>
                                        </p:tgtEl>
                                      </p:cBhvr>
                                      <p:to x="100000" y="95000"/>
                                    </p:animScale>
                                    <p:animScale>
                                      <p:cBhvr>
                                        <p:cTn id="675" dur="166" decel="50000">
                                          <p:stCondLst>
                                            <p:cond delay="1834"/>
                                          </p:stCondLst>
                                        </p:cTn>
                                        <p:tgtEl>
                                          <p:spTgt spid="62"/>
                                        </p:tgtEl>
                                      </p:cBhvr>
                                      <p:to x="100000" y="100000"/>
                                    </p:animScale>
                                  </p:childTnLst>
                                </p:cTn>
                              </p:par>
                              <p:par>
                                <p:cTn id="676" presetID="26" presetClass="entr" presetSubtype="0" fill="hold" grpId="0" nodeType="withEffect">
                                  <p:stCondLst>
                                    <p:cond delay="0"/>
                                  </p:stCondLst>
                                  <p:childTnLst>
                                    <p:set>
                                      <p:cBhvr>
                                        <p:cTn id="677" dur="1" fill="hold">
                                          <p:stCondLst>
                                            <p:cond delay="0"/>
                                          </p:stCondLst>
                                        </p:cTn>
                                        <p:tgtEl>
                                          <p:spTgt spid="123"/>
                                        </p:tgtEl>
                                        <p:attrNameLst>
                                          <p:attrName>style.visibility</p:attrName>
                                        </p:attrNameLst>
                                      </p:cBhvr>
                                      <p:to>
                                        <p:strVal val="visible"/>
                                      </p:to>
                                    </p:set>
                                    <p:animEffect transition="in" filter="wipe(down)">
                                      <p:cBhvr>
                                        <p:cTn id="678" dur="580">
                                          <p:stCondLst>
                                            <p:cond delay="0"/>
                                          </p:stCondLst>
                                        </p:cTn>
                                        <p:tgtEl>
                                          <p:spTgt spid="123"/>
                                        </p:tgtEl>
                                      </p:cBhvr>
                                    </p:animEffect>
                                    <p:anim calcmode="lin" valueType="num">
                                      <p:cBhvr>
                                        <p:cTn id="679" dur="1822" tmFilter="0,0; 0.14,0.36; 0.43,0.73; 0.71,0.91; 1.0,1.0">
                                          <p:stCondLst>
                                            <p:cond delay="0"/>
                                          </p:stCondLst>
                                        </p:cTn>
                                        <p:tgtEl>
                                          <p:spTgt spid="123"/>
                                        </p:tgtEl>
                                        <p:attrNameLst>
                                          <p:attrName>ppt_x</p:attrName>
                                        </p:attrNameLst>
                                      </p:cBhvr>
                                      <p:tavLst>
                                        <p:tav tm="0">
                                          <p:val>
                                            <p:strVal val="#ppt_x-0.25"/>
                                          </p:val>
                                        </p:tav>
                                        <p:tav tm="100000">
                                          <p:val>
                                            <p:strVal val="#ppt_x"/>
                                          </p:val>
                                        </p:tav>
                                      </p:tavLst>
                                    </p:anim>
                                    <p:anim calcmode="lin" valueType="num">
                                      <p:cBhvr>
                                        <p:cTn id="680" dur="664" tmFilter="0.0,0.0; 0.25,0.07; 0.50,0.2; 0.75,0.467; 1.0,1.0">
                                          <p:stCondLst>
                                            <p:cond delay="0"/>
                                          </p:stCondLst>
                                        </p:cTn>
                                        <p:tgtEl>
                                          <p:spTgt spid="123"/>
                                        </p:tgtEl>
                                        <p:attrNameLst>
                                          <p:attrName>ppt_y</p:attrName>
                                        </p:attrNameLst>
                                      </p:cBhvr>
                                      <p:tavLst>
                                        <p:tav tm="0" fmla="#ppt_y-sin(pi*$)/3">
                                          <p:val>
                                            <p:fltVal val="0.5"/>
                                          </p:val>
                                        </p:tav>
                                        <p:tav tm="100000">
                                          <p:val>
                                            <p:fltVal val="1"/>
                                          </p:val>
                                        </p:tav>
                                      </p:tavLst>
                                    </p:anim>
                                    <p:anim calcmode="lin" valueType="num">
                                      <p:cBhvr>
                                        <p:cTn id="681" dur="664" tmFilter="0, 0; 0.125,0.2665; 0.25,0.4; 0.375,0.465; 0.5,0.5;  0.625,0.535; 0.75,0.6; 0.875,0.7335; 1,1">
                                          <p:stCondLst>
                                            <p:cond delay="664"/>
                                          </p:stCondLst>
                                        </p:cTn>
                                        <p:tgtEl>
                                          <p:spTgt spid="123"/>
                                        </p:tgtEl>
                                        <p:attrNameLst>
                                          <p:attrName>ppt_y</p:attrName>
                                        </p:attrNameLst>
                                      </p:cBhvr>
                                      <p:tavLst>
                                        <p:tav tm="0" fmla="#ppt_y-sin(pi*$)/9">
                                          <p:val>
                                            <p:fltVal val="0"/>
                                          </p:val>
                                        </p:tav>
                                        <p:tav tm="100000">
                                          <p:val>
                                            <p:fltVal val="1"/>
                                          </p:val>
                                        </p:tav>
                                      </p:tavLst>
                                    </p:anim>
                                    <p:anim calcmode="lin" valueType="num">
                                      <p:cBhvr>
                                        <p:cTn id="682" dur="332" tmFilter="0, 0; 0.125,0.2665; 0.25,0.4; 0.375,0.465; 0.5,0.5;  0.625,0.535; 0.75,0.6; 0.875,0.7335; 1,1">
                                          <p:stCondLst>
                                            <p:cond delay="1324"/>
                                          </p:stCondLst>
                                        </p:cTn>
                                        <p:tgtEl>
                                          <p:spTgt spid="123"/>
                                        </p:tgtEl>
                                        <p:attrNameLst>
                                          <p:attrName>ppt_y</p:attrName>
                                        </p:attrNameLst>
                                      </p:cBhvr>
                                      <p:tavLst>
                                        <p:tav tm="0" fmla="#ppt_y-sin(pi*$)/27">
                                          <p:val>
                                            <p:fltVal val="0"/>
                                          </p:val>
                                        </p:tav>
                                        <p:tav tm="100000">
                                          <p:val>
                                            <p:fltVal val="1"/>
                                          </p:val>
                                        </p:tav>
                                      </p:tavLst>
                                    </p:anim>
                                    <p:anim calcmode="lin" valueType="num">
                                      <p:cBhvr>
                                        <p:cTn id="683" dur="164" tmFilter="0, 0; 0.125,0.2665; 0.25,0.4; 0.375,0.465; 0.5,0.5;  0.625,0.535; 0.75,0.6; 0.875,0.7335; 1,1">
                                          <p:stCondLst>
                                            <p:cond delay="1656"/>
                                          </p:stCondLst>
                                        </p:cTn>
                                        <p:tgtEl>
                                          <p:spTgt spid="123"/>
                                        </p:tgtEl>
                                        <p:attrNameLst>
                                          <p:attrName>ppt_y</p:attrName>
                                        </p:attrNameLst>
                                      </p:cBhvr>
                                      <p:tavLst>
                                        <p:tav tm="0" fmla="#ppt_y-sin(pi*$)/81">
                                          <p:val>
                                            <p:fltVal val="0"/>
                                          </p:val>
                                        </p:tav>
                                        <p:tav tm="100000">
                                          <p:val>
                                            <p:fltVal val="1"/>
                                          </p:val>
                                        </p:tav>
                                      </p:tavLst>
                                    </p:anim>
                                    <p:animScale>
                                      <p:cBhvr>
                                        <p:cTn id="684" dur="26">
                                          <p:stCondLst>
                                            <p:cond delay="650"/>
                                          </p:stCondLst>
                                        </p:cTn>
                                        <p:tgtEl>
                                          <p:spTgt spid="123"/>
                                        </p:tgtEl>
                                      </p:cBhvr>
                                      <p:to x="100000" y="60000"/>
                                    </p:animScale>
                                    <p:animScale>
                                      <p:cBhvr>
                                        <p:cTn id="685" dur="166" decel="50000">
                                          <p:stCondLst>
                                            <p:cond delay="676"/>
                                          </p:stCondLst>
                                        </p:cTn>
                                        <p:tgtEl>
                                          <p:spTgt spid="123"/>
                                        </p:tgtEl>
                                      </p:cBhvr>
                                      <p:to x="100000" y="100000"/>
                                    </p:animScale>
                                    <p:animScale>
                                      <p:cBhvr>
                                        <p:cTn id="686" dur="26">
                                          <p:stCondLst>
                                            <p:cond delay="1312"/>
                                          </p:stCondLst>
                                        </p:cTn>
                                        <p:tgtEl>
                                          <p:spTgt spid="123"/>
                                        </p:tgtEl>
                                      </p:cBhvr>
                                      <p:to x="100000" y="80000"/>
                                    </p:animScale>
                                    <p:animScale>
                                      <p:cBhvr>
                                        <p:cTn id="687" dur="166" decel="50000">
                                          <p:stCondLst>
                                            <p:cond delay="1338"/>
                                          </p:stCondLst>
                                        </p:cTn>
                                        <p:tgtEl>
                                          <p:spTgt spid="123"/>
                                        </p:tgtEl>
                                      </p:cBhvr>
                                      <p:to x="100000" y="100000"/>
                                    </p:animScale>
                                    <p:animScale>
                                      <p:cBhvr>
                                        <p:cTn id="688" dur="26">
                                          <p:stCondLst>
                                            <p:cond delay="1642"/>
                                          </p:stCondLst>
                                        </p:cTn>
                                        <p:tgtEl>
                                          <p:spTgt spid="123"/>
                                        </p:tgtEl>
                                      </p:cBhvr>
                                      <p:to x="100000" y="90000"/>
                                    </p:animScale>
                                    <p:animScale>
                                      <p:cBhvr>
                                        <p:cTn id="689" dur="166" decel="50000">
                                          <p:stCondLst>
                                            <p:cond delay="1668"/>
                                          </p:stCondLst>
                                        </p:cTn>
                                        <p:tgtEl>
                                          <p:spTgt spid="123"/>
                                        </p:tgtEl>
                                      </p:cBhvr>
                                      <p:to x="100000" y="100000"/>
                                    </p:animScale>
                                    <p:animScale>
                                      <p:cBhvr>
                                        <p:cTn id="690" dur="26">
                                          <p:stCondLst>
                                            <p:cond delay="1808"/>
                                          </p:stCondLst>
                                        </p:cTn>
                                        <p:tgtEl>
                                          <p:spTgt spid="123"/>
                                        </p:tgtEl>
                                      </p:cBhvr>
                                      <p:to x="100000" y="95000"/>
                                    </p:animScale>
                                    <p:animScale>
                                      <p:cBhvr>
                                        <p:cTn id="691" dur="166" decel="50000">
                                          <p:stCondLst>
                                            <p:cond delay="1834"/>
                                          </p:stCondLst>
                                        </p:cTn>
                                        <p:tgtEl>
                                          <p:spTgt spid="123"/>
                                        </p:tgtEl>
                                      </p:cBhvr>
                                      <p:to x="100000" y="100000"/>
                                    </p:animScale>
                                  </p:childTnLst>
                                </p:cTn>
                              </p:par>
                            </p:childTnLst>
                          </p:cTn>
                        </p:par>
                      </p:childTnLst>
                    </p:cTn>
                  </p:par>
                  <p:par>
                    <p:cTn id="692" fill="hold">
                      <p:stCondLst>
                        <p:cond delay="indefinite"/>
                      </p:stCondLst>
                      <p:childTnLst>
                        <p:par>
                          <p:cTn id="693" fill="hold">
                            <p:stCondLst>
                              <p:cond delay="0"/>
                            </p:stCondLst>
                            <p:childTnLst>
                              <p:par>
                                <p:cTn id="694" presetID="41" presetClass="entr" presetSubtype="0" fill="hold" grpId="0" nodeType="clickEffect">
                                  <p:stCondLst>
                                    <p:cond delay="0"/>
                                  </p:stCondLst>
                                  <p:iterate type="lt">
                                    <p:tmPct val="10000"/>
                                  </p:iterate>
                                  <p:childTnLst>
                                    <p:set>
                                      <p:cBhvr>
                                        <p:cTn id="695" dur="1" fill="hold">
                                          <p:stCondLst>
                                            <p:cond delay="0"/>
                                          </p:stCondLst>
                                        </p:cTn>
                                        <p:tgtEl>
                                          <p:spTgt spid="139"/>
                                        </p:tgtEl>
                                        <p:attrNameLst>
                                          <p:attrName>style.visibility</p:attrName>
                                        </p:attrNameLst>
                                      </p:cBhvr>
                                      <p:to>
                                        <p:strVal val="visible"/>
                                      </p:to>
                                    </p:set>
                                    <p:anim calcmode="lin" valueType="num">
                                      <p:cBhvr>
                                        <p:cTn id="696" dur="500" fill="hold"/>
                                        <p:tgtEl>
                                          <p:spTgt spid="139"/>
                                        </p:tgtEl>
                                        <p:attrNameLst>
                                          <p:attrName>ppt_x</p:attrName>
                                        </p:attrNameLst>
                                      </p:cBhvr>
                                      <p:tavLst>
                                        <p:tav tm="0">
                                          <p:val>
                                            <p:strVal val="#ppt_x"/>
                                          </p:val>
                                        </p:tav>
                                        <p:tav tm="50000">
                                          <p:val>
                                            <p:strVal val="#ppt_x+.1"/>
                                          </p:val>
                                        </p:tav>
                                        <p:tav tm="100000">
                                          <p:val>
                                            <p:strVal val="#ppt_x"/>
                                          </p:val>
                                        </p:tav>
                                      </p:tavLst>
                                    </p:anim>
                                    <p:anim calcmode="lin" valueType="num">
                                      <p:cBhvr>
                                        <p:cTn id="697" dur="500" fill="hold"/>
                                        <p:tgtEl>
                                          <p:spTgt spid="139"/>
                                        </p:tgtEl>
                                        <p:attrNameLst>
                                          <p:attrName>ppt_y</p:attrName>
                                        </p:attrNameLst>
                                      </p:cBhvr>
                                      <p:tavLst>
                                        <p:tav tm="0">
                                          <p:val>
                                            <p:strVal val="#ppt_y"/>
                                          </p:val>
                                        </p:tav>
                                        <p:tav tm="100000">
                                          <p:val>
                                            <p:strVal val="#ppt_y"/>
                                          </p:val>
                                        </p:tav>
                                      </p:tavLst>
                                    </p:anim>
                                    <p:anim calcmode="lin" valueType="num">
                                      <p:cBhvr>
                                        <p:cTn id="698" dur="500" fill="hold"/>
                                        <p:tgtEl>
                                          <p:spTgt spid="139"/>
                                        </p:tgtEl>
                                        <p:attrNameLst>
                                          <p:attrName>ppt_h</p:attrName>
                                        </p:attrNameLst>
                                      </p:cBhvr>
                                      <p:tavLst>
                                        <p:tav tm="0">
                                          <p:val>
                                            <p:strVal val="#ppt_h/10"/>
                                          </p:val>
                                        </p:tav>
                                        <p:tav tm="50000">
                                          <p:val>
                                            <p:strVal val="#ppt_h+.01"/>
                                          </p:val>
                                        </p:tav>
                                        <p:tav tm="100000">
                                          <p:val>
                                            <p:strVal val="#ppt_h"/>
                                          </p:val>
                                        </p:tav>
                                      </p:tavLst>
                                    </p:anim>
                                    <p:anim calcmode="lin" valueType="num">
                                      <p:cBhvr>
                                        <p:cTn id="699" dur="500" fill="hold"/>
                                        <p:tgtEl>
                                          <p:spTgt spid="139"/>
                                        </p:tgtEl>
                                        <p:attrNameLst>
                                          <p:attrName>ppt_w</p:attrName>
                                        </p:attrNameLst>
                                      </p:cBhvr>
                                      <p:tavLst>
                                        <p:tav tm="0">
                                          <p:val>
                                            <p:strVal val="#ppt_w/10"/>
                                          </p:val>
                                        </p:tav>
                                        <p:tav tm="50000">
                                          <p:val>
                                            <p:strVal val="#ppt_w+.01"/>
                                          </p:val>
                                        </p:tav>
                                        <p:tav tm="100000">
                                          <p:val>
                                            <p:strVal val="#ppt_w"/>
                                          </p:val>
                                        </p:tav>
                                      </p:tavLst>
                                    </p:anim>
                                    <p:animEffect transition="in" filter="fade">
                                      <p:cBhvr>
                                        <p:cTn id="700" dur="500" tmFilter="0,0; .5, 1; 1, 1"/>
                                        <p:tgtEl>
                                          <p:spTgt spid="139"/>
                                        </p:tgtEl>
                                      </p:cBhvr>
                                    </p:animEffect>
                                  </p:childTnLst>
                                </p:cTn>
                              </p:par>
                            </p:childTnLst>
                          </p:cTn>
                        </p:par>
                      </p:childTnLst>
                    </p:cTn>
                  </p:par>
                  <p:par>
                    <p:cTn id="701" fill="hold">
                      <p:stCondLst>
                        <p:cond delay="indefinite"/>
                      </p:stCondLst>
                      <p:childTnLst>
                        <p:par>
                          <p:cTn id="702" fill="hold">
                            <p:stCondLst>
                              <p:cond delay="0"/>
                            </p:stCondLst>
                            <p:childTnLst>
                              <p:par>
                                <p:cTn id="703" presetID="16" presetClass="entr" presetSubtype="21" fill="hold" nodeType="clickEffect">
                                  <p:stCondLst>
                                    <p:cond delay="0"/>
                                  </p:stCondLst>
                                  <p:childTnLst>
                                    <p:set>
                                      <p:cBhvr>
                                        <p:cTn id="704" dur="1" fill="hold">
                                          <p:stCondLst>
                                            <p:cond delay="0"/>
                                          </p:stCondLst>
                                        </p:cTn>
                                        <p:tgtEl>
                                          <p:spTgt spid="131"/>
                                        </p:tgtEl>
                                        <p:attrNameLst>
                                          <p:attrName>style.visibility</p:attrName>
                                        </p:attrNameLst>
                                      </p:cBhvr>
                                      <p:to>
                                        <p:strVal val="visible"/>
                                      </p:to>
                                    </p:set>
                                    <p:animEffect transition="in" filter="barn(inVertical)">
                                      <p:cBhvr>
                                        <p:cTn id="705" dur="500"/>
                                        <p:tgtEl>
                                          <p:spTgt spid="131"/>
                                        </p:tgtEl>
                                      </p:cBhvr>
                                    </p:animEffect>
                                  </p:childTnLst>
                                </p:cTn>
                              </p:par>
                            </p:childTnLst>
                          </p:cTn>
                        </p:par>
                      </p:childTnLst>
                    </p:cTn>
                  </p:par>
                  <p:par>
                    <p:cTn id="706" fill="hold">
                      <p:stCondLst>
                        <p:cond delay="indefinite"/>
                      </p:stCondLst>
                      <p:childTnLst>
                        <p:par>
                          <p:cTn id="707" fill="hold">
                            <p:stCondLst>
                              <p:cond delay="0"/>
                            </p:stCondLst>
                            <p:childTnLst>
                              <p:par>
                                <p:cTn id="708" presetID="26" presetClass="entr" presetSubtype="0" fill="hold" grpId="0" nodeType="clickEffect">
                                  <p:stCondLst>
                                    <p:cond delay="0"/>
                                  </p:stCondLst>
                                  <p:childTnLst>
                                    <p:set>
                                      <p:cBhvr>
                                        <p:cTn id="709" dur="1" fill="hold">
                                          <p:stCondLst>
                                            <p:cond delay="0"/>
                                          </p:stCondLst>
                                        </p:cTn>
                                        <p:tgtEl>
                                          <p:spTgt spid="194"/>
                                        </p:tgtEl>
                                        <p:attrNameLst>
                                          <p:attrName>style.visibility</p:attrName>
                                        </p:attrNameLst>
                                      </p:cBhvr>
                                      <p:to>
                                        <p:strVal val="visible"/>
                                      </p:to>
                                    </p:set>
                                    <p:animEffect transition="in" filter="wipe(down)">
                                      <p:cBhvr>
                                        <p:cTn id="710" dur="580">
                                          <p:stCondLst>
                                            <p:cond delay="0"/>
                                          </p:stCondLst>
                                        </p:cTn>
                                        <p:tgtEl>
                                          <p:spTgt spid="194"/>
                                        </p:tgtEl>
                                      </p:cBhvr>
                                    </p:animEffect>
                                    <p:anim calcmode="lin" valueType="num">
                                      <p:cBhvr>
                                        <p:cTn id="711" dur="1822" tmFilter="0,0; 0.14,0.36; 0.43,0.73; 0.71,0.91; 1.0,1.0">
                                          <p:stCondLst>
                                            <p:cond delay="0"/>
                                          </p:stCondLst>
                                        </p:cTn>
                                        <p:tgtEl>
                                          <p:spTgt spid="194"/>
                                        </p:tgtEl>
                                        <p:attrNameLst>
                                          <p:attrName>ppt_x</p:attrName>
                                        </p:attrNameLst>
                                      </p:cBhvr>
                                      <p:tavLst>
                                        <p:tav tm="0">
                                          <p:val>
                                            <p:strVal val="#ppt_x-0.25"/>
                                          </p:val>
                                        </p:tav>
                                        <p:tav tm="100000">
                                          <p:val>
                                            <p:strVal val="#ppt_x"/>
                                          </p:val>
                                        </p:tav>
                                      </p:tavLst>
                                    </p:anim>
                                    <p:anim calcmode="lin" valueType="num">
                                      <p:cBhvr>
                                        <p:cTn id="712" dur="664" tmFilter="0.0,0.0; 0.25,0.07; 0.50,0.2; 0.75,0.467; 1.0,1.0">
                                          <p:stCondLst>
                                            <p:cond delay="0"/>
                                          </p:stCondLst>
                                        </p:cTn>
                                        <p:tgtEl>
                                          <p:spTgt spid="194"/>
                                        </p:tgtEl>
                                        <p:attrNameLst>
                                          <p:attrName>ppt_y</p:attrName>
                                        </p:attrNameLst>
                                      </p:cBhvr>
                                      <p:tavLst>
                                        <p:tav tm="0" fmla="#ppt_y-sin(pi*$)/3">
                                          <p:val>
                                            <p:fltVal val="0.5"/>
                                          </p:val>
                                        </p:tav>
                                        <p:tav tm="100000">
                                          <p:val>
                                            <p:fltVal val="1"/>
                                          </p:val>
                                        </p:tav>
                                      </p:tavLst>
                                    </p:anim>
                                    <p:anim calcmode="lin" valueType="num">
                                      <p:cBhvr>
                                        <p:cTn id="713" dur="664" tmFilter="0, 0; 0.125,0.2665; 0.25,0.4; 0.375,0.465; 0.5,0.5;  0.625,0.535; 0.75,0.6; 0.875,0.7335; 1,1">
                                          <p:stCondLst>
                                            <p:cond delay="664"/>
                                          </p:stCondLst>
                                        </p:cTn>
                                        <p:tgtEl>
                                          <p:spTgt spid="194"/>
                                        </p:tgtEl>
                                        <p:attrNameLst>
                                          <p:attrName>ppt_y</p:attrName>
                                        </p:attrNameLst>
                                      </p:cBhvr>
                                      <p:tavLst>
                                        <p:tav tm="0" fmla="#ppt_y-sin(pi*$)/9">
                                          <p:val>
                                            <p:fltVal val="0"/>
                                          </p:val>
                                        </p:tav>
                                        <p:tav tm="100000">
                                          <p:val>
                                            <p:fltVal val="1"/>
                                          </p:val>
                                        </p:tav>
                                      </p:tavLst>
                                    </p:anim>
                                    <p:anim calcmode="lin" valueType="num">
                                      <p:cBhvr>
                                        <p:cTn id="714" dur="332" tmFilter="0, 0; 0.125,0.2665; 0.25,0.4; 0.375,0.465; 0.5,0.5;  0.625,0.535; 0.75,0.6; 0.875,0.7335; 1,1">
                                          <p:stCondLst>
                                            <p:cond delay="1324"/>
                                          </p:stCondLst>
                                        </p:cTn>
                                        <p:tgtEl>
                                          <p:spTgt spid="194"/>
                                        </p:tgtEl>
                                        <p:attrNameLst>
                                          <p:attrName>ppt_y</p:attrName>
                                        </p:attrNameLst>
                                      </p:cBhvr>
                                      <p:tavLst>
                                        <p:tav tm="0" fmla="#ppt_y-sin(pi*$)/27">
                                          <p:val>
                                            <p:fltVal val="0"/>
                                          </p:val>
                                        </p:tav>
                                        <p:tav tm="100000">
                                          <p:val>
                                            <p:fltVal val="1"/>
                                          </p:val>
                                        </p:tav>
                                      </p:tavLst>
                                    </p:anim>
                                    <p:anim calcmode="lin" valueType="num">
                                      <p:cBhvr>
                                        <p:cTn id="715" dur="164" tmFilter="0, 0; 0.125,0.2665; 0.25,0.4; 0.375,0.465; 0.5,0.5;  0.625,0.535; 0.75,0.6; 0.875,0.7335; 1,1">
                                          <p:stCondLst>
                                            <p:cond delay="1656"/>
                                          </p:stCondLst>
                                        </p:cTn>
                                        <p:tgtEl>
                                          <p:spTgt spid="194"/>
                                        </p:tgtEl>
                                        <p:attrNameLst>
                                          <p:attrName>ppt_y</p:attrName>
                                        </p:attrNameLst>
                                      </p:cBhvr>
                                      <p:tavLst>
                                        <p:tav tm="0" fmla="#ppt_y-sin(pi*$)/81">
                                          <p:val>
                                            <p:fltVal val="0"/>
                                          </p:val>
                                        </p:tav>
                                        <p:tav tm="100000">
                                          <p:val>
                                            <p:fltVal val="1"/>
                                          </p:val>
                                        </p:tav>
                                      </p:tavLst>
                                    </p:anim>
                                    <p:animScale>
                                      <p:cBhvr>
                                        <p:cTn id="716" dur="26">
                                          <p:stCondLst>
                                            <p:cond delay="650"/>
                                          </p:stCondLst>
                                        </p:cTn>
                                        <p:tgtEl>
                                          <p:spTgt spid="194"/>
                                        </p:tgtEl>
                                      </p:cBhvr>
                                      <p:to x="100000" y="60000"/>
                                    </p:animScale>
                                    <p:animScale>
                                      <p:cBhvr>
                                        <p:cTn id="717" dur="166" decel="50000">
                                          <p:stCondLst>
                                            <p:cond delay="676"/>
                                          </p:stCondLst>
                                        </p:cTn>
                                        <p:tgtEl>
                                          <p:spTgt spid="194"/>
                                        </p:tgtEl>
                                      </p:cBhvr>
                                      <p:to x="100000" y="100000"/>
                                    </p:animScale>
                                    <p:animScale>
                                      <p:cBhvr>
                                        <p:cTn id="718" dur="26">
                                          <p:stCondLst>
                                            <p:cond delay="1312"/>
                                          </p:stCondLst>
                                        </p:cTn>
                                        <p:tgtEl>
                                          <p:spTgt spid="194"/>
                                        </p:tgtEl>
                                      </p:cBhvr>
                                      <p:to x="100000" y="80000"/>
                                    </p:animScale>
                                    <p:animScale>
                                      <p:cBhvr>
                                        <p:cTn id="719" dur="166" decel="50000">
                                          <p:stCondLst>
                                            <p:cond delay="1338"/>
                                          </p:stCondLst>
                                        </p:cTn>
                                        <p:tgtEl>
                                          <p:spTgt spid="194"/>
                                        </p:tgtEl>
                                      </p:cBhvr>
                                      <p:to x="100000" y="100000"/>
                                    </p:animScale>
                                    <p:animScale>
                                      <p:cBhvr>
                                        <p:cTn id="720" dur="26">
                                          <p:stCondLst>
                                            <p:cond delay="1642"/>
                                          </p:stCondLst>
                                        </p:cTn>
                                        <p:tgtEl>
                                          <p:spTgt spid="194"/>
                                        </p:tgtEl>
                                      </p:cBhvr>
                                      <p:to x="100000" y="90000"/>
                                    </p:animScale>
                                    <p:animScale>
                                      <p:cBhvr>
                                        <p:cTn id="721" dur="166" decel="50000">
                                          <p:stCondLst>
                                            <p:cond delay="1668"/>
                                          </p:stCondLst>
                                        </p:cTn>
                                        <p:tgtEl>
                                          <p:spTgt spid="194"/>
                                        </p:tgtEl>
                                      </p:cBhvr>
                                      <p:to x="100000" y="100000"/>
                                    </p:animScale>
                                    <p:animScale>
                                      <p:cBhvr>
                                        <p:cTn id="722" dur="26">
                                          <p:stCondLst>
                                            <p:cond delay="1808"/>
                                          </p:stCondLst>
                                        </p:cTn>
                                        <p:tgtEl>
                                          <p:spTgt spid="194"/>
                                        </p:tgtEl>
                                      </p:cBhvr>
                                      <p:to x="100000" y="95000"/>
                                    </p:animScale>
                                    <p:animScale>
                                      <p:cBhvr>
                                        <p:cTn id="723" dur="166" decel="50000">
                                          <p:stCondLst>
                                            <p:cond delay="1834"/>
                                          </p:stCondLst>
                                        </p:cTn>
                                        <p:tgtEl>
                                          <p:spTgt spid="194"/>
                                        </p:tgtEl>
                                      </p:cBhvr>
                                      <p:to x="100000" y="100000"/>
                                    </p:animScale>
                                  </p:childTnLst>
                                </p:cTn>
                              </p:par>
                              <p:par>
                                <p:cTn id="724" presetID="26" presetClass="entr" presetSubtype="0" fill="hold" grpId="0" nodeType="withEffect">
                                  <p:stCondLst>
                                    <p:cond delay="0"/>
                                  </p:stCondLst>
                                  <p:childTnLst>
                                    <p:set>
                                      <p:cBhvr>
                                        <p:cTn id="725" dur="1" fill="hold">
                                          <p:stCondLst>
                                            <p:cond delay="0"/>
                                          </p:stCondLst>
                                        </p:cTn>
                                        <p:tgtEl>
                                          <p:spTgt spid="137"/>
                                        </p:tgtEl>
                                        <p:attrNameLst>
                                          <p:attrName>style.visibility</p:attrName>
                                        </p:attrNameLst>
                                      </p:cBhvr>
                                      <p:to>
                                        <p:strVal val="visible"/>
                                      </p:to>
                                    </p:set>
                                    <p:animEffect transition="in" filter="wipe(down)">
                                      <p:cBhvr>
                                        <p:cTn id="726" dur="580">
                                          <p:stCondLst>
                                            <p:cond delay="0"/>
                                          </p:stCondLst>
                                        </p:cTn>
                                        <p:tgtEl>
                                          <p:spTgt spid="137"/>
                                        </p:tgtEl>
                                      </p:cBhvr>
                                    </p:animEffect>
                                    <p:anim calcmode="lin" valueType="num">
                                      <p:cBhvr>
                                        <p:cTn id="727" dur="1822" tmFilter="0,0; 0.14,0.36; 0.43,0.73; 0.71,0.91; 1.0,1.0">
                                          <p:stCondLst>
                                            <p:cond delay="0"/>
                                          </p:stCondLst>
                                        </p:cTn>
                                        <p:tgtEl>
                                          <p:spTgt spid="137"/>
                                        </p:tgtEl>
                                        <p:attrNameLst>
                                          <p:attrName>ppt_x</p:attrName>
                                        </p:attrNameLst>
                                      </p:cBhvr>
                                      <p:tavLst>
                                        <p:tav tm="0">
                                          <p:val>
                                            <p:strVal val="#ppt_x-0.25"/>
                                          </p:val>
                                        </p:tav>
                                        <p:tav tm="100000">
                                          <p:val>
                                            <p:strVal val="#ppt_x"/>
                                          </p:val>
                                        </p:tav>
                                      </p:tavLst>
                                    </p:anim>
                                    <p:anim calcmode="lin" valueType="num">
                                      <p:cBhvr>
                                        <p:cTn id="728" dur="664" tmFilter="0.0,0.0; 0.25,0.07; 0.50,0.2; 0.75,0.467; 1.0,1.0">
                                          <p:stCondLst>
                                            <p:cond delay="0"/>
                                          </p:stCondLst>
                                        </p:cTn>
                                        <p:tgtEl>
                                          <p:spTgt spid="137"/>
                                        </p:tgtEl>
                                        <p:attrNameLst>
                                          <p:attrName>ppt_y</p:attrName>
                                        </p:attrNameLst>
                                      </p:cBhvr>
                                      <p:tavLst>
                                        <p:tav tm="0" fmla="#ppt_y-sin(pi*$)/3">
                                          <p:val>
                                            <p:fltVal val="0.5"/>
                                          </p:val>
                                        </p:tav>
                                        <p:tav tm="100000">
                                          <p:val>
                                            <p:fltVal val="1"/>
                                          </p:val>
                                        </p:tav>
                                      </p:tavLst>
                                    </p:anim>
                                    <p:anim calcmode="lin" valueType="num">
                                      <p:cBhvr>
                                        <p:cTn id="729" dur="664" tmFilter="0, 0; 0.125,0.2665; 0.25,0.4; 0.375,0.465; 0.5,0.5;  0.625,0.535; 0.75,0.6; 0.875,0.7335; 1,1">
                                          <p:stCondLst>
                                            <p:cond delay="664"/>
                                          </p:stCondLst>
                                        </p:cTn>
                                        <p:tgtEl>
                                          <p:spTgt spid="137"/>
                                        </p:tgtEl>
                                        <p:attrNameLst>
                                          <p:attrName>ppt_y</p:attrName>
                                        </p:attrNameLst>
                                      </p:cBhvr>
                                      <p:tavLst>
                                        <p:tav tm="0" fmla="#ppt_y-sin(pi*$)/9">
                                          <p:val>
                                            <p:fltVal val="0"/>
                                          </p:val>
                                        </p:tav>
                                        <p:tav tm="100000">
                                          <p:val>
                                            <p:fltVal val="1"/>
                                          </p:val>
                                        </p:tav>
                                      </p:tavLst>
                                    </p:anim>
                                    <p:anim calcmode="lin" valueType="num">
                                      <p:cBhvr>
                                        <p:cTn id="730" dur="332" tmFilter="0, 0; 0.125,0.2665; 0.25,0.4; 0.375,0.465; 0.5,0.5;  0.625,0.535; 0.75,0.6; 0.875,0.7335; 1,1">
                                          <p:stCondLst>
                                            <p:cond delay="1324"/>
                                          </p:stCondLst>
                                        </p:cTn>
                                        <p:tgtEl>
                                          <p:spTgt spid="137"/>
                                        </p:tgtEl>
                                        <p:attrNameLst>
                                          <p:attrName>ppt_y</p:attrName>
                                        </p:attrNameLst>
                                      </p:cBhvr>
                                      <p:tavLst>
                                        <p:tav tm="0" fmla="#ppt_y-sin(pi*$)/27">
                                          <p:val>
                                            <p:fltVal val="0"/>
                                          </p:val>
                                        </p:tav>
                                        <p:tav tm="100000">
                                          <p:val>
                                            <p:fltVal val="1"/>
                                          </p:val>
                                        </p:tav>
                                      </p:tavLst>
                                    </p:anim>
                                    <p:anim calcmode="lin" valueType="num">
                                      <p:cBhvr>
                                        <p:cTn id="731" dur="164" tmFilter="0, 0; 0.125,0.2665; 0.25,0.4; 0.375,0.465; 0.5,0.5;  0.625,0.535; 0.75,0.6; 0.875,0.7335; 1,1">
                                          <p:stCondLst>
                                            <p:cond delay="1656"/>
                                          </p:stCondLst>
                                        </p:cTn>
                                        <p:tgtEl>
                                          <p:spTgt spid="137"/>
                                        </p:tgtEl>
                                        <p:attrNameLst>
                                          <p:attrName>ppt_y</p:attrName>
                                        </p:attrNameLst>
                                      </p:cBhvr>
                                      <p:tavLst>
                                        <p:tav tm="0" fmla="#ppt_y-sin(pi*$)/81">
                                          <p:val>
                                            <p:fltVal val="0"/>
                                          </p:val>
                                        </p:tav>
                                        <p:tav tm="100000">
                                          <p:val>
                                            <p:fltVal val="1"/>
                                          </p:val>
                                        </p:tav>
                                      </p:tavLst>
                                    </p:anim>
                                    <p:animScale>
                                      <p:cBhvr>
                                        <p:cTn id="732" dur="26">
                                          <p:stCondLst>
                                            <p:cond delay="650"/>
                                          </p:stCondLst>
                                        </p:cTn>
                                        <p:tgtEl>
                                          <p:spTgt spid="137"/>
                                        </p:tgtEl>
                                      </p:cBhvr>
                                      <p:to x="100000" y="60000"/>
                                    </p:animScale>
                                    <p:animScale>
                                      <p:cBhvr>
                                        <p:cTn id="733" dur="166" decel="50000">
                                          <p:stCondLst>
                                            <p:cond delay="676"/>
                                          </p:stCondLst>
                                        </p:cTn>
                                        <p:tgtEl>
                                          <p:spTgt spid="137"/>
                                        </p:tgtEl>
                                      </p:cBhvr>
                                      <p:to x="100000" y="100000"/>
                                    </p:animScale>
                                    <p:animScale>
                                      <p:cBhvr>
                                        <p:cTn id="734" dur="26">
                                          <p:stCondLst>
                                            <p:cond delay="1312"/>
                                          </p:stCondLst>
                                        </p:cTn>
                                        <p:tgtEl>
                                          <p:spTgt spid="137"/>
                                        </p:tgtEl>
                                      </p:cBhvr>
                                      <p:to x="100000" y="80000"/>
                                    </p:animScale>
                                    <p:animScale>
                                      <p:cBhvr>
                                        <p:cTn id="735" dur="166" decel="50000">
                                          <p:stCondLst>
                                            <p:cond delay="1338"/>
                                          </p:stCondLst>
                                        </p:cTn>
                                        <p:tgtEl>
                                          <p:spTgt spid="137"/>
                                        </p:tgtEl>
                                      </p:cBhvr>
                                      <p:to x="100000" y="100000"/>
                                    </p:animScale>
                                    <p:animScale>
                                      <p:cBhvr>
                                        <p:cTn id="736" dur="26">
                                          <p:stCondLst>
                                            <p:cond delay="1642"/>
                                          </p:stCondLst>
                                        </p:cTn>
                                        <p:tgtEl>
                                          <p:spTgt spid="137"/>
                                        </p:tgtEl>
                                      </p:cBhvr>
                                      <p:to x="100000" y="90000"/>
                                    </p:animScale>
                                    <p:animScale>
                                      <p:cBhvr>
                                        <p:cTn id="737" dur="166" decel="50000">
                                          <p:stCondLst>
                                            <p:cond delay="1668"/>
                                          </p:stCondLst>
                                        </p:cTn>
                                        <p:tgtEl>
                                          <p:spTgt spid="137"/>
                                        </p:tgtEl>
                                      </p:cBhvr>
                                      <p:to x="100000" y="100000"/>
                                    </p:animScale>
                                    <p:animScale>
                                      <p:cBhvr>
                                        <p:cTn id="738" dur="26">
                                          <p:stCondLst>
                                            <p:cond delay="1808"/>
                                          </p:stCondLst>
                                        </p:cTn>
                                        <p:tgtEl>
                                          <p:spTgt spid="137"/>
                                        </p:tgtEl>
                                      </p:cBhvr>
                                      <p:to x="100000" y="95000"/>
                                    </p:animScale>
                                    <p:animScale>
                                      <p:cBhvr>
                                        <p:cTn id="739" dur="166" decel="50000">
                                          <p:stCondLst>
                                            <p:cond delay="1834"/>
                                          </p:stCondLst>
                                        </p:cTn>
                                        <p:tgtEl>
                                          <p:spTgt spid="137"/>
                                        </p:tgtEl>
                                      </p:cBhvr>
                                      <p:to x="100000" y="100000"/>
                                    </p:animScale>
                                  </p:childTnLst>
                                </p:cTn>
                              </p:par>
                            </p:childTnLst>
                          </p:cTn>
                        </p:par>
                      </p:childTnLst>
                    </p:cTn>
                  </p:par>
                  <p:par>
                    <p:cTn id="740" fill="hold">
                      <p:stCondLst>
                        <p:cond delay="indefinite"/>
                      </p:stCondLst>
                      <p:childTnLst>
                        <p:par>
                          <p:cTn id="741" fill="hold">
                            <p:stCondLst>
                              <p:cond delay="0"/>
                            </p:stCondLst>
                            <p:childTnLst>
                              <p:par>
                                <p:cTn id="742" presetID="41" presetClass="entr" presetSubtype="0" fill="hold" grpId="0" nodeType="clickEffect">
                                  <p:stCondLst>
                                    <p:cond delay="0"/>
                                  </p:stCondLst>
                                  <p:iterate type="lt">
                                    <p:tmPct val="10000"/>
                                  </p:iterate>
                                  <p:childTnLst>
                                    <p:set>
                                      <p:cBhvr>
                                        <p:cTn id="743" dur="1" fill="hold">
                                          <p:stCondLst>
                                            <p:cond delay="0"/>
                                          </p:stCondLst>
                                        </p:cTn>
                                        <p:tgtEl>
                                          <p:spTgt spid="140"/>
                                        </p:tgtEl>
                                        <p:attrNameLst>
                                          <p:attrName>style.visibility</p:attrName>
                                        </p:attrNameLst>
                                      </p:cBhvr>
                                      <p:to>
                                        <p:strVal val="visible"/>
                                      </p:to>
                                    </p:set>
                                    <p:anim calcmode="lin" valueType="num">
                                      <p:cBhvr>
                                        <p:cTn id="744" dur="500" fill="hold"/>
                                        <p:tgtEl>
                                          <p:spTgt spid="140"/>
                                        </p:tgtEl>
                                        <p:attrNameLst>
                                          <p:attrName>ppt_x</p:attrName>
                                        </p:attrNameLst>
                                      </p:cBhvr>
                                      <p:tavLst>
                                        <p:tav tm="0">
                                          <p:val>
                                            <p:strVal val="#ppt_x"/>
                                          </p:val>
                                        </p:tav>
                                        <p:tav tm="50000">
                                          <p:val>
                                            <p:strVal val="#ppt_x+.1"/>
                                          </p:val>
                                        </p:tav>
                                        <p:tav tm="100000">
                                          <p:val>
                                            <p:strVal val="#ppt_x"/>
                                          </p:val>
                                        </p:tav>
                                      </p:tavLst>
                                    </p:anim>
                                    <p:anim calcmode="lin" valueType="num">
                                      <p:cBhvr>
                                        <p:cTn id="745" dur="500" fill="hold"/>
                                        <p:tgtEl>
                                          <p:spTgt spid="140"/>
                                        </p:tgtEl>
                                        <p:attrNameLst>
                                          <p:attrName>ppt_y</p:attrName>
                                        </p:attrNameLst>
                                      </p:cBhvr>
                                      <p:tavLst>
                                        <p:tav tm="0">
                                          <p:val>
                                            <p:strVal val="#ppt_y"/>
                                          </p:val>
                                        </p:tav>
                                        <p:tav tm="100000">
                                          <p:val>
                                            <p:strVal val="#ppt_y"/>
                                          </p:val>
                                        </p:tav>
                                      </p:tavLst>
                                    </p:anim>
                                    <p:anim calcmode="lin" valueType="num">
                                      <p:cBhvr>
                                        <p:cTn id="746" dur="500" fill="hold"/>
                                        <p:tgtEl>
                                          <p:spTgt spid="140"/>
                                        </p:tgtEl>
                                        <p:attrNameLst>
                                          <p:attrName>ppt_h</p:attrName>
                                        </p:attrNameLst>
                                      </p:cBhvr>
                                      <p:tavLst>
                                        <p:tav tm="0">
                                          <p:val>
                                            <p:strVal val="#ppt_h/10"/>
                                          </p:val>
                                        </p:tav>
                                        <p:tav tm="50000">
                                          <p:val>
                                            <p:strVal val="#ppt_h+.01"/>
                                          </p:val>
                                        </p:tav>
                                        <p:tav tm="100000">
                                          <p:val>
                                            <p:strVal val="#ppt_h"/>
                                          </p:val>
                                        </p:tav>
                                      </p:tavLst>
                                    </p:anim>
                                    <p:anim calcmode="lin" valueType="num">
                                      <p:cBhvr>
                                        <p:cTn id="747" dur="500" fill="hold"/>
                                        <p:tgtEl>
                                          <p:spTgt spid="140"/>
                                        </p:tgtEl>
                                        <p:attrNameLst>
                                          <p:attrName>ppt_w</p:attrName>
                                        </p:attrNameLst>
                                      </p:cBhvr>
                                      <p:tavLst>
                                        <p:tav tm="0">
                                          <p:val>
                                            <p:strVal val="#ppt_w/10"/>
                                          </p:val>
                                        </p:tav>
                                        <p:tav tm="50000">
                                          <p:val>
                                            <p:strVal val="#ppt_w+.01"/>
                                          </p:val>
                                        </p:tav>
                                        <p:tav tm="100000">
                                          <p:val>
                                            <p:strVal val="#ppt_w"/>
                                          </p:val>
                                        </p:tav>
                                      </p:tavLst>
                                    </p:anim>
                                    <p:animEffect transition="in" filter="fade">
                                      <p:cBhvr>
                                        <p:cTn id="748" dur="500" tmFilter="0,0; .5, 1; 1, 1"/>
                                        <p:tgtEl>
                                          <p:spTgt spid="140"/>
                                        </p:tgtEl>
                                      </p:cBhvr>
                                    </p:animEffect>
                                  </p:childTnLst>
                                </p:cTn>
                              </p:par>
                            </p:childTnLst>
                          </p:cTn>
                        </p:par>
                      </p:childTnLst>
                    </p:cTn>
                  </p:par>
                  <p:par>
                    <p:cTn id="749" fill="hold">
                      <p:stCondLst>
                        <p:cond delay="indefinite"/>
                      </p:stCondLst>
                      <p:childTnLst>
                        <p:par>
                          <p:cTn id="750" fill="hold">
                            <p:stCondLst>
                              <p:cond delay="0"/>
                            </p:stCondLst>
                            <p:childTnLst>
                              <p:par>
                                <p:cTn id="751" presetID="30" presetClass="entr" presetSubtype="0" fill="hold" nodeType="clickEffect">
                                  <p:stCondLst>
                                    <p:cond delay="0"/>
                                  </p:stCondLst>
                                  <p:childTnLst>
                                    <p:set>
                                      <p:cBhvr>
                                        <p:cTn id="752" dur="1" fill="hold">
                                          <p:stCondLst>
                                            <p:cond delay="0"/>
                                          </p:stCondLst>
                                        </p:cTn>
                                        <p:tgtEl>
                                          <p:spTgt spid="195"/>
                                        </p:tgtEl>
                                        <p:attrNameLst>
                                          <p:attrName>style.visibility</p:attrName>
                                        </p:attrNameLst>
                                      </p:cBhvr>
                                      <p:to>
                                        <p:strVal val="visible"/>
                                      </p:to>
                                    </p:set>
                                    <p:animEffect transition="in" filter="fade">
                                      <p:cBhvr>
                                        <p:cTn id="753" dur="800" decel="100000"/>
                                        <p:tgtEl>
                                          <p:spTgt spid="195"/>
                                        </p:tgtEl>
                                      </p:cBhvr>
                                    </p:animEffect>
                                    <p:anim calcmode="lin" valueType="num">
                                      <p:cBhvr>
                                        <p:cTn id="754" dur="800" decel="100000" fill="hold"/>
                                        <p:tgtEl>
                                          <p:spTgt spid="195"/>
                                        </p:tgtEl>
                                        <p:attrNameLst>
                                          <p:attrName>style.rotation</p:attrName>
                                        </p:attrNameLst>
                                      </p:cBhvr>
                                      <p:tavLst>
                                        <p:tav tm="0">
                                          <p:val>
                                            <p:fltVal val="-90"/>
                                          </p:val>
                                        </p:tav>
                                        <p:tav tm="100000">
                                          <p:val>
                                            <p:fltVal val="0"/>
                                          </p:val>
                                        </p:tav>
                                      </p:tavLst>
                                    </p:anim>
                                    <p:anim calcmode="lin" valueType="num">
                                      <p:cBhvr>
                                        <p:cTn id="755" dur="800" decel="100000" fill="hold"/>
                                        <p:tgtEl>
                                          <p:spTgt spid="195"/>
                                        </p:tgtEl>
                                        <p:attrNameLst>
                                          <p:attrName>ppt_x</p:attrName>
                                        </p:attrNameLst>
                                      </p:cBhvr>
                                      <p:tavLst>
                                        <p:tav tm="0">
                                          <p:val>
                                            <p:strVal val="#ppt_x+0.4"/>
                                          </p:val>
                                        </p:tav>
                                        <p:tav tm="100000">
                                          <p:val>
                                            <p:strVal val="#ppt_x-0.05"/>
                                          </p:val>
                                        </p:tav>
                                      </p:tavLst>
                                    </p:anim>
                                    <p:anim calcmode="lin" valueType="num">
                                      <p:cBhvr>
                                        <p:cTn id="756" dur="800" decel="100000" fill="hold"/>
                                        <p:tgtEl>
                                          <p:spTgt spid="195"/>
                                        </p:tgtEl>
                                        <p:attrNameLst>
                                          <p:attrName>ppt_y</p:attrName>
                                        </p:attrNameLst>
                                      </p:cBhvr>
                                      <p:tavLst>
                                        <p:tav tm="0">
                                          <p:val>
                                            <p:strVal val="#ppt_y-0.4"/>
                                          </p:val>
                                        </p:tav>
                                        <p:tav tm="100000">
                                          <p:val>
                                            <p:strVal val="#ppt_y+0.1"/>
                                          </p:val>
                                        </p:tav>
                                      </p:tavLst>
                                    </p:anim>
                                    <p:anim calcmode="lin" valueType="num">
                                      <p:cBhvr>
                                        <p:cTn id="757" dur="200" accel="100000" fill="hold">
                                          <p:stCondLst>
                                            <p:cond delay="800"/>
                                          </p:stCondLst>
                                        </p:cTn>
                                        <p:tgtEl>
                                          <p:spTgt spid="195"/>
                                        </p:tgtEl>
                                        <p:attrNameLst>
                                          <p:attrName>ppt_x</p:attrName>
                                        </p:attrNameLst>
                                      </p:cBhvr>
                                      <p:tavLst>
                                        <p:tav tm="0">
                                          <p:val>
                                            <p:strVal val="#ppt_x-0.05"/>
                                          </p:val>
                                        </p:tav>
                                        <p:tav tm="100000">
                                          <p:val>
                                            <p:strVal val="#ppt_x"/>
                                          </p:val>
                                        </p:tav>
                                      </p:tavLst>
                                    </p:anim>
                                    <p:anim calcmode="lin" valueType="num">
                                      <p:cBhvr>
                                        <p:cTn id="758" dur="200" accel="100000" fill="hold">
                                          <p:stCondLst>
                                            <p:cond delay="800"/>
                                          </p:stCondLst>
                                        </p:cTn>
                                        <p:tgtEl>
                                          <p:spTgt spid="195"/>
                                        </p:tgtEl>
                                        <p:attrNameLst>
                                          <p:attrName>ppt_y</p:attrName>
                                        </p:attrNameLst>
                                      </p:cBhvr>
                                      <p:tavLst>
                                        <p:tav tm="0">
                                          <p:val>
                                            <p:strVal val="#ppt_y+0.1"/>
                                          </p:val>
                                        </p:tav>
                                        <p:tav tm="100000">
                                          <p:val>
                                            <p:strVal val="#ppt_y"/>
                                          </p:val>
                                        </p:tav>
                                      </p:tavLst>
                                    </p:anim>
                                  </p:childTnLst>
                                </p:cTn>
                              </p:par>
                            </p:childTnLst>
                          </p:cTn>
                        </p:par>
                      </p:childTnLst>
                    </p:cTn>
                  </p:par>
                  <p:par>
                    <p:cTn id="759" fill="hold">
                      <p:stCondLst>
                        <p:cond delay="indefinite"/>
                      </p:stCondLst>
                      <p:childTnLst>
                        <p:par>
                          <p:cTn id="760" fill="hold">
                            <p:stCondLst>
                              <p:cond delay="0"/>
                            </p:stCondLst>
                            <p:childTnLst>
                              <p:par>
                                <p:cTn id="761" presetID="4" presetClass="entr" presetSubtype="16" fill="hold" grpId="0" nodeType="clickEffect">
                                  <p:stCondLst>
                                    <p:cond delay="0"/>
                                  </p:stCondLst>
                                  <p:childTnLst>
                                    <p:set>
                                      <p:cBhvr>
                                        <p:cTn id="762" dur="1" fill="hold">
                                          <p:stCondLst>
                                            <p:cond delay="0"/>
                                          </p:stCondLst>
                                        </p:cTn>
                                        <p:tgtEl>
                                          <p:spTgt spid="151"/>
                                        </p:tgtEl>
                                        <p:attrNameLst>
                                          <p:attrName>style.visibility</p:attrName>
                                        </p:attrNameLst>
                                      </p:cBhvr>
                                      <p:to>
                                        <p:strVal val="visible"/>
                                      </p:to>
                                    </p:set>
                                    <p:animEffect transition="in" filter="box(in)">
                                      <p:cBhvr>
                                        <p:cTn id="763" dur="2000"/>
                                        <p:tgtEl>
                                          <p:spTgt spid="151"/>
                                        </p:tgtEl>
                                      </p:cBhvr>
                                    </p:animEffect>
                                  </p:childTnLst>
                                </p:cTn>
                              </p:par>
                            </p:childTnLst>
                          </p:cTn>
                        </p:par>
                      </p:childTnLst>
                    </p:cTn>
                  </p:par>
                  <p:par>
                    <p:cTn id="764" fill="hold">
                      <p:stCondLst>
                        <p:cond delay="indefinite"/>
                      </p:stCondLst>
                      <p:childTnLst>
                        <p:par>
                          <p:cTn id="765" fill="hold">
                            <p:stCondLst>
                              <p:cond delay="0"/>
                            </p:stCondLst>
                            <p:childTnLst>
                              <p:par>
                                <p:cTn id="766" presetID="26" presetClass="entr" presetSubtype="0" fill="hold" grpId="0" nodeType="clickEffect">
                                  <p:stCondLst>
                                    <p:cond delay="0"/>
                                  </p:stCondLst>
                                  <p:childTnLst>
                                    <p:set>
                                      <p:cBhvr>
                                        <p:cTn id="767" dur="1" fill="hold">
                                          <p:stCondLst>
                                            <p:cond delay="0"/>
                                          </p:stCondLst>
                                        </p:cTn>
                                        <p:tgtEl>
                                          <p:spTgt spid="197"/>
                                        </p:tgtEl>
                                        <p:attrNameLst>
                                          <p:attrName>style.visibility</p:attrName>
                                        </p:attrNameLst>
                                      </p:cBhvr>
                                      <p:to>
                                        <p:strVal val="visible"/>
                                      </p:to>
                                    </p:set>
                                    <p:animEffect transition="in" filter="wipe(down)">
                                      <p:cBhvr>
                                        <p:cTn id="768" dur="580">
                                          <p:stCondLst>
                                            <p:cond delay="0"/>
                                          </p:stCondLst>
                                        </p:cTn>
                                        <p:tgtEl>
                                          <p:spTgt spid="197"/>
                                        </p:tgtEl>
                                      </p:cBhvr>
                                    </p:animEffect>
                                    <p:anim calcmode="lin" valueType="num">
                                      <p:cBhvr>
                                        <p:cTn id="769" dur="1822" tmFilter="0,0; 0.14,0.36; 0.43,0.73; 0.71,0.91; 1.0,1.0">
                                          <p:stCondLst>
                                            <p:cond delay="0"/>
                                          </p:stCondLst>
                                        </p:cTn>
                                        <p:tgtEl>
                                          <p:spTgt spid="197"/>
                                        </p:tgtEl>
                                        <p:attrNameLst>
                                          <p:attrName>ppt_x</p:attrName>
                                        </p:attrNameLst>
                                      </p:cBhvr>
                                      <p:tavLst>
                                        <p:tav tm="0">
                                          <p:val>
                                            <p:strVal val="#ppt_x-0.25"/>
                                          </p:val>
                                        </p:tav>
                                        <p:tav tm="100000">
                                          <p:val>
                                            <p:strVal val="#ppt_x"/>
                                          </p:val>
                                        </p:tav>
                                      </p:tavLst>
                                    </p:anim>
                                    <p:anim calcmode="lin" valueType="num">
                                      <p:cBhvr>
                                        <p:cTn id="770" dur="664" tmFilter="0.0,0.0; 0.25,0.07; 0.50,0.2; 0.75,0.467; 1.0,1.0">
                                          <p:stCondLst>
                                            <p:cond delay="0"/>
                                          </p:stCondLst>
                                        </p:cTn>
                                        <p:tgtEl>
                                          <p:spTgt spid="197"/>
                                        </p:tgtEl>
                                        <p:attrNameLst>
                                          <p:attrName>ppt_y</p:attrName>
                                        </p:attrNameLst>
                                      </p:cBhvr>
                                      <p:tavLst>
                                        <p:tav tm="0" fmla="#ppt_y-sin(pi*$)/3">
                                          <p:val>
                                            <p:fltVal val="0.5"/>
                                          </p:val>
                                        </p:tav>
                                        <p:tav tm="100000">
                                          <p:val>
                                            <p:fltVal val="1"/>
                                          </p:val>
                                        </p:tav>
                                      </p:tavLst>
                                    </p:anim>
                                    <p:anim calcmode="lin" valueType="num">
                                      <p:cBhvr>
                                        <p:cTn id="771" dur="664" tmFilter="0, 0; 0.125,0.2665; 0.25,0.4; 0.375,0.465; 0.5,0.5;  0.625,0.535; 0.75,0.6; 0.875,0.7335; 1,1">
                                          <p:stCondLst>
                                            <p:cond delay="664"/>
                                          </p:stCondLst>
                                        </p:cTn>
                                        <p:tgtEl>
                                          <p:spTgt spid="197"/>
                                        </p:tgtEl>
                                        <p:attrNameLst>
                                          <p:attrName>ppt_y</p:attrName>
                                        </p:attrNameLst>
                                      </p:cBhvr>
                                      <p:tavLst>
                                        <p:tav tm="0" fmla="#ppt_y-sin(pi*$)/9">
                                          <p:val>
                                            <p:fltVal val="0"/>
                                          </p:val>
                                        </p:tav>
                                        <p:tav tm="100000">
                                          <p:val>
                                            <p:fltVal val="1"/>
                                          </p:val>
                                        </p:tav>
                                      </p:tavLst>
                                    </p:anim>
                                    <p:anim calcmode="lin" valueType="num">
                                      <p:cBhvr>
                                        <p:cTn id="772" dur="332" tmFilter="0, 0; 0.125,0.2665; 0.25,0.4; 0.375,0.465; 0.5,0.5;  0.625,0.535; 0.75,0.6; 0.875,0.7335; 1,1">
                                          <p:stCondLst>
                                            <p:cond delay="1324"/>
                                          </p:stCondLst>
                                        </p:cTn>
                                        <p:tgtEl>
                                          <p:spTgt spid="197"/>
                                        </p:tgtEl>
                                        <p:attrNameLst>
                                          <p:attrName>ppt_y</p:attrName>
                                        </p:attrNameLst>
                                      </p:cBhvr>
                                      <p:tavLst>
                                        <p:tav tm="0" fmla="#ppt_y-sin(pi*$)/27">
                                          <p:val>
                                            <p:fltVal val="0"/>
                                          </p:val>
                                        </p:tav>
                                        <p:tav tm="100000">
                                          <p:val>
                                            <p:fltVal val="1"/>
                                          </p:val>
                                        </p:tav>
                                      </p:tavLst>
                                    </p:anim>
                                    <p:anim calcmode="lin" valueType="num">
                                      <p:cBhvr>
                                        <p:cTn id="773" dur="164" tmFilter="0, 0; 0.125,0.2665; 0.25,0.4; 0.375,0.465; 0.5,0.5;  0.625,0.535; 0.75,0.6; 0.875,0.7335; 1,1">
                                          <p:stCondLst>
                                            <p:cond delay="1656"/>
                                          </p:stCondLst>
                                        </p:cTn>
                                        <p:tgtEl>
                                          <p:spTgt spid="197"/>
                                        </p:tgtEl>
                                        <p:attrNameLst>
                                          <p:attrName>ppt_y</p:attrName>
                                        </p:attrNameLst>
                                      </p:cBhvr>
                                      <p:tavLst>
                                        <p:tav tm="0" fmla="#ppt_y-sin(pi*$)/81">
                                          <p:val>
                                            <p:fltVal val="0"/>
                                          </p:val>
                                        </p:tav>
                                        <p:tav tm="100000">
                                          <p:val>
                                            <p:fltVal val="1"/>
                                          </p:val>
                                        </p:tav>
                                      </p:tavLst>
                                    </p:anim>
                                    <p:animScale>
                                      <p:cBhvr>
                                        <p:cTn id="774" dur="26">
                                          <p:stCondLst>
                                            <p:cond delay="650"/>
                                          </p:stCondLst>
                                        </p:cTn>
                                        <p:tgtEl>
                                          <p:spTgt spid="197"/>
                                        </p:tgtEl>
                                      </p:cBhvr>
                                      <p:to x="100000" y="60000"/>
                                    </p:animScale>
                                    <p:animScale>
                                      <p:cBhvr>
                                        <p:cTn id="775" dur="166" decel="50000">
                                          <p:stCondLst>
                                            <p:cond delay="676"/>
                                          </p:stCondLst>
                                        </p:cTn>
                                        <p:tgtEl>
                                          <p:spTgt spid="197"/>
                                        </p:tgtEl>
                                      </p:cBhvr>
                                      <p:to x="100000" y="100000"/>
                                    </p:animScale>
                                    <p:animScale>
                                      <p:cBhvr>
                                        <p:cTn id="776" dur="26">
                                          <p:stCondLst>
                                            <p:cond delay="1312"/>
                                          </p:stCondLst>
                                        </p:cTn>
                                        <p:tgtEl>
                                          <p:spTgt spid="197"/>
                                        </p:tgtEl>
                                      </p:cBhvr>
                                      <p:to x="100000" y="80000"/>
                                    </p:animScale>
                                    <p:animScale>
                                      <p:cBhvr>
                                        <p:cTn id="777" dur="166" decel="50000">
                                          <p:stCondLst>
                                            <p:cond delay="1338"/>
                                          </p:stCondLst>
                                        </p:cTn>
                                        <p:tgtEl>
                                          <p:spTgt spid="197"/>
                                        </p:tgtEl>
                                      </p:cBhvr>
                                      <p:to x="100000" y="100000"/>
                                    </p:animScale>
                                    <p:animScale>
                                      <p:cBhvr>
                                        <p:cTn id="778" dur="26">
                                          <p:stCondLst>
                                            <p:cond delay="1642"/>
                                          </p:stCondLst>
                                        </p:cTn>
                                        <p:tgtEl>
                                          <p:spTgt spid="197"/>
                                        </p:tgtEl>
                                      </p:cBhvr>
                                      <p:to x="100000" y="90000"/>
                                    </p:animScale>
                                    <p:animScale>
                                      <p:cBhvr>
                                        <p:cTn id="779" dur="166" decel="50000">
                                          <p:stCondLst>
                                            <p:cond delay="1668"/>
                                          </p:stCondLst>
                                        </p:cTn>
                                        <p:tgtEl>
                                          <p:spTgt spid="197"/>
                                        </p:tgtEl>
                                      </p:cBhvr>
                                      <p:to x="100000" y="100000"/>
                                    </p:animScale>
                                    <p:animScale>
                                      <p:cBhvr>
                                        <p:cTn id="780" dur="26">
                                          <p:stCondLst>
                                            <p:cond delay="1808"/>
                                          </p:stCondLst>
                                        </p:cTn>
                                        <p:tgtEl>
                                          <p:spTgt spid="197"/>
                                        </p:tgtEl>
                                      </p:cBhvr>
                                      <p:to x="100000" y="95000"/>
                                    </p:animScale>
                                    <p:animScale>
                                      <p:cBhvr>
                                        <p:cTn id="781" dur="166" decel="50000">
                                          <p:stCondLst>
                                            <p:cond delay="1834"/>
                                          </p:stCondLst>
                                        </p:cTn>
                                        <p:tgtEl>
                                          <p:spTgt spid="197"/>
                                        </p:tgtEl>
                                      </p:cBhvr>
                                      <p:to x="100000" y="100000"/>
                                    </p:animScale>
                                  </p:childTnLst>
                                </p:cTn>
                              </p:par>
                              <p:par>
                                <p:cTn id="782" presetID="26" presetClass="entr" presetSubtype="0" fill="hold" grpId="0" nodeType="withEffect">
                                  <p:stCondLst>
                                    <p:cond delay="0"/>
                                  </p:stCondLst>
                                  <p:childTnLst>
                                    <p:set>
                                      <p:cBhvr>
                                        <p:cTn id="783" dur="1" fill="hold">
                                          <p:stCondLst>
                                            <p:cond delay="0"/>
                                          </p:stCondLst>
                                        </p:cTn>
                                        <p:tgtEl>
                                          <p:spTgt spid="161"/>
                                        </p:tgtEl>
                                        <p:attrNameLst>
                                          <p:attrName>style.visibility</p:attrName>
                                        </p:attrNameLst>
                                      </p:cBhvr>
                                      <p:to>
                                        <p:strVal val="visible"/>
                                      </p:to>
                                    </p:set>
                                    <p:animEffect transition="in" filter="wipe(down)">
                                      <p:cBhvr>
                                        <p:cTn id="784" dur="580">
                                          <p:stCondLst>
                                            <p:cond delay="0"/>
                                          </p:stCondLst>
                                        </p:cTn>
                                        <p:tgtEl>
                                          <p:spTgt spid="161"/>
                                        </p:tgtEl>
                                      </p:cBhvr>
                                    </p:animEffect>
                                    <p:anim calcmode="lin" valueType="num">
                                      <p:cBhvr>
                                        <p:cTn id="785" dur="1822" tmFilter="0,0; 0.14,0.36; 0.43,0.73; 0.71,0.91; 1.0,1.0">
                                          <p:stCondLst>
                                            <p:cond delay="0"/>
                                          </p:stCondLst>
                                        </p:cTn>
                                        <p:tgtEl>
                                          <p:spTgt spid="161"/>
                                        </p:tgtEl>
                                        <p:attrNameLst>
                                          <p:attrName>ppt_x</p:attrName>
                                        </p:attrNameLst>
                                      </p:cBhvr>
                                      <p:tavLst>
                                        <p:tav tm="0">
                                          <p:val>
                                            <p:strVal val="#ppt_x-0.25"/>
                                          </p:val>
                                        </p:tav>
                                        <p:tav tm="100000">
                                          <p:val>
                                            <p:strVal val="#ppt_x"/>
                                          </p:val>
                                        </p:tav>
                                      </p:tavLst>
                                    </p:anim>
                                    <p:anim calcmode="lin" valueType="num">
                                      <p:cBhvr>
                                        <p:cTn id="786" dur="664" tmFilter="0.0,0.0; 0.25,0.07; 0.50,0.2; 0.75,0.467; 1.0,1.0">
                                          <p:stCondLst>
                                            <p:cond delay="0"/>
                                          </p:stCondLst>
                                        </p:cTn>
                                        <p:tgtEl>
                                          <p:spTgt spid="161"/>
                                        </p:tgtEl>
                                        <p:attrNameLst>
                                          <p:attrName>ppt_y</p:attrName>
                                        </p:attrNameLst>
                                      </p:cBhvr>
                                      <p:tavLst>
                                        <p:tav tm="0" fmla="#ppt_y-sin(pi*$)/3">
                                          <p:val>
                                            <p:fltVal val="0.5"/>
                                          </p:val>
                                        </p:tav>
                                        <p:tav tm="100000">
                                          <p:val>
                                            <p:fltVal val="1"/>
                                          </p:val>
                                        </p:tav>
                                      </p:tavLst>
                                    </p:anim>
                                    <p:anim calcmode="lin" valueType="num">
                                      <p:cBhvr>
                                        <p:cTn id="787" dur="664" tmFilter="0, 0; 0.125,0.2665; 0.25,0.4; 0.375,0.465; 0.5,0.5;  0.625,0.535; 0.75,0.6; 0.875,0.7335; 1,1">
                                          <p:stCondLst>
                                            <p:cond delay="664"/>
                                          </p:stCondLst>
                                        </p:cTn>
                                        <p:tgtEl>
                                          <p:spTgt spid="161"/>
                                        </p:tgtEl>
                                        <p:attrNameLst>
                                          <p:attrName>ppt_y</p:attrName>
                                        </p:attrNameLst>
                                      </p:cBhvr>
                                      <p:tavLst>
                                        <p:tav tm="0" fmla="#ppt_y-sin(pi*$)/9">
                                          <p:val>
                                            <p:fltVal val="0"/>
                                          </p:val>
                                        </p:tav>
                                        <p:tav tm="100000">
                                          <p:val>
                                            <p:fltVal val="1"/>
                                          </p:val>
                                        </p:tav>
                                      </p:tavLst>
                                    </p:anim>
                                    <p:anim calcmode="lin" valueType="num">
                                      <p:cBhvr>
                                        <p:cTn id="788" dur="332" tmFilter="0, 0; 0.125,0.2665; 0.25,0.4; 0.375,0.465; 0.5,0.5;  0.625,0.535; 0.75,0.6; 0.875,0.7335; 1,1">
                                          <p:stCondLst>
                                            <p:cond delay="1324"/>
                                          </p:stCondLst>
                                        </p:cTn>
                                        <p:tgtEl>
                                          <p:spTgt spid="161"/>
                                        </p:tgtEl>
                                        <p:attrNameLst>
                                          <p:attrName>ppt_y</p:attrName>
                                        </p:attrNameLst>
                                      </p:cBhvr>
                                      <p:tavLst>
                                        <p:tav tm="0" fmla="#ppt_y-sin(pi*$)/27">
                                          <p:val>
                                            <p:fltVal val="0"/>
                                          </p:val>
                                        </p:tav>
                                        <p:tav tm="100000">
                                          <p:val>
                                            <p:fltVal val="1"/>
                                          </p:val>
                                        </p:tav>
                                      </p:tavLst>
                                    </p:anim>
                                    <p:anim calcmode="lin" valueType="num">
                                      <p:cBhvr>
                                        <p:cTn id="789" dur="164" tmFilter="0, 0; 0.125,0.2665; 0.25,0.4; 0.375,0.465; 0.5,0.5;  0.625,0.535; 0.75,0.6; 0.875,0.7335; 1,1">
                                          <p:stCondLst>
                                            <p:cond delay="1656"/>
                                          </p:stCondLst>
                                        </p:cTn>
                                        <p:tgtEl>
                                          <p:spTgt spid="161"/>
                                        </p:tgtEl>
                                        <p:attrNameLst>
                                          <p:attrName>ppt_y</p:attrName>
                                        </p:attrNameLst>
                                      </p:cBhvr>
                                      <p:tavLst>
                                        <p:tav tm="0" fmla="#ppt_y-sin(pi*$)/81">
                                          <p:val>
                                            <p:fltVal val="0"/>
                                          </p:val>
                                        </p:tav>
                                        <p:tav tm="100000">
                                          <p:val>
                                            <p:fltVal val="1"/>
                                          </p:val>
                                        </p:tav>
                                      </p:tavLst>
                                    </p:anim>
                                    <p:animScale>
                                      <p:cBhvr>
                                        <p:cTn id="790" dur="26">
                                          <p:stCondLst>
                                            <p:cond delay="650"/>
                                          </p:stCondLst>
                                        </p:cTn>
                                        <p:tgtEl>
                                          <p:spTgt spid="161"/>
                                        </p:tgtEl>
                                      </p:cBhvr>
                                      <p:to x="100000" y="60000"/>
                                    </p:animScale>
                                    <p:animScale>
                                      <p:cBhvr>
                                        <p:cTn id="791" dur="166" decel="50000">
                                          <p:stCondLst>
                                            <p:cond delay="676"/>
                                          </p:stCondLst>
                                        </p:cTn>
                                        <p:tgtEl>
                                          <p:spTgt spid="161"/>
                                        </p:tgtEl>
                                      </p:cBhvr>
                                      <p:to x="100000" y="100000"/>
                                    </p:animScale>
                                    <p:animScale>
                                      <p:cBhvr>
                                        <p:cTn id="792" dur="26">
                                          <p:stCondLst>
                                            <p:cond delay="1312"/>
                                          </p:stCondLst>
                                        </p:cTn>
                                        <p:tgtEl>
                                          <p:spTgt spid="161"/>
                                        </p:tgtEl>
                                      </p:cBhvr>
                                      <p:to x="100000" y="80000"/>
                                    </p:animScale>
                                    <p:animScale>
                                      <p:cBhvr>
                                        <p:cTn id="793" dur="166" decel="50000">
                                          <p:stCondLst>
                                            <p:cond delay="1338"/>
                                          </p:stCondLst>
                                        </p:cTn>
                                        <p:tgtEl>
                                          <p:spTgt spid="161"/>
                                        </p:tgtEl>
                                      </p:cBhvr>
                                      <p:to x="100000" y="100000"/>
                                    </p:animScale>
                                    <p:animScale>
                                      <p:cBhvr>
                                        <p:cTn id="794" dur="26">
                                          <p:stCondLst>
                                            <p:cond delay="1642"/>
                                          </p:stCondLst>
                                        </p:cTn>
                                        <p:tgtEl>
                                          <p:spTgt spid="161"/>
                                        </p:tgtEl>
                                      </p:cBhvr>
                                      <p:to x="100000" y="90000"/>
                                    </p:animScale>
                                    <p:animScale>
                                      <p:cBhvr>
                                        <p:cTn id="795" dur="166" decel="50000">
                                          <p:stCondLst>
                                            <p:cond delay="1668"/>
                                          </p:stCondLst>
                                        </p:cTn>
                                        <p:tgtEl>
                                          <p:spTgt spid="161"/>
                                        </p:tgtEl>
                                      </p:cBhvr>
                                      <p:to x="100000" y="100000"/>
                                    </p:animScale>
                                    <p:animScale>
                                      <p:cBhvr>
                                        <p:cTn id="796" dur="26">
                                          <p:stCondLst>
                                            <p:cond delay="1808"/>
                                          </p:stCondLst>
                                        </p:cTn>
                                        <p:tgtEl>
                                          <p:spTgt spid="161"/>
                                        </p:tgtEl>
                                      </p:cBhvr>
                                      <p:to x="100000" y="95000"/>
                                    </p:animScale>
                                    <p:animScale>
                                      <p:cBhvr>
                                        <p:cTn id="797" dur="166" decel="50000">
                                          <p:stCondLst>
                                            <p:cond delay="1834"/>
                                          </p:stCondLst>
                                        </p:cTn>
                                        <p:tgtEl>
                                          <p:spTgt spid="161"/>
                                        </p:tgtEl>
                                      </p:cBhvr>
                                      <p:to x="100000" y="100000"/>
                                    </p:animScale>
                                  </p:childTnLst>
                                </p:cTn>
                              </p:par>
                              <p:par>
                                <p:cTn id="798" presetID="26" presetClass="entr" presetSubtype="0" fill="hold" grpId="0" nodeType="withEffect">
                                  <p:stCondLst>
                                    <p:cond delay="0"/>
                                  </p:stCondLst>
                                  <p:childTnLst>
                                    <p:set>
                                      <p:cBhvr>
                                        <p:cTn id="799" dur="1" fill="hold">
                                          <p:stCondLst>
                                            <p:cond delay="0"/>
                                          </p:stCondLst>
                                        </p:cTn>
                                        <p:tgtEl>
                                          <p:spTgt spid="175"/>
                                        </p:tgtEl>
                                        <p:attrNameLst>
                                          <p:attrName>style.visibility</p:attrName>
                                        </p:attrNameLst>
                                      </p:cBhvr>
                                      <p:to>
                                        <p:strVal val="visible"/>
                                      </p:to>
                                    </p:set>
                                    <p:animEffect transition="in" filter="wipe(down)">
                                      <p:cBhvr>
                                        <p:cTn id="800" dur="580">
                                          <p:stCondLst>
                                            <p:cond delay="0"/>
                                          </p:stCondLst>
                                        </p:cTn>
                                        <p:tgtEl>
                                          <p:spTgt spid="175"/>
                                        </p:tgtEl>
                                      </p:cBhvr>
                                    </p:animEffect>
                                    <p:anim calcmode="lin" valueType="num">
                                      <p:cBhvr>
                                        <p:cTn id="801" dur="1822" tmFilter="0,0; 0.14,0.36; 0.43,0.73; 0.71,0.91; 1.0,1.0">
                                          <p:stCondLst>
                                            <p:cond delay="0"/>
                                          </p:stCondLst>
                                        </p:cTn>
                                        <p:tgtEl>
                                          <p:spTgt spid="175"/>
                                        </p:tgtEl>
                                        <p:attrNameLst>
                                          <p:attrName>ppt_x</p:attrName>
                                        </p:attrNameLst>
                                      </p:cBhvr>
                                      <p:tavLst>
                                        <p:tav tm="0">
                                          <p:val>
                                            <p:strVal val="#ppt_x-0.25"/>
                                          </p:val>
                                        </p:tav>
                                        <p:tav tm="100000">
                                          <p:val>
                                            <p:strVal val="#ppt_x"/>
                                          </p:val>
                                        </p:tav>
                                      </p:tavLst>
                                    </p:anim>
                                    <p:anim calcmode="lin" valueType="num">
                                      <p:cBhvr>
                                        <p:cTn id="802" dur="664" tmFilter="0.0,0.0; 0.25,0.07; 0.50,0.2; 0.75,0.467; 1.0,1.0">
                                          <p:stCondLst>
                                            <p:cond delay="0"/>
                                          </p:stCondLst>
                                        </p:cTn>
                                        <p:tgtEl>
                                          <p:spTgt spid="175"/>
                                        </p:tgtEl>
                                        <p:attrNameLst>
                                          <p:attrName>ppt_y</p:attrName>
                                        </p:attrNameLst>
                                      </p:cBhvr>
                                      <p:tavLst>
                                        <p:tav tm="0" fmla="#ppt_y-sin(pi*$)/3">
                                          <p:val>
                                            <p:fltVal val="0.5"/>
                                          </p:val>
                                        </p:tav>
                                        <p:tav tm="100000">
                                          <p:val>
                                            <p:fltVal val="1"/>
                                          </p:val>
                                        </p:tav>
                                      </p:tavLst>
                                    </p:anim>
                                    <p:anim calcmode="lin" valueType="num">
                                      <p:cBhvr>
                                        <p:cTn id="803" dur="664" tmFilter="0, 0; 0.125,0.2665; 0.25,0.4; 0.375,0.465; 0.5,0.5;  0.625,0.535; 0.75,0.6; 0.875,0.7335; 1,1">
                                          <p:stCondLst>
                                            <p:cond delay="664"/>
                                          </p:stCondLst>
                                        </p:cTn>
                                        <p:tgtEl>
                                          <p:spTgt spid="175"/>
                                        </p:tgtEl>
                                        <p:attrNameLst>
                                          <p:attrName>ppt_y</p:attrName>
                                        </p:attrNameLst>
                                      </p:cBhvr>
                                      <p:tavLst>
                                        <p:tav tm="0" fmla="#ppt_y-sin(pi*$)/9">
                                          <p:val>
                                            <p:fltVal val="0"/>
                                          </p:val>
                                        </p:tav>
                                        <p:tav tm="100000">
                                          <p:val>
                                            <p:fltVal val="1"/>
                                          </p:val>
                                        </p:tav>
                                      </p:tavLst>
                                    </p:anim>
                                    <p:anim calcmode="lin" valueType="num">
                                      <p:cBhvr>
                                        <p:cTn id="804" dur="332" tmFilter="0, 0; 0.125,0.2665; 0.25,0.4; 0.375,0.465; 0.5,0.5;  0.625,0.535; 0.75,0.6; 0.875,0.7335; 1,1">
                                          <p:stCondLst>
                                            <p:cond delay="1324"/>
                                          </p:stCondLst>
                                        </p:cTn>
                                        <p:tgtEl>
                                          <p:spTgt spid="175"/>
                                        </p:tgtEl>
                                        <p:attrNameLst>
                                          <p:attrName>ppt_y</p:attrName>
                                        </p:attrNameLst>
                                      </p:cBhvr>
                                      <p:tavLst>
                                        <p:tav tm="0" fmla="#ppt_y-sin(pi*$)/27">
                                          <p:val>
                                            <p:fltVal val="0"/>
                                          </p:val>
                                        </p:tav>
                                        <p:tav tm="100000">
                                          <p:val>
                                            <p:fltVal val="1"/>
                                          </p:val>
                                        </p:tav>
                                      </p:tavLst>
                                    </p:anim>
                                    <p:anim calcmode="lin" valueType="num">
                                      <p:cBhvr>
                                        <p:cTn id="805" dur="164" tmFilter="0, 0; 0.125,0.2665; 0.25,0.4; 0.375,0.465; 0.5,0.5;  0.625,0.535; 0.75,0.6; 0.875,0.7335; 1,1">
                                          <p:stCondLst>
                                            <p:cond delay="1656"/>
                                          </p:stCondLst>
                                        </p:cTn>
                                        <p:tgtEl>
                                          <p:spTgt spid="175"/>
                                        </p:tgtEl>
                                        <p:attrNameLst>
                                          <p:attrName>ppt_y</p:attrName>
                                        </p:attrNameLst>
                                      </p:cBhvr>
                                      <p:tavLst>
                                        <p:tav tm="0" fmla="#ppt_y-sin(pi*$)/81">
                                          <p:val>
                                            <p:fltVal val="0"/>
                                          </p:val>
                                        </p:tav>
                                        <p:tav tm="100000">
                                          <p:val>
                                            <p:fltVal val="1"/>
                                          </p:val>
                                        </p:tav>
                                      </p:tavLst>
                                    </p:anim>
                                    <p:animScale>
                                      <p:cBhvr>
                                        <p:cTn id="806" dur="26">
                                          <p:stCondLst>
                                            <p:cond delay="650"/>
                                          </p:stCondLst>
                                        </p:cTn>
                                        <p:tgtEl>
                                          <p:spTgt spid="175"/>
                                        </p:tgtEl>
                                      </p:cBhvr>
                                      <p:to x="100000" y="60000"/>
                                    </p:animScale>
                                    <p:animScale>
                                      <p:cBhvr>
                                        <p:cTn id="807" dur="166" decel="50000">
                                          <p:stCondLst>
                                            <p:cond delay="676"/>
                                          </p:stCondLst>
                                        </p:cTn>
                                        <p:tgtEl>
                                          <p:spTgt spid="175"/>
                                        </p:tgtEl>
                                      </p:cBhvr>
                                      <p:to x="100000" y="100000"/>
                                    </p:animScale>
                                    <p:animScale>
                                      <p:cBhvr>
                                        <p:cTn id="808" dur="26">
                                          <p:stCondLst>
                                            <p:cond delay="1312"/>
                                          </p:stCondLst>
                                        </p:cTn>
                                        <p:tgtEl>
                                          <p:spTgt spid="175"/>
                                        </p:tgtEl>
                                      </p:cBhvr>
                                      <p:to x="100000" y="80000"/>
                                    </p:animScale>
                                    <p:animScale>
                                      <p:cBhvr>
                                        <p:cTn id="809" dur="166" decel="50000">
                                          <p:stCondLst>
                                            <p:cond delay="1338"/>
                                          </p:stCondLst>
                                        </p:cTn>
                                        <p:tgtEl>
                                          <p:spTgt spid="175"/>
                                        </p:tgtEl>
                                      </p:cBhvr>
                                      <p:to x="100000" y="100000"/>
                                    </p:animScale>
                                    <p:animScale>
                                      <p:cBhvr>
                                        <p:cTn id="810" dur="26">
                                          <p:stCondLst>
                                            <p:cond delay="1642"/>
                                          </p:stCondLst>
                                        </p:cTn>
                                        <p:tgtEl>
                                          <p:spTgt spid="175"/>
                                        </p:tgtEl>
                                      </p:cBhvr>
                                      <p:to x="100000" y="90000"/>
                                    </p:animScale>
                                    <p:animScale>
                                      <p:cBhvr>
                                        <p:cTn id="811" dur="166" decel="50000">
                                          <p:stCondLst>
                                            <p:cond delay="1668"/>
                                          </p:stCondLst>
                                        </p:cTn>
                                        <p:tgtEl>
                                          <p:spTgt spid="175"/>
                                        </p:tgtEl>
                                      </p:cBhvr>
                                      <p:to x="100000" y="100000"/>
                                    </p:animScale>
                                    <p:animScale>
                                      <p:cBhvr>
                                        <p:cTn id="812" dur="26">
                                          <p:stCondLst>
                                            <p:cond delay="1808"/>
                                          </p:stCondLst>
                                        </p:cTn>
                                        <p:tgtEl>
                                          <p:spTgt spid="175"/>
                                        </p:tgtEl>
                                      </p:cBhvr>
                                      <p:to x="100000" y="95000"/>
                                    </p:animScale>
                                    <p:animScale>
                                      <p:cBhvr>
                                        <p:cTn id="813" dur="166" decel="50000">
                                          <p:stCondLst>
                                            <p:cond delay="1834"/>
                                          </p:stCondLst>
                                        </p:cTn>
                                        <p:tgtEl>
                                          <p:spTgt spid="175"/>
                                        </p:tgtEl>
                                      </p:cBhvr>
                                      <p:to x="100000" y="100000"/>
                                    </p:animScale>
                                  </p:childTnLst>
                                </p:cTn>
                              </p:par>
                            </p:childTnLst>
                          </p:cTn>
                        </p:par>
                      </p:childTnLst>
                    </p:cTn>
                  </p:par>
                  <p:par>
                    <p:cTn id="814" fill="hold">
                      <p:stCondLst>
                        <p:cond delay="indefinite"/>
                      </p:stCondLst>
                      <p:childTnLst>
                        <p:par>
                          <p:cTn id="815" fill="hold">
                            <p:stCondLst>
                              <p:cond delay="0"/>
                            </p:stCondLst>
                            <p:childTnLst>
                              <p:par>
                                <p:cTn id="816" presetID="4" presetClass="entr" presetSubtype="16" fill="hold" nodeType="clickEffect">
                                  <p:stCondLst>
                                    <p:cond delay="0"/>
                                  </p:stCondLst>
                                  <p:childTnLst>
                                    <p:set>
                                      <p:cBhvr>
                                        <p:cTn id="817" dur="1" fill="hold">
                                          <p:stCondLst>
                                            <p:cond delay="0"/>
                                          </p:stCondLst>
                                        </p:cTn>
                                        <p:tgtEl>
                                          <p:spTgt spid="143"/>
                                        </p:tgtEl>
                                        <p:attrNameLst>
                                          <p:attrName>style.visibility</p:attrName>
                                        </p:attrNameLst>
                                      </p:cBhvr>
                                      <p:to>
                                        <p:strVal val="visible"/>
                                      </p:to>
                                    </p:set>
                                    <p:animEffect transition="in" filter="box(in)">
                                      <p:cBhvr>
                                        <p:cTn id="818" dur="2000"/>
                                        <p:tgtEl>
                                          <p:spTgt spid="143"/>
                                        </p:tgtEl>
                                      </p:cBhvr>
                                    </p:animEffect>
                                  </p:childTnLst>
                                </p:cTn>
                              </p:par>
                            </p:childTnLst>
                          </p:cTn>
                        </p:par>
                      </p:childTnLst>
                    </p:cTn>
                  </p:par>
                  <p:par>
                    <p:cTn id="819" fill="hold">
                      <p:stCondLst>
                        <p:cond delay="indefinite"/>
                      </p:stCondLst>
                      <p:childTnLst>
                        <p:par>
                          <p:cTn id="820" fill="hold">
                            <p:stCondLst>
                              <p:cond delay="0"/>
                            </p:stCondLst>
                            <p:childTnLst>
                              <p:par>
                                <p:cTn id="821" presetID="26" presetClass="entr" presetSubtype="0" fill="hold" grpId="0" nodeType="clickEffect">
                                  <p:stCondLst>
                                    <p:cond delay="0"/>
                                  </p:stCondLst>
                                  <p:childTnLst>
                                    <p:set>
                                      <p:cBhvr>
                                        <p:cTn id="822" dur="1" fill="hold">
                                          <p:stCondLst>
                                            <p:cond delay="0"/>
                                          </p:stCondLst>
                                        </p:cTn>
                                        <p:tgtEl>
                                          <p:spTgt spid="149"/>
                                        </p:tgtEl>
                                        <p:attrNameLst>
                                          <p:attrName>style.visibility</p:attrName>
                                        </p:attrNameLst>
                                      </p:cBhvr>
                                      <p:to>
                                        <p:strVal val="visible"/>
                                      </p:to>
                                    </p:set>
                                    <p:animEffect transition="in" filter="wipe(down)">
                                      <p:cBhvr>
                                        <p:cTn id="823" dur="580">
                                          <p:stCondLst>
                                            <p:cond delay="0"/>
                                          </p:stCondLst>
                                        </p:cTn>
                                        <p:tgtEl>
                                          <p:spTgt spid="149"/>
                                        </p:tgtEl>
                                      </p:cBhvr>
                                    </p:animEffect>
                                    <p:anim calcmode="lin" valueType="num">
                                      <p:cBhvr>
                                        <p:cTn id="824" dur="1822" tmFilter="0,0; 0.14,0.36; 0.43,0.73; 0.71,0.91; 1.0,1.0">
                                          <p:stCondLst>
                                            <p:cond delay="0"/>
                                          </p:stCondLst>
                                        </p:cTn>
                                        <p:tgtEl>
                                          <p:spTgt spid="149"/>
                                        </p:tgtEl>
                                        <p:attrNameLst>
                                          <p:attrName>ppt_x</p:attrName>
                                        </p:attrNameLst>
                                      </p:cBhvr>
                                      <p:tavLst>
                                        <p:tav tm="0">
                                          <p:val>
                                            <p:strVal val="#ppt_x-0.25"/>
                                          </p:val>
                                        </p:tav>
                                        <p:tav tm="100000">
                                          <p:val>
                                            <p:strVal val="#ppt_x"/>
                                          </p:val>
                                        </p:tav>
                                      </p:tavLst>
                                    </p:anim>
                                    <p:anim calcmode="lin" valueType="num">
                                      <p:cBhvr>
                                        <p:cTn id="825" dur="664" tmFilter="0.0,0.0; 0.25,0.07; 0.50,0.2; 0.75,0.467; 1.0,1.0">
                                          <p:stCondLst>
                                            <p:cond delay="0"/>
                                          </p:stCondLst>
                                        </p:cTn>
                                        <p:tgtEl>
                                          <p:spTgt spid="149"/>
                                        </p:tgtEl>
                                        <p:attrNameLst>
                                          <p:attrName>ppt_y</p:attrName>
                                        </p:attrNameLst>
                                      </p:cBhvr>
                                      <p:tavLst>
                                        <p:tav tm="0" fmla="#ppt_y-sin(pi*$)/3">
                                          <p:val>
                                            <p:fltVal val="0.5"/>
                                          </p:val>
                                        </p:tav>
                                        <p:tav tm="100000">
                                          <p:val>
                                            <p:fltVal val="1"/>
                                          </p:val>
                                        </p:tav>
                                      </p:tavLst>
                                    </p:anim>
                                    <p:anim calcmode="lin" valueType="num">
                                      <p:cBhvr>
                                        <p:cTn id="826" dur="664" tmFilter="0, 0; 0.125,0.2665; 0.25,0.4; 0.375,0.465; 0.5,0.5;  0.625,0.535; 0.75,0.6; 0.875,0.7335; 1,1">
                                          <p:stCondLst>
                                            <p:cond delay="664"/>
                                          </p:stCondLst>
                                        </p:cTn>
                                        <p:tgtEl>
                                          <p:spTgt spid="149"/>
                                        </p:tgtEl>
                                        <p:attrNameLst>
                                          <p:attrName>ppt_y</p:attrName>
                                        </p:attrNameLst>
                                      </p:cBhvr>
                                      <p:tavLst>
                                        <p:tav tm="0" fmla="#ppt_y-sin(pi*$)/9">
                                          <p:val>
                                            <p:fltVal val="0"/>
                                          </p:val>
                                        </p:tav>
                                        <p:tav tm="100000">
                                          <p:val>
                                            <p:fltVal val="1"/>
                                          </p:val>
                                        </p:tav>
                                      </p:tavLst>
                                    </p:anim>
                                    <p:anim calcmode="lin" valueType="num">
                                      <p:cBhvr>
                                        <p:cTn id="827" dur="332" tmFilter="0, 0; 0.125,0.2665; 0.25,0.4; 0.375,0.465; 0.5,0.5;  0.625,0.535; 0.75,0.6; 0.875,0.7335; 1,1">
                                          <p:stCondLst>
                                            <p:cond delay="1324"/>
                                          </p:stCondLst>
                                        </p:cTn>
                                        <p:tgtEl>
                                          <p:spTgt spid="149"/>
                                        </p:tgtEl>
                                        <p:attrNameLst>
                                          <p:attrName>ppt_y</p:attrName>
                                        </p:attrNameLst>
                                      </p:cBhvr>
                                      <p:tavLst>
                                        <p:tav tm="0" fmla="#ppt_y-sin(pi*$)/27">
                                          <p:val>
                                            <p:fltVal val="0"/>
                                          </p:val>
                                        </p:tav>
                                        <p:tav tm="100000">
                                          <p:val>
                                            <p:fltVal val="1"/>
                                          </p:val>
                                        </p:tav>
                                      </p:tavLst>
                                    </p:anim>
                                    <p:anim calcmode="lin" valueType="num">
                                      <p:cBhvr>
                                        <p:cTn id="828" dur="164" tmFilter="0, 0; 0.125,0.2665; 0.25,0.4; 0.375,0.465; 0.5,0.5;  0.625,0.535; 0.75,0.6; 0.875,0.7335; 1,1">
                                          <p:stCondLst>
                                            <p:cond delay="1656"/>
                                          </p:stCondLst>
                                        </p:cTn>
                                        <p:tgtEl>
                                          <p:spTgt spid="149"/>
                                        </p:tgtEl>
                                        <p:attrNameLst>
                                          <p:attrName>ppt_y</p:attrName>
                                        </p:attrNameLst>
                                      </p:cBhvr>
                                      <p:tavLst>
                                        <p:tav tm="0" fmla="#ppt_y-sin(pi*$)/81">
                                          <p:val>
                                            <p:fltVal val="0"/>
                                          </p:val>
                                        </p:tav>
                                        <p:tav tm="100000">
                                          <p:val>
                                            <p:fltVal val="1"/>
                                          </p:val>
                                        </p:tav>
                                      </p:tavLst>
                                    </p:anim>
                                    <p:animScale>
                                      <p:cBhvr>
                                        <p:cTn id="829" dur="26">
                                          <p:stCondLst>
                                            <p:cond delay="650"/>
                                          </p:stCondLst>
                                        </p:cTn>
                                        <p:tgtEl>
                                          <p:spTgt spid="149"/>
                                        </p:tgtEl>
                                      </p:cBhvr>
                                      <p:to x="100000" y="60000"/>
                                    </p:animScale>
                                    <p:animScale>
                                      <p:cBhvr>
                                        <p:cTn id="830" dur="166" decel="50000">
                                          <p:stCondLst>
                                            <p:cond delay="676"/>
                                          </p:stCondLst>
                                        </p:cTn>
                                        <p:tgtEl>
                                          <p:spTgt spid="149"/>
                                        </p:tgtEl>
                                      </p:cBhvr>
                                      <p:to x="100000" y="100000"/>
                                    </p:animScale>
                                    <p:animScale>
                                      <p:cBhvr>
                                        <p:cTn id="831" dur="26">
                                          <p:stCondLst>
                                            <p:cond delay="1312"/>
                                          </p:stCondLst>
                                        </p:cTn>
                                        <p:tgtEl>
                                          <p:spTgt spid="149"/>
                                        </p:tgtEl>
                                      </p:cBhvr>
                                      <p:to x="100000" y="80000"/>
                                    </p:animScale>
                                    <p:animScale>
                                      <p:cBhvr>
                                        <p:cTn id="832" dur="166" decel="50000">
                                          <p:stCondLst>
                                            <p:cond delay="1338"/>
                                          </p:stCondLst>
                                        </p:cTn>
                                        <p:tgtEl>
                                          <p:spTgt spid="149"/>
                                        </p:tgtEl>
                                      </p:cBhvr>
                                      <p:to x="100000" y="100000"/>
                                    </p:animScale>
                                    <p:animScale>
                                      <p:cBhvr>
                                        <p:cTn id="833" dur="26">
                                          <p:stCondLst>
                                            <p:cond delay="1642"/>
                                          </p:stCondLst>
                                        </p:cTn>
                                        <p:tgtEl>
                                          <p:spTgt spid="149"/>
                                        </p:tgtEl>
                                      </p:cBhvr>
                                      <p:to x="100000" y="90000"/>
                                    </p:animScale>
                                    <p:animScale>
                                      <p:cBhvr>
                                        <p:cTn id="834" dur="166" decel="50000">
                                          <p:stCondLst>
                                            <p:cond delay="1668"/>
                                          </p:stCondLst>
                                        </p:cTn>
                                        <p:tgtEl>
                                          <p:spTgt spid="149"/>
                                        </p:tgtEl>
                                      </p:cBhvr>
                                      <p:to x="100000" y="100000"/>
                                    </p:animScale>
                                    <p:animScale>
                                      <p:cBhvr>
                                        <p:cTn id="835" dur="26">
                                          <p:stCondLst>
                                            <p:cond delay="1808"/>
                                          </p:stCondLst>
                                        </p:cTn>
                                        <p:tgtEl>
                                          <p:spTgt spid="149"/>
                                        </p:tgtEl>
                                      </p:cBhvr>
                                      <p:to x="100000" y="95000"/>
                                    </p:animScale>
                                    <p:animScale>
                                      <p:cBhvr>
                                        <p:cTn id="836" dur="166" decel="50000">
                                          <p:stCondLst>
                                            <p:cond delay="1834"/>
                                          </p:stCondLst>
                                        </p:cTn>
                                        <p:tgtEl>
                                          <p:spTgt spid="149"/>
                                        </p:tgtEl>
                                      </p:cBhvr>
                                      <p:to x="100000" y="100000"/>
                                    </p:animScale>
                                  </p:childTnLst>
                                </p:cTn>
                              </p:par>
                              <p:par>
                                <p:cTn id="837" presetID="26" presetClass="entr" presetSubtype="0" fill="hold" grpId="0" nodeType="withEffect">
                                  <p:stCondLst>
                                    <p:cond delay="0"/>
                                  </p:stCondLst>
                                  <p:childTnLst>
                                    <p:set>
                                      <p:cBhvr>
                                        <p:cTn id="838" dur="1" fill="hold">
                                          <p:stCondLst>
                                            <p:cond delay="0"/>
                                          </p:stCondLst>
                                        </p:cTn>
                                        <p:tgtEl>
                                          <p:spTgt spid="154"/>
                                        </p:tgtEl>
                                        <p:attrNameLst>
                                          <p:attrName>style.visibility</p:attrName>
                                        </p:attrNameLst>
                                      </p:cBhvr>
                                      <p:to>
                                        <p:strVal val="visible"/>
                                      </p:to>
                                    </p:set>
                                    <p:animEffect transition="in" filter="wipe(down)">
                                      <p:cBhvr>
                                        <p:cTn id="839" dur="580">
                                          <p:stCondLst>
                                            <p:cond delay="0"/>
                                          </p:stCondLst>
                                        </p:cTn>
                                        <p:tgtEl>
                                          <p:spTgt spid="154"/>
                                        </p:tgtEl>
                                      </p:cBhvr>
                                    </p:animEffect>
                                    <p:anim calcmode="lin" valueType="num">
                                      <p:cBhvr>
                                        <p:cTn id="840" dur="1822" tmFilter="0,0; 0.14,0.36; 0.43,0.73; 0.71,0.91; 1.0,1.0">
                                          <p:stCondLst>
                                            <p:cond delay="0"/>
                                          </p:stCondLst>
                                        </p:cTn>
                                        <p:tgtEl>
                                          <p:spTgt spid="154"/>
                                        </p:tgtEl>
                                        <p:attrNameLst>
                                          <p:attrName>ppt_x</p:attrName>
                                        </p:attrNameLst>
                                      </p:cBhvr>
                                      <p:tavLst>
                                        <p:tav tm="0">
                                          <p:val>
                                            <p:strVal val="#ppt_x-0.25"/>
                                          </p:val>
                                        </p:tav>
                                        <p:tav tm="100000">
                                          <p:val>
                                            <p:strVal val="#ppt_x"/>
                                          </p:val>
                                        </p:tav>
                                      </p:tavLst>
                                    </p:anim>
                                    <p:anim calcmode="lin" valueType="num">
                                      <p:cBhvr>
                                        <p:cTn id="841" dur="664" tmFilter="0.0,0.0; 0.25,0.07; 0.50,0.2; 0.75,0.467; 1.0,1.0">
                                          <p:stCondLst>
                                            <p:cond delay="0"/>
                                          </p:stCondLst>
                                        </p:cTn>
                                        <p:tgtEl>
                                          <p:spTgt spid="154"/>
                                        </p:tgtEl>
                                        <p:attrNameLst>
                                          <p:attrName>ppt_y</p:attrName>
                                        </p:attrNameLst>
                                      </p:cBhvr>
                                      <p:tavLst>
                                        <p:tav tm="0" fmla="#ppt_y-sin(pi*$)/3">
                                          <p:val>
                                            <p:fltVal val="0.5"/>
                                          </p:val>
                                        </p:tav>
                                        <p:tav tm="100000">
                                          <p:val>
                                            <p:fltVal val="1"/>
                                          </p:val>
                                        </p:tav>
                                      </p:tavLst>
                                    </p:anim>
                                    <p:anim calcmode="lin" valueType="num">
                                      <p:cBhvr>
                                        <p:cTn id="842" dur="664" tmFilter="0, 0; 0.125,0.2665; 0.25,0.4; 0.375,0.465; 0.5,0.5;  0.625,0.535; 0.75,0.6; 0.875,0.7335; 1,1">
                                          <p:stCondLst>
                                            <p:cond delay="664"/>
                                          </p:stCondLst>
                                        </p:cTn>
                                        <p:tgtEl>
                                          <p:spTgt spid="154"/>
                                        </p:tgtEl>
                                        <p:attrNameLst>
                                          <p:attrName>ppt_y</p:attrName>
                                        </p:attrNameLst>
                                      </p:cBhvr>
                                      <p:tavLst>
                                        <p:tav tm="0" fmla="#ppt_y-sin(pi*$)/9">
                                          <p:val>
                                            <p:fltVal val="0"/>
                                          </p:val>
                                        </p:tav>
                                        <p:tav tm="100000">
                                          <p:val>
                                            <p:fltVal val="1"/>
                                          </p:val>
                                        </p:tav>
                                      </p:tavLst>
                                    </p:anim>
                                    <p:anim calcmode="lin" valueType="num">
                                      <p:cBhvr>
                                        <p:cTn id="843" dur="332" tmFilter="0, 0; 0.125,0.2665; 0.25,0.4; 0.375,0.465; 0.5,0.5;  0.625,0.535; 0.75,0.6; 0.875,0.7335; 1,1">
                                          <p:stCondLst>
                                            <p:cond delay="1324"/>
                                          </p:stCondLst>
                                        </p:cTn>
                                        <p:tgtEl>
                                          <p:spTgt spid="154"/>
                                        </p:tgtEl>
                                        <p:attrNameLst>
                                          <p:attrName>ppt_y</p:attrName>
                                        </p:attrNameLst>
                                      </p:cBhvr>
                                      <p:tavLst>
                                        <p:tav tm="0" fmla="#ppt_y-sin(pi*$)/27">
                                          <p:val>
                                            <p:fltVal val="0"/>
                                          </p:val>
                                        </p:tav>
                                        <p:tav tm="100000">
                                          <p:val>
                                            <p:fltVal val="1"/>
                                          </p:val>
                                        </p:tav>
                                      </p:tavLst>
                                    </p:anim>
                                    <p:anim calcmode="lin" valueType="num">
                                      <p:cBhvr>
                                        <p:cTn id="844" dur="164" tmFilter="0, 0; 0.125,0.2665; 0.25,0.4; 0.375,0.465; 0.5,0.5;  0.625,0.535; 0.75,0.6; 0.875,0.7335; 1,1">
                                          <p:stCondLst>
                                            <p:cond delay="1656"/>
                                          </p:stCondLst>
                                        </p:cTn>
                                        <p:tgtEl>
                                          <p:spTgt spid="154"/>
                                        </p:tgtEl>
                                        <p:attrNameLst>
                                          <p:attrName>ppt_y</p:attrName>
                                        </p:attrNameLst>
                                      </p:cBhvr>
                                      <p:tavLst>
                                        <p:tav tm="0" fmla="#ppt_y-sin(pi*$)/81">
                                          <p:val>
                                            <p:fltVal val="0"/>
                                          </p:val>
                                        </p:tav>
                                        <p:tav tm="100000">
                                          <p:val>
                                            <p:fltVal val="1"/>
                                          </p:val>
                                        </p:tav>
                                      </p:tavLst>
                                    </p:anim>
                                    <p:animScale>
                                      <p:cBhvr>
                                        <p:cTn id="845" dur="26">
                                          <p:stCondLst>
                                            <p:cond delay="650"/>
                                          </p:stCondLst>
                                        </p:cTn>
                                        <p:tgtEl>
                                          <p:spTgt spid="154"/>
                                        </p:tgtEl>
                                      </p:cBhvr>
                                      <p:to x="100000" y="60000"/>
                                    </p:animScale>
                                    <p:animScale>
                                      <p:cBhvr>
                                        <p:cTn id="846" dur="166" decel="50000">
                                          <p:stCondLst>
                                            <p:cond delay="676"/>
                                          </p:stCondLst>
                                        </p:cTn>
                                        <p:tgtEl>
                                          <p:spTgt spid="154"/>
                                        </p:tgtEl>
                                      </p:cBhvr>
                                      <p:to x="100000" y="100000"/>
                                    </p:animScale>
                                    <p:animScale>
                                      <p:cBhvr>
                                        <p:cTn id="847" dur="26">
                                          <p:stCondLst>
                                            <p:cond delay="1312"/>
                                          </p:stCondLst>
                                        </p:cTn>
                                        <p:tgtEl>
                                          <p:spTgt spid="154"/>
                                        </p:tgtEl>
                                      </p:cBhvr>
                                      <p:to x="100000" y="80000"/>
                                    </p:animScale>
                                    <p:animScale>
                                      <p:cBhvr>
                                        <p:cTn id="848" dur="166" decel="50000">
                                          <p:stCondLst>
                                            <p:cond delay="1338"/>
                                          </p:stCondLst>
                                        </p:cTn>
                                        <p:tgtEl>
                                          <p:spTgt spid="154"/>
                                        </p:tgtEl>
                                      </p:cBhvr>
                                      <p:to x="100000" y="100000"/>
                                    </p:animScale>
                                    <p:animScale>
                                      <p:cBhvr>
                                        <p:cTn id="849" dur="26">
                                          <p:stCondLst>
                                            <p:cond delay="1642"/>
                                          </p:stCondLst>
                                        </p:cTn>
                                        <p:tgtEl>
                                          <p:spTgt spid="154"/>
                                        </p:tgtEl>
                                      </p:cBhvr>
                                      <p:to x="100000" y="90000"/>
                                    </p:animScale>
                                    <p:animScale>
                                      <p:cBhvr>
                                        <p:cTn id="850" dur="166" decel="50000">
                                          <p:stCondLst>
                                            <p:cond delay="1668"/>
                                          </p:stCondLst>
                                        </p:cTn>
                                        <p:tgtEl>
                                          <p:spTgt spid="154"/>
                                        </p:tgtEl>
                                      </p:cBhvr>
                                      <p:to x="100000" y="100000"/>
                                    </p:animScale>
                                    <p:animScale>
                                      <p:cBhvr>
                                        <p:cTn id="851" dur="26">
                                          <p:stCondLst>
                                            <p:cond delay="1808"/>
                                          </p:stCondLst>
                                        </p:cTn>
                                        <p:tgtEl>
                                          <p:spTgt spid="154"/>
                                        </p:tgtEl>
                                      </p:cBhvr>
                                      <p:to x="100000" y="95000"/>
                                    </p:animScale>
                                    <p:animScale>
                                      <p:cBhvr>
                                        <p:cTn id="852" dur="166" decel="50000">
                                          <p:stCondLst>
                                            <p:cond delay="1834"/>
                                          </p:stCondLst>
                                        </p:cTn>
                                        <p:tgtEl>
                                          <p:spTgt spid="154"/>
                                        </p:tgtEl>
                                      </p:cBhvr>
                                      <p:to x="100000" y="100000"/>
                                    </p:animScale>
                                  </p:childTnLst>
                                </p:cTn>
                              </p:par>
                            </p:childTnLst>
                          </p:cTn>
                        </p:par>
                      </p:childTnLst>
                    </p:cTn>
                  </p:par>
                  <p:par>
                    <p:cTn id="853" fill="hold">
                      <p:stCondLst>
                        <p:cond delay="indefinite"/>
                      </p:stCondLst>
                      <p:childTnLst>
                        <p:par>
                          <p:cTn id="854" fill="hold">
                            <p:stCondLst>
                              <p:cond delay="0"/>
                            </p:stCondLst>
                            <p:childTnLst>
                              <p:par>
                                <p:cTn id="855" presetID="41" presetClass="entr" presetSubtype="0" fill="hold" grpId="0" nodeType="clickEffect">
                                  <p:stCondLst>
                                    <p:cond delay="0"/>
                                  </p:stCondLst>
                                  <p:iterate type="lt">
                                    <p:tmPct val="10000"/>
                                  </p:iterate>
                                  <p:childTnLst>
                                    <p:set>
                                      <p:cBhvr>
                                        <p:cTn id="856" dur="1" fill="hold">
                                          <p:stCondLst>
                                            <p:cond delay="0"/>
                                          </p:stCondLst>
                                        </p:cTn>
                                        <p:tgtEl>
                                          <p:spTgt spid="198"/>
                                        </p:tgtEl>
                                        <p:attrNameLst>
                                          <p:attrName>style.visibility</p:attrName>
                                        </p:attrNameLst>
                                      </p:cBhvr>
                                      <p:to>
                                        <p:strVal val="visible"/>
                                      </p:to>
                                    </p:set>
                                    <p:anim calcmode="lin" valueType="num">
                                      <p:cBhvr>
                                        <p:cTn id="857" dur="500" fill="hold"/>
                                        <p:tgtEl>
                                          <p:spTgt spid="198"/>
                                        </p:tgtEl>
                                        <p:attrNameLst>
                                          <p:attrName>ppt_x</p:attrName>
                                        </p:attrNameLst>
                                      </p:cBhvr>
                                      <p:tavLst>
                                        <p:tav tm="0">
                                          <p:val>
                                            <p:strVal val="#ppt_x"/>
                                          </p:val>
                                        </p:tav>
                                        <p:tav tm="50000">
                                          <p:val>
                                            <p:strVal val="#ppt_x+.1"/>
                                          </p:val>
                                        </p:tav>
                                        <p:tav tm="100000">
                                          <p:val>
                                            <p:strVal val="#ppt_x"/>
                                          </p:val>
                                        </p:tav>
                                      </p:tavLst>
                                    </p:anim>
                                    <p:anim calcmode="lin" valueType="num">
                                      <p:cBhvr>
                                        <p:cTn id="858" dur="500" fill="hold"/>
                                        <p:tgtEl>
                                          <p:spTgt spid="198"/>
                                        </p:tgtEl>
                                        <p:attrNameLst>
                                          <p:attrName>ppt_y</p:attrName>
                                        </p:attrNameLst>
                                      </p:cBhvr>
                                      <p:tavLst>
                                        <p:tav tm="0">
                                          <p:val>
                                            <p:strVal val="#ppt_y"/>
                                          </p:val>
                                        </p:tav>
                                        <p:tav tm="100000">
                                          <p:val>
                                            <p:strVal val="#ppt_y"/>
                                          </p:val>
                                        </p:tav>
                                      </p:tavLst>
                                    </p:anim>
                                    <p:anim calcmode="lin" valueType="num">
                                      <p:cBhvr>
                                        <p:cTn id="859" dur="500" fill="hold"/>
                                        <p:tgtEl>
                                          <p:spTgt spid="198"/>
                                        </p:tgtEl>
                                        <p:attrNameLst>
                                          <p:attrName>ppt_h</p:attrName>
                                        </p:attrNameLst>
                                      </p:cBhvr>
                                      <p:tavLst>
                                        <p:tav tm="0">
                                          <p:val>
                                            <p:strVal val="#ppt_h/10"/>
                                          </p:val>
                                        </p:tav>
                                        <p:tav tm="50000">
                                          <p:val>
                                            <p:strVal val="#ppt_h+.01"/>
                                          </p:val>
                                        </p:tav>
                                        <p:tav tm="100000">
                                          <p:val>
                                            <p:strVal val="#ppt_h"/>
                                          </p:val>
                                        </p:tav>
                                      </p:tavLst>
                                    </p:anim>
                                    <p:anim calcmode="lin" valueType="num">
                                      <p:cBhvr>
                                        <p:cTn id="860" dur="500" fill="hold"/>
                                        <p:tgtEl>
                                          <p:spTgt spid="198"/>
                                        </p:tgtEl>
                                        <p:attrNameLst>
                                          <p:attrName>ppt_w</p:attrName>
                                        </p:attrNameLst>
                                      </p:cBhvr>
                                      <p:tavLst>
                                        <p:tav tm="0">
                                          <p:val>
                                            <p:strVal val="#ppt_w/10"/>
                                          </p:val>
                                        </p:tav>
                                        <p:tav tm="50000">
                                          <p:val>
                                            <p:strVal val="#ppt_w+.01"/>
                                          </p:val>
                                        </p:tav>
                                        <p:tav tm="100000">
                                          <p:val>
                                            <p:strVal val="#ppt_w"/>
                                          </p:val>
                                        </p:tav>
                                      </p:tavLst>
                                    </p:anim>
                                    <p:animEffect transition="in" filter="fade">
                                      <p:cBhvr>
                                        <p:cTn id="861" dur="500" tmFilter="0,0; .5, 1; 1, 1"/>
                                        <p:tgtEl>
                                          <p:spTgt spid="198"/>
                                        </p:tgtEl>
                                      </p:cBhvr>
                                    </p:animEffect>
                                  </p:childTnLst>
                                </p:cTn>
                              </p:par>
                              <p:par>
                                <p:cTn id="862" presetID="41" presetClass="entr" presetSubtype="0" fill="hold" grpId="0" nodeType="withEffect">
                                  <p:stCondLst>
                                    <p:cond delay="0"/>
                                  </p:stCondLst>
                                  <p:iterate type="lt">
                                    <p:tmPct val="10000"/>
                                  </p:iterate>
                                  <p:childTnLst>
                                    <p:set>
                                      <p:cBhvr>
                                        <p:cTn id="863" dur="1" fill="hold">
                                          <p:stCondLst>
                                            <p:cond delay="0"/>
                                          </p:stCondLst>
                                        </p:cTn>
                                        <p:tgtEl>
                                          <p:spTgt spid="169"/>
                                        </p:tgtEl>
                                        <p:attrNameLst>
                                          <p:attrName>style.visibility</p:attrName>
                                        </p:attrNameLst>
                                      </p:cBhvr>
                                      <p:to>
                                        <p:strVal val="visible"/>
                                      </p:to>
                                    </p:set>
                                    <p:anim calcmode="lin" valueType="num">
                                      <p:cBhvr>
                                        <p:cTn id="864" dur="500" fill="hold"/>
                                        <p:tgtEl>
                                          <p:spTgt spid="169"/>
                                        </p:tgtEl>
                                        <p:attrNameLst>
                                          <p:attrName>ppt_x</p:attrName>
                                        </p:attrNameLst>
                                      </p:cBhvr>
                                      <p:tavLst>
                                        <p:tav tm="0">
                                          <p:val>
                                            <p:strVal val="#ppt_x"/>
                                          </p:val>
                                        </p:tav>
                                        <p:tav tm="50000">
                                          <p:val>
                                            <p:strVal val="#ppt_x+.1"/>
                                          </p:val>
                                        </p:tav>
                                        <p:tav tm="100000">
                                          <p:val>
                                            <p:strVal val="#ppt_x"/>
                                          </p:val>
                                        </p:tav>
                                      </p:tavLst>
                                    </p:anim>
                                    <p:anim calcmode="lin" valueType="num">
                                      <p:cBhvr>
                                        <p:cTn id="865" dur="500" fill="hold"/>
                                        <p:tgtEl>
                                          <p:spTgt spid="169"/>
                                        </p:tgtEl>
                                        <p:attrNameLst>
                                          <p:attrName>ppt_y</p:attrName>
                                        </p:attrNameLst>
                                      </p:cBhvr>
                                      <p:tavLst>
                                        <p:tav tm="0">
                                          <p:val>
                                            <p:strVal val="#ppt_y"/>
                                          </p:val>
                                        </p:tav>
                                        <p:tav tm="100000">
                                          <p:val>
                                            <p:strVal val="#ppt_y"/>
                                          </p:val>
                                        </p:tav>
                                      </p:tavLst>
                                    </p:anim>
                                    <p:anim calcmode="lin" valueType="num">
                                      <p:cBhvr>
                                        <p:cTn id="866" dur="500" fill="hold"/>
                                        <p:tgtEl>
                                          <p:spTgt spid="169"/>
                                        </p:tgtEl>
                                        <p:attrNameLst>
                                          <p:attrName>ppt_h</p:attrName>
                                        </p:attrNameLst>
                                      </p:cBhvr>
                                      <p:tavLst>
                                        <p:tav tm="0">
                                          <p:val>
                                            <p:strVal val="#ppt_h/10"/>
                                          </p:val>
                                        </p:tav>
                                        <p:tav tm="50000">
                                          <p:val>
                                            <p:strVal val="#ppt_h+.01"/>
                                          </p:val>
                                        </p:tav>
                                        <p:tav tm="100000">
                                          <p:val>
                                            <p:strVal val="#ppt_h"/>
                                          </p:val>
                                        </p:tav>
                                      </p:tavLst>
                                    </p:anim>
                                    <p:anim calcmode="lin" valueType="num">
                                      <p:cBhvr>
                                        <p:cTn id="867" dur="500" fill="hold"/>
                                        <p:tgtEl>
                                          <p:spTgt spid="169"/>
                                        </p:tgtEl>
                                        <p:attrNameLst>
                                          <p:attrName>ppt_w</p:attrName>
                                        </p:attrNameLst>
                                      </p:cBhvr>
                                      <p:tavLst>
                                        <p:tav tm="0">
                                          <p:val>
                                            <p:strVal val="#ppt_w/10"/>
                                          </p:val>
                                        </p:tav>
                                        <p:tav tm="50000">
                                          <p:val>
                                            <p:strVal val="#ppt_w+.01"/>
                                          </p:val>
                                        </p:tav>
                                        <p:tav tm="100000">
                                          <p:val>
                                            <p:strVal val="#ppt_w"/>
                                          </p:val>
                                        </p:tav>
                                      </p:tavLst>
                                    </p:anim>
                                    <p:animEffect transition="in" filter="fade">
                                      <p:cBhvr>
                                        <p:cTn id="868" dur="500" tmFilter="0,0; .5, 1; 1, 1"/>
                                        <p:tgtEl>
                                          <p:spTgt spid="169"/>
                                        </p:tgtEl>
                                      </p:cBhvr>
                                    </p:animEffect>
                                  </p:childTnLst>
                                </p:cTn>
                              </p:par>
                              <p:par>
                                <p:cTn id="869" presetID="41" presetClass="entr" presetSubtype="0" fill="hold" grpId="0" nodeType="withEffect">
                                  <p:stCondLst>
                                    <p:cond delay="0"/>
                                  </p:stCondLst>
                                  <p:iterate type="lt">
                                    <p:tmPct val="10000"/>
                                  </p:iterate>
                                  <p:childTnLst>
                                    <p:set>
                                      <p:cBhvr>
                                        <p:cTn id="870" dur="1" fill="hold">
                                          <p:stCondLst>
                                            <p:cond delay="0"/>
                                          </p:stCondLst>
                                        </p:cTn>
                                        <p:tgtEl>
                                          <p:spTgt spid="157"/>
                                        </p:tgtEl>
                                        <p:attrNameLst>
                                          <p:attrName>style.visibility</p:attrName>
                                        </p:attrNameLst>
                                      </p:cBhvr>
                                      <p:to>
                                        <p:strVal val="visible"/>
                                      </p:to>
                                    </p:set>
                                    <p:anim calcmode="lin" valueType="num">
                                      <p:cBhvr>
                                        <p:cTn id="871" dur="500" fill="hold"/>
                                        <p:tgtEl>
                                          <p:spTgt spid="157"/>
                                        </p:tgtEl>
                                        <p:attrNameLst>
                                          <p:attrName>ppt_x</p:attrName>
                                        </p:attrNameLst>
                                      </p:cBhvr>
                                      <p:tavLst>
                                        <p:tav tm="0">
                                          <p:val>
                                            <p:strVal val="#ppt_x"/>
                                          </p:val>
                                        </p:tav>
                                        <p:tav tm="50000">
                                          <p:val>
                                            <p:strVal val="#ppt_x+.1"/>
                                          </p:val>
                                        </p:tav>
                                        <p:tav tm="100000">
                                          <p:val>
                                            <p:strVal val="#ppt_x"/>
                                          </p:val>
                                        </p:tav>
                                      </p:tavLst>
                                    </p:anim>
                                    <p:anim calcmode="lin" valueType="num">
                                      <p:cBhvr>
                                        <p:cTn id="872" dur="500" fill="hold"/>
                                        <p:tgtEl>
                                          <p:spTgt spid="157"/>
                                        </p:tgtEl>
                                        <p:attrNameLst>
                                          <p:attrName>ppt_y</p:attrName>
                                        </p:attrNameLst>
                                      </p:cBhvr>
                                      <p:tavLst>
                                        <p:tav tm="0">
                                          <p:val>
                                            <p:strVal val="#ppt_y"/>
                                          </p:val>
                                        </p:tav>
                                        <p:tav tm="100000">
                                          <p:val>
                                            <p:strVal val="#ppt_y"/>
                                          </p:val>
                                        </p:tav>
                                      </p:tavLst>
                                    </p:anim>
                                    <p:anim calcmode="lin" valueType="num">
                                      <p:cBhvr>
                                        <p:cTn id="873" dur="500" fill="hold"/>
                                        <p:tgtEl>
                                          <p:spTgt spid="157"/>
                                        </p:tgtEl>
                                        <p:attrNameLst>
                                          <p:attrName>ppt_h</p:attrName>
                                        </p:attrNameLst>
                                      </p:cBhvr>
                                      <p:tavLst>
                                        <p:tav tm="0">
                                          <p:val>
                                            <p:strVal val="#ppt_h/10"/>
                                          </p:val>
                                        </p:tav>
                                        <p:tav tm="50000">
                                          <p:val>
                                            <p:strVal val="#ppt_h+.01"/>
                                          </p:val>
                                        </p:tav>
                                        <p:tav tm="100000">
                                          <p:val>
                                            <p:strVal val="#ppt_h"/>
                                          </p:val>
                                        </p:tav>
                                      </p:tavLst>
                                    </p:anim>
                                    <p:anim calcmode="lin" valueType="num">
                                      <p:cBhvr>
                                        <p:cTn id="874" dur="500" fill="hold"/>
                                        <p:tgtEl>
                                          <p:spTgt spid="157"/>
                                        </p:tgtEl>
                                        <p:attrNameLst>
                                          <p:attrName>ppt_w</p:attrName>
                                        </p:attrNameLst>
                                      </p:cBhvr>
                                      <p:tavLst>
                                        <p:tav tm="0">
                                          <p:val>
                                            <p:strVal val="#ppt_w/10"/>
                                          </p:val>
                                        </p:tav>
                                        <p:tav tm="50000">
                                          <p:val>
                                            <p:strVal val="#ppt_w+.01"/>
                                          </p:val>
                                        </p:tav>
                                        <p:tav tm="100000">
                                          <p:val>
                                            <p:strVal val="#ppt_w"/>
                                          </p:val>
                                        </p:tav>
                                      </p:tavLst>
                                    </p:anim>
                                    <p:animEffect transition="in" filter="fade">
                                      <p:cBhvr>
                                        <p:cTn id="875" dur="500" tmFilter="0,0; .5, 1; 1, 1"/>
                                        <p:tgtEl>
                                          <p:spTgt spid="157"/>
                                        </p:tgtEl>
                                      </p:cBhvr>
                                    </p:animEffect>
                                  </p:childTnLst>
                                </p:cTn>
                              </p:par>
                            </p:childTnLst>
                          </p:cTn>
                        </p:par>
                      </p:childTnLst>
                    </p:cTn>
                  </p:par>
                  <p:par>
                    <p:cTn id="876" fill="hold">
                      <p:stCondLst>
                        <p:cond delay="indefinite"/>
                      </p:stCondLst>
                      <p:childTnLst>
                        <p:par>
                          <p:cTn id="877" fill="hold">
                            <p:stCondLst>
                              <p:cond delay="0"/>
                            </p:stCondLst>
                            <p:childTnLst>
                              <p:par>
                                <p:cTn id="878" presetID="30" presetClass="entr" presetSubtype="0" fill="hold" nodeType="clickEffect">
                                  <p:stCondLst>
                                    <p:cond delay="0"/>
                                  </p:stCondLst>
                                  <p:childTnLst>
                                    <p:set>
                                      <p:cBhvr>
                                        <p:cTn id="879" dur="1" fill="hold">
                                          <p:stCondLst>
                                            <p:cond delay="0"/>
                                          </p:stCondLst>
                                        </p:cTn>
                                        <p:tgtEl>
                                          <p:spTgt spid="200"/>
                                        </p:tgtEl>
                                        <p:attrNameLst>
                                          <p:attrName>style.visibility</p:attrName>
                                        </p:attrNameLst>
                                      </p:cBhvr>
                                      <p:to>
                                        <p:strVal val="visible"/>
                                      </p:to>
                                    </p:set>
                                    <p:animEffect transition="in" filter="fade">
                                      <p:cBhvr>
                                        <p:cTn id="880" dur="800" decel="100000"/>
                                        <p:tgtEl>
                                          <p:spTgt spid="200"/>
                                        </p:tgtEl>
                                      </p:cBhvr>
                                    </p:animEffect>
                                    <p:anim calcmode="lin" valueType="num">
                                      <p:cBhvr>
                                        <p:cTn id="881" dur="800" decel="100000" fill="hold"/>
                                        <p:tgtEl>
                                          <p:spTgt spid="200"/>
                                        </p:tgtEl>
                                        <p:attrNameLst>
                                          <p:attrName>style.rotation</p:attrName>
                                        </p:attrNameLst>
                                      </p:cBhvr>
                                      <p:tavLst>
                                        <p:tav tm="0">
                                          <p:val>
                                            <p:fltVal val="-90"/>
                                          </p:val>
                                        </p:tav>
                                        <p:tav tm="100000">
                                          <p:val>
                                            <p:fltVal val="0"/>
                                          </p:val>
                                        </p:tav>
                                      </p:tavLst>
                                    </p:anim>
                                    <p:anim calcmode="lin" valueType="num">
                                      <p:cBhvr>
                                        <p:cTn id="882" dur="800" decel="100000" fill="hold"/>
                                        <p:tgtEl>
                                          <p:spTgt spid="200"/>
                                        </p:tgtEl>
                                        <p:attrNameLst>
                                          <p:attrName>ppt_x</p:attrName>
                                        </p:attrNameLst>
                                      </p:cBhvr>
                                      <p:tavLst>
                                        <p:tav tm="0">
                                          <p:val>
                                            <p:strVal val="#ppt_x+0.4"/>
                                          </p:val>
                                        </p:tav>
                                        <p:tav tm="100000">
                                          <p:val>
                                            <p:strVal val="#ppt_x-0.05"/>
                                          </p:val>
                                        </p:tav>
                                      </p:tavLst>
                                    </p:anim>
                                    <p:anim calcmode="lin" valueType="num">
                                      <p:cBhvr>
                                        <p:cTn id="883" dur="800" decel="100000" fill="hold"/>
                                        <p:tgtEl>
                                          <p:spTgt spid="200"/>
                                        </p:tgtEl>
                                        <p:attrNameLst>
                                          <p:attrName>ppt_y</p:attrName>
                                        </p:attrNameLst>
                                      </p:cBhvr>
                                      <p:tavLst>
                                        <p:tav tm="0">
                                          <p:val>
                                            <p:strVal val="#ppt_y-0.4"/>
                                          </p:val>
                                        </p:tav>
                                        <p:tav tm="100000">
                                          <p:val>
                                            <p:strVal val="#ppt_y+0.1"/>
                                          </p:val>
                                        </p:tav>
                                      </p:tavLst>
                                    </p:anim>
                                    <p:anim calcmode="lin" valueType="num">
                                      <p:cBhvr>
                                        <p:cTn id="884" dur="200" accel="100000" fill="hold">
                                          <p:stCondLst>
                                            <p:cond delay="800"/>
                                          </p:stCondLst>
                                        </p:cTn>
                                        <p:tgtEl>
                                          <p:spTgt spid="200"/>
                                        </p:tgtEl>
                                        <p:attrNameLst>
                                          <p:attrName>ppt_x</p:attrName>
                                        </p:attrNameLst>
                                      </p:cBhvr>
                                      <p:tavLst>
                                        <p:tav tm="0">
                                          <p:val>
                                            <p:strVal val="#ppt_x-0.05"/>
                                          </p:val>
                                        </p:tav>
                                        <p:tav tm="100000">
                                          <p:val>
                                            <p:strVal val="#ppt_x"/>
                                          </p:val>
                                        </p:tav>
                                      </p:tavLst>
                                    </p:anim>
                                    <p:anim calcmode="lin" valueType="num">
                                      <p:cBhvr>
                                        <p:cTn id="885" dur="200" accel="100000" fill="hold">
                                          <p:stCondLst>
                                            <p:cond delay="800"/>
                                          </p:stCondLst>
                                        </p:cTn>
                                        <p:tgtEl>
                                          <p:spTgt spid="200"/>
                                        </p:tgtEl>
                                        <p:attrNameLst>
                                          <p:attrName>ppt_y</p:attrName>
                                        </p:attrNameLst>
                                      </p:cBhvr>
                                      <p:tavLst>
                                        <p:tav tm="0">
                                          <p:val>
                                            <p:strVal val="#ppt_y+0.1"/>
                                          </p:val>
                                        </p:tav>
                                        <p:tav tm="100000">
                                          <p:val>
                                            <p:strVal val="#ppt_y"/>
                                          </p:val>
                                        </p:tav>
                                      </p:tavLst>
                                    </p:anim>
                                  </p:childTnLst>
                                </p:cTn>
                              </p:par>
                            </p:childTnLst>
                          </p:cTn>
                        </p:par>
                      </p:childTnLst>
                    </p:cTn>
                  </p:par>
                  <p:par>
                    <p:cTn id="886" fill="hold">
                      <p:stCondLst>
                        <p:cond delay="indefinite"/>
                      </p:stCondLst>
                      <p:childTnLst>
                        <p:par>
                          <p:cTn id="887" fill="hold">
                            <p:stCondLst>
                              <p:cond delay="0"/>
                            </p:stCondLst>
                            <p:childTnLst>
                              <p:par>
                                <p:cTn id="888" presetID="30" presetClass="entr" presetSubtype="0" fill="hold" nodeType="clickEffect">
                                  <p:stCondLst>
                                    <p:cond delay="0"/>
                                  </p:stCondLst>
                                  <p:childTnLst>
                                    <p:set>
                                      <p:cBhvr>
                                        <p:cTn id="889" dur="1" fill="hold">
                                          <p:stCondLst>
                                            <p:cond delay="0"/>
                                          </p:stCondLst>
                                        </p:cTn>
                                        <p:tgtEl>
                                          <p:spTgt spid="201"/>
                                        </p:tgtEl>
                                        <p:attrNameLst>
                                          <p:attrName>style.visibility</p:attrName>
                                        </p:attrNameLst>
                                      </p:cBhvr>
                                      <p:to>
                                        <p:strVal val="visible"/>
                                      </p:to>
                                    </p:set>
                                    <p:animEffect transition="in" filter="fade">
                                      <p:cBhvr>
                                        <p:cTn id="890" dur="800" decel="100000"/>
                                        <p:tgtEl>
                                          <p:spTgt spid="201"/>
                                        </p:tgtEl>
                                      </p:cBhvr>
                                    </p:animEffect>
                                    <p:anim calcmode="lin" valueType="num">
                                      <p:cBhvr>
                                        <p:cTn id="891" dur="800" decel="100000" fill="hold"/>
                                        <p:tgtEl>
                                          <p:spTgt spid="201"/>
                                        </p:tgtEl>
                                        <p:attrNameLst>
                                          <p:attrName>style.rotation</p:attrName>
                                        </p:attrNameLst>
                                      </p:cBhvr>
                                      <p:tavLst>
                                        <p:tav tm="0">
                                          <p:val>
                                            <p:fltVal val="-90"/>
                                          </p:val>
                                        </p:tav>
                                        <p:tav tm="100000">
                                          <p:val>
                                            <p:fltVal val="0"/>
                                          </p:val>
                                        </p:tav>
                                      </p:tavLst>
                                    </p:anim>
                                    <p:anim calcmode="lin" valueType="num">
                                      <p:cBhvr>
                                        <p:cTn id="892" dur="800" decel="100000" fill="hold"/>
                                        <p:tgtEl>
                                          <p:spTgt spid="201"/>
                                        </p:tgtEl>
                                        <p:attrNameLst>
                                          <p:attrName>ppt_x</p:attrName>
                                        </p:attrNameLst>
                                      </p:cBhvr>
                                      <p:tavLst>
                                        <p:tav tm="0">
                                          <p:val>
                                            <p:strVal val="#ppt_x+0.4"/>
                                          </p:val>
                                        </p:tav>
                                        <p:tav tm="100000">
                                          <p:val>
                                            <p:strVal val="#ppt_x-0.05"/>
                                          </p:val>
                                        </p:tav>
                                      </p:tavLst>
                                    </p:anim>
                                    <p:anim calcmode="lin" valueType="num">
                                      <p:cBhvr>
                                        <p:cTn id="893" dur="800" decel="100000" fill="hold"/>
                                        <p:tgtEl>
                                          <p:spTgt spid="201"/>
                                        </p:tgtEl>
                                        <p:attrNameLst>
                                          <p:attrName>ppt_y</p:attrName>
                                        </p:attrNameLst>
                                      </p:cBhvr>
                                      <p:tavLst>
                                        <p:tav tm="0">
                                          <p:val>
                                            <p:strVal val="#ppt_y-0.4"/>
                                          </p:val>
                                        </p:tav>
                                        <p:tav tm="100000">
                                          <p:val>
                                            <p:strVal val="#ppt_y+0.1"/>
                                          </p:val>
                                        </p:tav>
                                      </p:tavLst>
                                    </p:anim>
                                    <p:anim calcmode="lin" valueType="num">
                                      <p:cBhvr>
                                        <p:cTn id="894" dur="200" accel="100000" fill="hold">
                                          <p:stCondLst>
                                            <p:cond delay="800"/>
                                          </p:stCondLst>
                                        </p:cTn>
                                        <p:tgtEl>
                                          <p:spTgt spid="201"/>
                                        </p:tgtEl>
                                        <p:attrNameLst>
                                          <p:attrName>ppt_x</p:attrName>
                                        </p:attrNameLst>
                                      </p:cBhvr>
                                      <p:tavLst>
                                        <p:tav tm="0">
                                          <p:val>
                                            <p:strVal val="#ppt_x-0.05"/>
                                          </p:val>
                                        </p:tav>
                                        <p:tav tm="100000">
                                          <p:val>
                                            <p:strVal val="#ppt_x"/>
                                          </p:val>
                                        </p:tav>
                                      </p:tavLst>
                                    </p:anim>
                                    <p:anim calcmode="lin" valueType="num">
                                      <p:cBhvr>
                                        <p:cTn id="895" dur="200" accel="100000" fill="hold">
                                          <p:stCondLst>
                                            <p:cond delay="800"/>
                                          </p:stCondLst>
                                        </p:cTn>
                                        <p:tgtEl>
                                          <p:spTgt spid="201"/>
                                        </p:tgtEl>
                                        <p:attrNameLst>
                                          <p:attrName>ppt_y</p:attrName>
                                        </p:attrNameLst>
                                      </p:cBhvr>
                                      <p:tavLst>
                                        <p:tav tm="0">
                                          <p:val>
                                            <p:strVal val="#ppt_y+0.1"/>
                                          </p:val>
                                        </p:tav>
                                        <p:tav tm="100000">
                                          <p:val>
                                            <p:strVal val="#ppt_y"/>
                                          </p:val>
                                        </p:tav>
                                      </p:tavLst>
                                    </p:anim>
                                  </p:childTnLst>
                                </p:cTn>
                              </p:par>
                            </p:childTnLst>
                          </p:cTn>
                        </p:par>
                      </p:childTnLst>
                    </p:cTn>
                  </p:par>
                  <p:par>
                    <p:cTn id="896" fill="hold">
                      <p:stCondLst>
                        <p:cond delay="indefinite"/>
                      </p:stCondLst>
                      <p:childTnLst>
                        <p:par>
                          <p:cTn id="897" fill="hold">
                            <p:stCondLst>
                              <p:cond delay="0"/>
                            </p:stCondLst>
                            <p:childTnLst>
                              <p:par>
                                <p:cTn id="898" presetID="26" presetClass="entr" presetSubtype="0" fill="hold" grpId="0" nodeType="clickEffect">
                                  <p:stCondLst>
                                    <p:cond delay="0"/>
                                  </p:stCondLst>
                                  <p:childTnLst>
                                    <p:set>
                                      <p:cBhvr>
                                        <p:cTn id="899" dur="1" fill="hold">
                                          <p:stCondLst>
                                            <p:cond delay="0"/>
                                          </p:stCondLst>
                                        </p:cTn>
                                        <p:tgtEl>
                                          <p:spTgt spid="57"/>
                                        </p:tgtEl>
                                        <p:attrNameLst>
                                          <p:attrName>style.visibility</p:attrName>
                                        </p:attrNameLst>
                                      </p:cBhvr>
                                      <p:to>
                                        <p:strVal val="visible"/>
                                      </p:to>
                                    </p:set>
                                    <p:animEffect transition="in" filter="wipe(down)">
                                      <p:cBhvr>
                                        <p:cTn id="900" dur="580">
                                          <p:stCondLst>
                                            <p:cond delay="0"/>
                                          </p:stCondLst>
                                        </p:cTn>
                                        <p:tgtEl>
                                          <p:spTgt spid="57"/>
                                        </p:tgtEl>
                                      </p:cBhvr>
                                    </p:animEffect>
                                    <p:anim calcmode="lin" valueType="num">
                                      <p:cBhvr>
                                        <p:cTn id="901" dur="1822" tmFilter="0,0; 0.14,0.36; 0.43,0.73; 0.71,0.91; 1.0,1.0">
                                          <p:stCondLst>
                                            <p:cond delay="0"/>
                                          </p:stCondLst>
                                        </p:cTn>
                                        <p:tgtEl>
                                          <p:spTgt spid="57"/>
                                        </p:tgtEl>
                                        <p:attrNameLst>
                                          <p:attrName>ppt_x</p:attrName>
                                        </p:attrNameLst>
                                      </p:cBhvr>
                                      <p:tavLst>
                                        <p:tav tm="0">
                                          <p:val>
                                            <p:strVal val="#ppt_x-0.25"/>
                                          </p:val>
                                        </p:tav>
                                        <p:tav tm="100000">
                                          <p:val>
                                            <p:strVal val="#ppt_x"/>
                                          </p:val>
                                        </p:tav>
                                      </p:tavLst>
                                    </p:anim>
                                    <p:anim calcmode="lin" valueType="num">
                                      <p:cBhvr>
                                        <p:cTn id="902" dur="664" tmFilter="0.0,0.0; 0.25,0.07; 0.50,0.2; 0.75,0.467; 1.0,1.0">
                                          <p:stCondLst>
                                            <p:cond delay="0"/>
                                          </p:stCondLst>
                                        </p:cTn>
                                        <p:tgtEl>
                                          <p:spTgt spid="57"/>
                                        </p:tgtEl>
                                        <p:attrNameLst>
                                          <p:attrName>ppt_y</p:attrName>
                                        </p:attrNameLst>
                                      </p:cBhvr>
                                      <p:tavLst>
                                        <p:tav tm="0" fmla="#ppt_y-sin(pi*$)/3">
                                          <p:val>
                                            <p:fltVal val="0.5"/>
                                          </p:val>
                                        </p:tav>
                                        <p:tav tm="100000">
                                          <p:val>
                                            <p:fltVal val="1"/>
                                          </p:val>
                                        </p:tav>
                                      </p:tavLst>
                                    </p:anim>
                                    <p:anim calcmode="lin" valueType="num">
                                      <p:cBhvr>
                                        <p:cTn id="903" dur="664" tmFilter="0, 0; 0.125,0.2665; 0.25,0.4; 0.375,0.465; 0.5,0.5;  0.625,0.535; 0.75,0.6; 0.875,0.7335; 1,1">
                                          <p:stCondLst>
                                            <p:cond delay="664"/>
                                          </p:stCondLst>
                                        </p:cTn>
                                        <p:tgtEl>
                                          <p:spTgt spid="57"/>
                                        </p:tgtEl>
                                        <p:attrNameLst>
                                          <p:attrName>ppt_y</p:attrName>
                                        </p:attrNameLst>
                                      </p:cBhvr>
                                      <p:tavLst>
                                        <p:tav tm="0" fmla="#ppt_y-sin(pi*$)/9">
                                          <p:val>
                                            <p:fltVal val="0"/>
                                          </p:val>
                                        </p:tav>
                                        <p:tav tm="100000">
                                          <p:val>
                                            <p:fltVal val="1"/>
                                          </p:val>
                                        </p:tav>
                                      </p:tavLst>
                                    </p:anim>
                                    <p:anim calcmode="lin" valueType="num">
                                      <p:cBhvr>
                                        <p:cTn id="904" dur="332" tmFilter="0, 0; 0.125,0.2665; 0.25,0.4; 0.375,0.465; 0.5,0.5;  0.625,0.535; 0.75,0.6; 0.875,0.7335; 1,1">
                                          <p:stCondLst>
                                            <p:cond delay="1324"/>
                                          </p:stCondLst>
                                        </p:cTn>
                                        <p:tgtEl>
                                          <p:spTgt spid="57"/>
                                        </p:tgtEl>
                                        <p:attrNameLst>
                                          <p:attrName>ppt_y</p:attrName>
                                        </p:attrNameLst>
                                      </p:cBhvr>
                                      <p:tavLst>
                                        <p:tav tm="0" fmla="#ppt_y-sin(pi*$)/27">
                                          <p:val>
                                            <p:fltVal val="0"/>
                                          </p:val>
                                        </p:tav>
                                        <p:tav tm="100000">
                                          <p:val>
                                            <p:fltVal val="1"/>
                                          </p:val>
                                        </p:tav>
                                      </p:tavLst>
                                    </p:anim>
                                    <p:anim calcmode="lin" valueType="num">
                                      <p:cBhvr>
                                        <p:cTn id="905" dur="164" tmFilter="0, 0; 0.125,0.2665; 0.25,0.4; 0.375,0.465; 0.5,0.5;  0.625,0.535; 0.75,0.6; 0.875,0.7335; 1,1">
                                          <p:stCondLst>
                                            <p:cond delay="1656"/>
                                          </p:stCondLst>
                                        </p:cTn>
                                        <p:tgtEl>
                                          <p:spTgt spid="57"/>
                                        </p:tgtEl>
                                        <p:attrNameLst>
                                          <p:attrName>ppt_y</p:attrName>
                                        </p:attrNameLst>
                                      </p:cBhvr>
                                      <p:tavLst>
                                        <p:tav tm="0" fmla="#ppt_y-sin(pi*$)/81">
                                          <p:val>
                                            <p:fltVal val="0"/>
                                          </p:val>
                                        </p:tav>
                                        <p:tav tm="100000">
                                          <p:val>
                                            <p:fltVal val="1"/>
                                          </p:val>
                                        </p:tav>
                                      </p:tavLst>
                                    </p:anim>
                                    <p:animScale>
                                      <p:cBhvr>
                                        <p:cTn id="906" dur="26">
                                          <p:stCondLst>
                                            <p:cond delay="650"/>
                                          </p:stCondLst>
                                        </p:cTn>
                                        <p:tgtEl>
                                          <p:spTgt spid="57"/>
                                        </p:tgtEl>
                                      </p:cBhvr>
                                      <p:to x="100000" y="60000"/>
                                    </p:animScale>
                                    <p:animScale>
                                      <p:cBhvr>
                                        <p:cTn id="907" dur="166" decel="50000">
                                          <p:stCondLst>
                                            <p:cond delay="676"/>
                                          </p:stCondLst>
                                        </p:cTn>
                                        <p:tgtEl>
                                          <p:spTgt spid="57"/>
                                        </p:tgtEl>
                                      </p:cBhvr>
                                      <p:to x="100000" y="100000"/>
                                    </p:animScale>
                                    <p:animScale>
                                      <p:cBhvr>
                                        <p:cTn id="908" dur="26">
                                          <p:stCondLst>
                                            <p:cond delay="1312"/>
                                          </p:stCondLst>
                                        </p:cTn>
                                        <p:tgtEl>
                                          <p:spTgt spid="57"/>
                                        </p:tgtEl>
                                      </p:cBhvr>
                                      <p:to x="100000" y="80000"/>
                                    </p:animScale>
                                    <p:animScale>
                                      <p:cBhvr>
                                        <p:cTn id="909" dur="166" decel="50000">
                                          <p:stCondLst>
                                            <p:cond delay="1338"/>
                                          </p:stCondLst>
                                        </p:cTn>
                                        <p:tgtEl>
                                          <p:spTgt spid="57"/>
                                        </p:tgtEl>
                                      </p:cBhvr>
                                      <p:to x="100000" y="100000"/>
                                    </p:animScale>
                                    <p:animScale>
                                      <p:cBhvr>
                                        <p:cTn id="910" dur="26">
                                          <p:stCondLst>
                                            <p:cond delay="1642"/>
                                          </p:stCondLst>
                                        </p:cTn>
                                        <p:tgtEl>
                                          <p:spTgt spid="57"/>
                                        </p:tgtEl>
                                      </p:cBhvr>
                                      <p:to x="100000" y="90000"/>
                                    </p:animScale>
                                    <p:animScale>
                                      <p:cBhvr>
                                        <p:cTn id="911" dur="166" decel="50000">
                                          <p:stCondLst>
                                            <p:cond delay="1668"/>
                                          </p:stCondLst>
                                        </p:cTn>
                                        <p:tgtEl>
                                          <p:spTgt spid="57"/>
                                        </p:tgtEl>
                                      </p:cBhvr>
                                      <p:to x="100000" y="100000"/>
                                    </p:animScale>
                                    <p:animScale>
                                      <p:cBhvr>
                                        <p:cTn id="912" dur="26">
                                          <p:stCondLst>
                                            <p:cond delay="1808"/>
                                          </p:stCondLst>
                                        </p:cTn>
                                        <p:tgtEl>
                                          <p:spTgt spid="57"/>
                                        </p:tgtEl>
                                      </p:cBhvr>
                                      <p:to x="100000" y="95000"/>
                                    </p:animScale>
                                    <p:animScale>
                                      <p:cBhvr>
                                        <p:cTn id="913" dur="166" decel="50000">
                                          <p:stCondLst>
                                            <p:cond delay="1834"/>
                                          </p:stCondLst>
                                        </p:cTn>
                                        <p:tgtEl>
                                          <p:spTgt spid="57"/>
                                        </p:tgtEl>
                                      </p:cBhvr>
                                      <p:to x="100000" y="100000"/>
                                    </p:animScale>
                                  </p:childTnLst>
                                </p:cTn>
                              </p:par>
                              <p:par>
                                <p:cTn id="914" presetID="26" presetClass="entr" presetSubtype="0" fill="hold" grpId="0" nodeType="withEffect">
                                  <p:stCondLst>
                                    <p:cond delay="0"/>
                                  </p:stCondLst>
                                  <p:childTnLst>
                                    <p:set>
                                      <p:cBhvr>
                                        <p:cTn id="915" dur="1" fill="hold">
                                          <p:stCondLst>
                                            <p:cond delay="0"/>
                                          </p:stCondLst>
                                        </p:cTn>
                                        <p:tgtEl>
                                          <p:spTgt spid="59"/>
                                        </p:tgtEl>
                                        <p:attrNameLst>
                                          <p:attrName>style.visibility</p:attrName>
                                        </p:attrNameLst>
                                      </p:cBhvr>
                                      <p:to>
                                        <p:strVal val="visible"/>
                                      </p:to>
                                    </p:set>
                                    <p:animEffect transition="in" filter="wipe(down)">
                                      <p:cBhvr>
                                        <p:cTn id="916" dur="580">
                                          <p:stCondLst>
                                            <p:cond delay="0"/>
                                          </p:stCondLst>
                                        </p:cTn>
                                        <p:tgtEl>
                                          <p:spTgt spid="59"/>
                                        </p:tgtEl>
                                      </p:cBhvr>
                                    </p:animEffect>
                                    <p:anim calcmode="lin" valueType="num">
                                      <p:cBhvr>
                                        <p:cTn id="917" dur="1822" tmFilter="0,0; 0.14,0.36; 0.43,0.73; 0.71,0.91; 1.0,1.0">
                                          <p:stCondLst>
                                            <p:cond delay="0"/>
                                          </p:stCondLst>
                                        </p:cTn>
                                        <p:tgtEl>
                                          <p:spTgt spid="59"/>
                                        </p:tgtEl>
                                        <p:attrNameLst>
                                          <p:attrName>ppt_x</p:attrName>
                                        </p:attrNameLst>
                                      </p:cBhvr>
                                      <p:tavLst>
                                        <p:tav tm="0">
                                          <p:val>
                                            <p:strVal val="#ppt_x-0.25"/>
                                          </p:val>
                                        </p:tav>
                                        <p:tav tm="100000">
                                          <p:val>
                                            <p:strVal val="#ppt_x"/>
                                          </p:val>
                                        </p:tav>
                                      </p:tavLst>
                                    </p:anim>
                                    <p:anim calcmode="lin" valueType="num">
                                      <p:cBhvr>
                                        <p:cTn id="918" dur="664" tmFilter="0.0,0.0; 0.25,0.07; 0.50,0.2; 0.75,0.467; 1.0,1.0">
                                          <p:stCondLst>
                                            <p:cond delay="0"/>
                                          </p:stCondLst>
                                        </p:cTn>
                                        <p:tgtEl>
                                          <p:spTgt spid="59"/>
                                        </p:tgtEl>
                                        <p:attrNameLst>
                                          <p:attrName>ppt_y</p:attrName>
                                        </p:attrNameLst>
                                      </p:cBhvr>
                                      <p:tavLst>
                                        <p:tav tm="0" fmla="#ppt_y-sin(pi*$)/3">
                                          <p:val>
                                            <p:fltVal val="0.5"/>
                                          </p:val>
                                        </p:tav>
                                        <p:tav tm="100000">
                                          <p:val>
                                            <p:fltVal val="1"/>
                                          </p:val>
                                        </p:tav>
                                      </p:tavLst>
                                    </p:anim>
                                    <p:anim calcmode="lin" valueType="num">
                                      <p:cBhvr>
                                        <p:cTn id="919" dur="664" tmFilter="0, 0; 0.125,0.2665; 0.25,0.4; 0.375,0.465; 0.5,0.5;  0.625,0.535; 0.75,0.6; 0.875,0.7335; 1,1">
                                          <p:stCondLst>
                                            <p:cond delay="664"/>
                                          </p:stCondLst>
                                        </p:cTn>
                                        <p:tgtEl>
                                          <p:spTgt spid="59"/>
                                        </p:tgtEl>
                                        <p:attrNameLst>
                                          <p:attrName>ppt_y</p:attrName>
                                        </p:attrNameLst>
                                      </p:cBhvr>
                                      <p:tavLst>
                                        <p:tav tm="0" fmla="#ppt_y-sin(pi*$)/9">
                                          <p:val>
                                            <p:fltVal val="0"/>
                                          </p:val>
                                        </p:tav>
                                        <p:tav tm="100000">
                                          <p:val>
                                            <p:fltVal val="1"/>
                                          </p:val>
                                        </p:tav>
                                      </p:tavLst>
                                    </p:anim>
                                    <p:anim calcmode="lin" valueType="num">
                                      <p:cBhvr>
                                        <p:cTn id="920" dur="332" tmFilter="0, 0; 0.125,0.2665; 0.25,0.4; 0.375,0.465; 0.5,0.5;  0.625,0.535; 0.75,0.6; 0.875,0.7335; 1,1">
                                          <p:stCondLst>
                                            <p:cond delay="1324"/>
                                          </p:stCondLst>
                                        </p:cTn>
                                        <p:tgtEl>
                                          <p:spTgt spid="59"/>
                                        </p:tgtEl>
                                        <p:attrNameLst>
                                          <p:attrName>ppt_y</p:attrName>
                                        </p:attrNameLst>
                                      </p:cBhvr>
                                      <p:tavLst>
                                        <p:tav tm="0" fmla="#ppt_y-sin(pi*$)/27">
                                          <p:val>
                                            <p:fltVal val="0"/>
                                          </p:val>
                                        </p:tav>
                                        <p:tav tm="100000">
                                          <p:val>
                                            <p:fltVal val="1"/>
                                          </p:val>
                                        </p:tav>
                                      </p:tavLst>
                                    </p:anim>
                                    <p:anim calcmode="lin" valueType="num">
                                      <p:cBhvr>
                                        <p:cTn id="921" dur="164" tmFilter="0, 0; 0.125,0.2665; 0.25,0.4; 0.375,0.465; 0.5,0.5;  0.625,0.535; 0.75,0.6; 0.875,0.7335; 1,1">
                                          <p:stCondLst>
                                            <p:cond delay="1656"/>
                                          </p:stCondLst>
                                        </p:cTn>
                                        <p:tgtEl>
                                          <p:spTgt spid="59"/>
                                        </p:tgtEl>
                                        <p:attrNameLst>
                                          <p:attrName>ppt_y</p:attrName>
                                        </p:attrNameLst>
                                      </p:cBhvr>
                                      <p:tavLst>
                                        <p:tav tm="0" fmla="#ppt_y-sin(pi*$)/81">
                                          <p:val>
                                            <p:fltVal val="0"/>
                                          </p:val>
                                        </p:tav>
                                        <p:tav tm="100000">
                                          <p:val>
                                            <p:fltVal val="1"/>
                                          </p:val>
                                        </p:tav>
                                      </p:tavLst>
                                    </p:anim>
                                    <p:animScale>
                                      <p:cBhvr>
                                        <p:cTn id="922" dur="26">
                                          <p:stCondLst>
                                            <p:cond delay="650"/>
                                          </p:stCondLst>
                                        </p:cTn>
                                        <p:tgtEl>
                                          <p:spTgt spid="59"/>
                                        </p:tgtEl>
                                      </p:cBhvr>
                                      <p:to x="100000" y="60000"/>
                                    </p:animScale>
                                    <p:animScale>
                                      <p:cBhvr>
                                        <p:cTn id="923" dur="166" decel="50000">
                                          <p:stCondLst>
                                            <p:cond delay="676"/>
                                          </p:stCondLst>
                                        </p:cTn>
                                        <p:tgtEl>
                                          <p:spTgt spid="59"/>
                                        </p:tgtEl>
                                      </p:cBhvr>
                                      <p:to x="100000" y="100000"/>
                                    </p:animScale>
                                    <p:animScale>
                                      <p:cBhvr>
                                        <p:cTn id="924" dur="26">
                                          <p:stCondLst>
                                            <p:cond delay="1312"/>
                                          </p:stCondLst>
                                        </p:cTn>
                                        <p:tgtEl>
                                          <p:spTgt spid="59"/>
                                        </p:tgtEl>
                                      </p:cBhvr>
                                      <p:to x="100000" y="80000"/>
                                    </p:animScale>
                                    <p:animScale>
                                      <p:cBhvr>
                                        <p:cTn id="925" dur="166" decel="50000">
                                          <p:stCondLst>
                                            <p:cond delay="1338"/>
                                          </p:stCondLst>
                                        </p:cTn>
                                        <p:tgtEl>
                                          <p:spTgt spid="59"/>
                                        </p:tgtEl>
                                      </p:cBhvr>
                                      <p:to x="100000" y="100000"/>
                                    </p:animScale>
                                    <p:animScale>
                                      <p:cBhvr>
                                        <p:cTn id="926" dur="26">
                                          <p:stCondLst>
                                            <p:cond delay="1642"/>
                                          </p:stCondLst>
                                        </p:cTn>
                                        <p:tgtEl>
                                          <p:spTgt spid="59"/>
                                        </p:tgtEl>
                                      </p:cBhvr>
                                      <p:to x="100000" y="90000"/>
                                    </p:animScale>
                                    <p:animScale>
                                      <p:cBhvr>
                                        <p:cTn id="927" dur="166" decel="50000">
                                          <p:stCondLst>
                                            <p:cond delay="1668"/>
                                          </p:stCondLst>
                                        </p:cTn>
                                        <p:tgtEl>
                                          <p:spTgt spid="59"/>
                                        </p:tgtEl>
                                      </p:cBhvr>
                                      <p:to x="100000" y="100000"/>
                                    </p:animScale>
                                    <p:animScale>
                                      <p:cBhvr>
                                        <p:cTn id="928" dur="26">
                                          <p:stCondLst>
                                            <p:cond delay="1808"/>
                                          </p:stCondLst>
                                        </p:cTn>
                                        <p:tgtEl>
                                          <p:spTgt spid="59"/>
                                        </p:tgtEl>
                                      </p:cBhvr>
                                      <p:to x="100000" y="95000"/>
                                    </p:animScale>
                                    <p:animScale>
                                      <p:cBhvr>
                                        <p:cTn id="929" dur="166" decel="50000">
                                          <p:stCondLst>
                                            <p:cond delay="1834"/>
                                          </p:stCondLst>
                                        </p:cTn>
                                        <p:tgtEl>
                                          <p:spTgt spid="59"/>
                                        </p:tgtEl>
                                      </p:cBhvr>
                                      <p:to x="100000" y="100000"/>
                                    </p:animScale>
                                  </p:childTnLst>
                                </p:cTn>
                              </p:par>
                              <p:par>
                                <p:cTn id="930" presetID="26" presetClass="entr" presetSubtype="0" fill="hold" grpId="0" nodeType="withEffect">
                                  <p:stCondLst>
                                    <p:cond delay="0"/>
                                  </p:stCondLst>
                                  <p:childTnLst>
                                    <p:set>
                                      <p:cBhvr>
                                        <p:cTn id="931" dur="1" fill="hold">
                                          <p:stCondLst>
                                            <p:cond delay="0"/>
                                          </p:stCondLst>
                                        </p:cTn>
                                        <p:tgtEl>
                                          <p:spTgt spid="116"/>
                                        </p:tgtEl>
                                        <p:attrNameLst>
                                          <p:attrName>style.visibility</p:attrName>
                                        </p:attrNameLst>
                                      </p:cBhvr>
                                      <p:to>
                                        <p:strVal val="visible"/>
                                      </p:to>
                                    </p:set>
                                    <p:animEffect transition="in" filter="wipe(down)">
                                      <p:cBhvr>
                                        <p:cTn id="932" dur="580">
                                          <p:stCondLst>
                                            <p:cond delay="0"/>
                                          </p:stCondLst>
                                        </p:cTn>
                                        <p:tgtEl>
                                          <p:spTgt spid="116"/>
                                        </p:tgtEl>
                                      </p:cBhvr>
                                    </p:animEffect>
                                    <p:anim calcmode="lin" valueType="num">
                                      <p:cBhvr>
                                        <p:cTn id="933" dur="1822" tmFilter="0,0; 0.14,0.36; 0.43,0.73; 0.71,0.91; 1.0,1.0">
                                          <p:stCondLst>
                                            <p:cond delay="0"/>
                                          </p:stCondLst>
                                        </p:cTn>
                                        <p:tgtEl>
                                          <p:spTgt spid="116"/>
                                        </p:tgtEl>
                                        <p:attrNameLst>
                                          <p:attrName>ppt_x</p:attrName>
                                        </p:attrNameLst>
                                      </p:cBhvr>
                                      <p:tavLst>
                                        <p:tav tm="0">
                                          <p:val>
                                            <p:strVal val="#ppt_x-0.25"/>
                                          </p:val>
                                        </p:tav>
                                        <p:tav tm="100000">
                                          <p:val>
                                            <p:strVal val="#ppt_x"/>
                                          </p:val>
                                        </p:tav>
                                      </p:tavLst>
                                    </p:anim>
                                    <p:anim calcmode="lin" valueType="num">
                                      <p:cBhvr>
                                        <p:cTn id="934" dur="664" tmFilter="0.0,0.0; 0.25,0.07; 0.50,0.2; 0.75,0.467; 1.0,1.0">
                                          <p:stCondLst>
                                            <p:cond delay="0"/>
                                          </p:stCondLst>
                                        </p:cTn>
                                        <p:tgtEl>
                                          <p:spTgt spid="116"/>
                                        </p:tgtEl>
                                        <p:attrNameLst>
                                          <p:attrName>ppt_y</p:attrName>
                                        </p:attrNameLst>
                                      </p:cBhvr>
                                      <p:tavLst>
                                        <p:tav tm="0" fmla="#ppt_y-sin(pi*$)/3">
                                          <p:val>
                                            <p:fltVal val="0.5"/>
                                          </p:val>
                                        </p:tav>
                                        <p:tav tm="100000">
                                          <p:val>
                                            <p:fltVal val="1"/>
                                          </p:val>
                                        </p:tav>
                                      </p:tavLst>
                                    </p:anim>
                                    <p:anim calcmode="lin" valueType="num">
                                      <p:cBhvr>
                                        <p:cTn id="935" dur="664" tmFilter="0, 0; 0.125,0.2665; 0.25,0.4; 0.375,0.465; 0.5,0.5;  0.625,0.535; 0.75,0.6; 0.875,0.7335; 1,1">
                                          <p:stCondLst>
                                            <p:cond delay="664"/>
                                          </p:stCondLst>
                                        </p:cTn>
                                        <p:tgtEl>
                                          <p:spTgt spid="116"/>
                                        </p:tgtEl>
                                        <p:attrNameLst>
                                          <p:attrName>ppt_y</p:attrName>
                                        </p:attrNameLst>
                                      </p:cBhvr>
                                      <p:tavLst>
                                        <p:tav tm="0" fmla="#ppt_y-sin(pi*$)/9">
                                          <p:val>
                                            <p:fltVal val="0"/>
                                          </p:val>
                                        </p:tav>
                                        <p:tav tm="100000">
                                          <p:val>
                                            <p:fltVal val="1"/>
                                          </p:val>
                                        </p:tav>
                                      </p:tavLst>
                                    </p:anim>
                                    <p:anim calcmode="lin" valueType="num">
                                      <p:cBhvr>
                                        <p:cTn id="936" dur="332" tmFilter="0, 0; 0.125,0.2665; 0.25,0.4; 0.375,0.465; 0.5,0.5;  0.625,0.535; 0.75,0.6; 0.875,0.7335; 1,1">
                                          <p:stCondLst>
                                            <p:cond delay="1324"/>
                                          </p:stCondLst>
                                        </p:cTn>
                                        <p:tgtEl>
                                          <p:spTgt spid="116"/>
                                        </p:tgtEl>
                                        <p:attrNameLst>
                                          <p:attrName>ppt_y</p:attrName>
                                        </p:attrNameLst>
                                      </p:cBhvr>
                                      <p:tavLst>
                                        <p:tav tm="0" fmla="#ppt_y-sin(pi*$)/27">
                                          <p:val>
                                            <p:fltVal val="0"/>
                                          </p:val>
                                        </p:tav>
                                        <p:tav tm="100000">
                                          <p:val>
                                            <p:fltVal val="1"/>
                                          </p:val>
                                        </p:tav>
                                      </p:tavLst>
                                    </p:anim>
                                    <p:anim calcmode="lin" valueType="num">
                                      <p:cBhvr>
                                        <p:cTn id="937" dur="164" tmFilter="0, 0; 0.125,0.2665; 0.25,0.4; 0.375,0.465; 0.5,0.5;  0.625,0.535; 0.75,0.6; 0.875,0.7335; 1,1">
                                          <p:stCondLst>
                                            <p:cond delay="1656"/>
                                          </p:stCondLst>
                                        </p:cTn>
                                        <p:tgtEl>
                                          <p:spTgt spid="116"/>
                                        </p:tgtEl>
                                        <p:attrNameLst>
                                          <p:attrName>ppt_y</p:attrName>
                                        </p:attrNameLst>
                                      </p:cBhvr>
                                      <p:tavLst>
                                        <p:tav tm="0" fmla="#ppt_y-sin(pi*$)/81">
                                          <p:val>
                                            <p:fltVal val="0"/>
                                          </p:val>
                                        </p:tav>
                                        <p:tav tm="100000">
                                          <p:val>
                                            <p:fltVal val="1"/>
                                          </p:val>
                                        </p:tav>
                                      </p:tavLst>
                                    </p:anim>
                                    <p:animScale>
                                      <p:cBhvr>
                                        <p:cTn id="938" dur="26">
                                          <p:stCondLst>
                                            <p:cond delay="650"/>
                                          </p:stCondLst>
                                        </p:cTn>
                                        <p:tgtEl>
                                          <p:spTgt spid="116"/>
                                        </p:tgtEl>
                                      </p:cBhvr>
                                      <p:to x="100000" y="60000"/>
                                    </p:animScale>
                                    <p:animScale>
                                      <p:cBhvr>
                                        <p:cTn id="939" dur="166" decel="50000">
                                          <p:stCondLst>
                                            <p:cond delay="676"/>
                                          </p:stCondLst>
                                        </p:cTn>
                                        <p:tgtEl>
                                          <p:spTgt spid="116"/>
                                        </p:tgtEl>
                                      </p:cBhvr>
                                      <p:to x="100000" y="100000"/>
                                    </p:animScale>
                                    <p:animScale>
                                      <p:cBhvr>
                                        <p:cTn id="940" dur="26">
                                          <p:stCondLst>
                                            <p:cond delay="1312"/>
                                          </p:stCondLst>
                                        </p:cTn>
                                        <p:tgtEl>
                                          <p:spTgt spid="116"/>
                                        </p:tgtEl>
                                      </p:cBhvr>
                                      <p:to x="100000" y="80000"/>
                                    </p:animScale>
                                    <p:animScale>
                                      <p:cBhvr>
                                        <p:cTn id="941" dur="166" decel="50000">
                                          <p:stCondLst>
                                            <p:cond delay="1338"/>
                                          </p:stCondLst>
                                        </p:cTn>
                                        <p:tgtEl>
                                          <p:spTgt spid="116"/>
                                        </p:tgtEl>
                                      </p:cBhvr>
                                      <p:to x="100000" y="100000"/>
                                    </p:animScale>
                                    <p:animScale>
                                      <p:cBhvr>
                                        <p:cTn id="942" dur="26">
                                          <p:stCondLst>
                                            <p:cond delay="1642"/>
                                          </p:stCondLst>
                                        </p:cTn>
                                        <p:tgtEl>
                                          <p:spTgt spid="116"/>
                                        </p:tgtEl>
                                      </p:cBhvr>
                                      <p:to x="100000" y="90000"/>
                                    </p:animScale>
                                    <p:animScale>
                                      <p:cBhvr>
                                        <p:cTn id="943" dur="166" decel="50000">
                                          <p:stCondLst>
                                            <p:cond delay="1668"/>
                                          </p:stCondLst>
                                        </p:cTn>
                                        <p:tgtEl>
                                          <p:spTgt spid="116"/>
                                        </p:tgtEl>
                                      </p:cBhvr>
                                      <p:to x="100000" y="100000"/>
                                    </p:animScale>
                                    <p:animScale>
                                      <p:cBhvr>
                                        <p:cTn id="944" dur="26">
                                          <p:stCondLst>
                                            <p:cond delay="1808"/>
                                          </p:stCondLst>
                                        </p:cTn>
                                        <p:tgtEl>
                                          <p:spTgt spid="116"/>
                                        </p:tgtEl>
                                      </p:cBhvr>
                                      <p:to x="100000" y="95000"/>
                                    </p:animScale>
                                    <p:animScale>
                                      <p:cBhvr>
                                        <p:cTn id="945" dur="166" decel="50000">
                                          <p:stCondLst>
                                            <p:cond delay="1834"/>
                                          </p:stCondLst>
                                        </p:cTn>
                                        <p:tgtEl>
                                          <p:spTgt spid="116"/>
                                        </p:tgtEl>
                                      </p:cBhvr>
                                      <p:to x="100000" y="100000"/>
                                    </p:animScale>
                                  </p:childTnLst>
                                </p:cTn>
                              </p:par>
                            </p:childTnLst>
                          </p:cTn>
                        </p:par>
                      </p:childTnLst>
                    </p:cTn>
                  </p:par>
                  <p:par>
                    <p:cTn id="946" fill="hold">
                      <p:stCondLst>
                        <p:cond delay="indefinite"/>
                      </p:stCondLst>
                      <p:childTnLst>
                        <p:par>
                          <p:cTn id="947" fill="hold">
                            <p:stCondLst>
                              <p:cond delay="0"/>
                            </p:stCondLst>
                            <p:childTnLst>
                              <p:par>
                                <p:cTn id="948" presetID="21" presetClass="entr" presetSubtype="1" fill="hold" nodeType="clickEffect">
                                  <p:stCondLst>
                                    <p:cond delay="0"/>
                                  </p:stCondLst>
                                  <p:childTnLst>
                                    <p:set>
                                      <p:cBhvr>
                                        <p:cTn id="949" dur="1" fill="hold">
                                          <p:stCondLst>
                                            <p:cond delay="0"/>
                                          </p:stCondLst>
                                        </p:cTn>
                                        <p:tgtEl>
                                          <p:spTgt spid="11"/>
                                        </p:tgtEl>
                                        <p:attrNameLst>
                                          <p:attrName>style.visibility</p:attrName>
                                        </p:attrNameLst>
                                      </p:cBhvr>
                                      <p:to>
                                        <p:strVal val="visible"/>
                                      </p:to>
                                    </p:set>
                                    <p:animEffect transition="in" filter="wheel(1)">
                                      <p:cBhvr>
                                        <p:cTn id="950" dur="2000"/>
                                        <p:tgtEl>
                                          <p:spTgt spid="11"/>
                                        </p:tgtEl>
                                      </p:cBhvr>
                                    </p:animEffect>
                                  </p:childTnLst>
                                </p:cTn>
                              </p:par>
                            </p:childTnLst>
                          </p:cTn>
                        </p:par>
                      </p:childTnLst>
                    </p:cTn>
                  </p:par>
                  <p:par>
                    <p:cTn id="951" fill="hold">
                      <p:stCondLst>
                        <p:cond delay="indefinite"/>
                      </p:stCondLst>
                      <p:childTnLst>
                        <p:par>
                          <p:cTn id="952" fill="hold">
                            <p:stCondLst>
                              <p:cond delay="0"/>
                            </p:stCondLst>
                            <p:childTnLst>
                              <p:par>
                                <p:cTn id="953" presetID="26" presetClass="entr" presetSubtype="0" fill="hold" grpId="0" nodeType="clickEffect">
                                  <p:stCondLst>
                                    <p:cond delay="0"/>
                                  </p:stCondLst>
                                  <p:childTnLst>
                                    <p:set>
                                      <p:cBhvr>
                                        <p:cTn id="954" dur="1" fill="hold">
                                          <p:stCondLst>
                                            <p:cond delay="0"/>
                                          </p:stCondLst>
                                        </p:cTn>
                                        <p:tgtEl>
                                          <p:spTgt spid="85"/>
                                        </p:tgtEl>
                                        <p:attrNameLst>
                                          <p:attrName>style.visibility</p:attrName>
                                        </p:attrNameLst>
                                      </p:cBhvr>
                                      <p:to>
                                        <p:strVal val="visible"/>
                                      </p:to>
                                    </p:set>
                                    <p:animEffect transition="in" filter="wipe(down)">
                                      <p:cBhvr>
                                        <p:cTn id="955" dur="580">
                                          <p:stCondLst>
                                            <p:cond delay="0"/>
                                          </p:stCondLst>
                                        </p:cTn>
                                        <p:tgtEl>
                                          <p:spTgt spid="85"/>
                                        </p:tgtEl>
                                      </p:cBhvr>
                                    </p:animEffect>
                                    <p:anim calcmode="lin" valueType="num">
                                      <p:cBhvr>
                                        <p:cTn id="956" dur="1822" tmFilter="0,0; 0.14,0.36; 0.43,0.73; 0.71,0.91; 1.0,1.0">
                                          <p:stCondLst>
                                            <p:cond delay="0"/>
                                          </p:stCondLst>
                                        </p:cTn>
                                        <p:tgtEl>
                                          <p:spTgt spid="85"/>
                                        </p:tgtEl>
                                        <p:attrNameLst>
                                          <p:attrName>ppt_x</p:attrName>
                                        </p:attrNameLst>
                                      </p:cBhvr>
                                      <p:tavLst>
                                        <p:tav tm="0">
                                          <p:val>
                                            <p:strVal val="#ppt_x-0.25"/>
                                          </p:val>
                                        </p:tav>
                                        <p:tav tm="100000">
                                          <p:val>
                                            <p:strVal val="#ppt_x"/>
                                          </p:val>
                                        </p:tav>
                                      </p:tavLst>
                                    </p:anim>
                                    <p:anim calcmode="lin" valueType="num">
                                      <p:cBhvr>
                                        <p:cTn id="957" dur="664" tmFilter="0.0,0.0; 0.25,0.07; 0.50,0.2; 0.75,0.467; 1.0,1.0">
                                          <p:stCondLst>
                                            <p:cond delay="0"/>
                                          </p:stCondLst>
                                        </p:cTn>
                                        <p:tgtEl>
                                          <p:spTgt spid="85"/>
                                        </p:tgtEl>
                                        <p:attrNameLst>
                                          <p:attrName>ppt_y</p:attrName>
                                        </p:attrNameLst>
                                      </p:cBhvr>
                                      <p:tavLst>
                                        <p:tav tm="0" fmla="#ppt_y-sin(pi*$)/3">
                                          <p:val>
                                            <p:fltVal val="0.5"/>
                                          </p:val>
                                        </p:tav>
                                        <p:tav tm="100000">
                                          <p:val>
                                            <p:fltVal val="1"/>
                                          </p:val>
                                        </p:tav>
                                      </p:tavLst>
                                    </p:anim>
                                    <p:anim calcmode="lin" valueType="num">
                                      <p:cBhvr>
                                        <p:cTn id="958" dur="664" tmFilter="0, 0; 0.125,0.2665; 0.25,0.4; 0.375,0.465; 0.5,0.5;  0.625,0.535; 0.75,0.6; 0.875,0.7335; 1,1">
                                          <p:stCondLst>
                                            <p:cond delay="664"/>
                                          </p:stCondLst>
                                        </p:cTn>
                                        <p:tgtEl>
                                          <p:spTgt spid="85"/>
                                        </p:tgtEl>
                                        <p:attrNameLst>
                                          <p:attrName>ppt_y</p:attrName>
                                        </p:attrNameLst>
                                      </p:cBhvr>
                                      <p:tavLst>
                                        <p:tav tm="0" fmla="#ppt_y-sin(pi*$)/9">
                                          <p:val>
                                            <p:fltVal val="0"/>
                                          </p:val>
                                        </p:tav>
                                        <p:tav tm="100000">
                                          <p:val>
                                            <p:fltVal val="1"/>
                                          </p:val>
                                        </p:tav>
                                      </p:tavLst>
                                    </p:anim>
                                    <p:anim calcmode="lin" valueType="num">
                                      <p:cBhvr>
                                        <p:cTn id="959" dur="332" tmFilter="0, 0; 0.125,0.2665; 0.25,0.4; 0.375,0.465; 0.5,0.5;  0.625,0.535; 0.75,0.6; 0.875,0.7335; 1,1">
                                          <p:stCondLst>
                                            <p:cond delay="1324"/>
                                          </p:stCondLst>
                                        </p:cTn>
                                        <p:tgtEl>
                                          <p:spTgt spid="85"/>
                                        </p:tgtEl>
                                        <p:attrNameLst>
                                          <p:attrName>ppt_y</p:attrName>
                                        </p:attrNameLst>
                                      </p:cBhvr>
                                      <p:tavLst>
                                        <p:tav tm="0" fmla="#ppt_y-sin(pi*$)/27">
                                          <p:val>
                                            <p:fltVal val="0"/>
                                          </p:val>
                                        </p:tav>
                                        <p:tav tm="100000">
                                          <p:val>
                                            <p:fltVal val="1"/>
                                          </p:val>
                                        </p:tav>
                                      </p:tavLst>
                                    </p:anim>
                                    <p:anim calcmode="lin" valueType="num">
                                      <p:cBhvr>
                                        <p:cTn id="960" dur="164" tmFilter="0, 0; 0.125,0.2665; 0.25,0.4; 0.375,0.465; 0.5,0.5;  0.625,0.535; 0.75,0.6; 0.875,0.7335; 1,1">
                                          <p:stCondLst>
                                            <p:cond delay="1656"/>
                                          </p:stCondLst>
                                        </p:cTn>
                                        <p:tgtEl>
                                          <p:spTgt spid="85"/>
                                        </p:tgtEl>
                                        <p:attrNameLst>
                                          <p:attrName>ppt_y</p:attrName>
                                        </p:attrNameLst>
                                      </p:cBhvr>
                                      <p:tavLst>
                                        <p:tav tm="0" fmla="#ppt_y-sin(pi*$)/81">
                                          <p:val>
                                            <p:fltVal val="0"/>
                                          </p:val>
                                        </p:tav>
                                        <p:tav tm="100000">
                                          <p:val>
                                            <p:fltVal val="1"/>
                                          </p:val>
                                        </p:tav>
                                      </p:tavLst>
                                    </p:anim>
                                    <p:animScale>
                                      <p:cBhvr>
                                        <p:cTn id="961" dur="26">
                                          <p:stCondLst>
                                            <p:cond delay="650"/>
                                          </p:stCondLst>
                                        </p:cTn>
                                        <p:tgtEl>
                                          <p:spTgt spid="85"/>
                                        </p:tgtEl>
                                      </p:cBhvr>
                                      <p:to x="100000" y="60000"/>
                                    </p:animScale>
                                    <p:animScale>
                                      <p:cBhvr>
                                        <p:cTn id="962" dur="166" decel="50000">
                                          <p:stCondLst>
                                            <p:cond delay="676"/>
                                          </p:stCondLst>
                                        </p:cTn>
                                        <p:tgtEl>
                                          <p:spTgt spid="85"/>
                                        </p:tgtEl>
                                      </p:cBhvr>
                                      <p:to x="100000" y="100000"/>
                                    </p:animScale>
                                    <p:animScale>
                                      <p:cBhvr>
                                        <p:cTn id="963" dur="26">
                                          <p:stCondLst>
                                            <p:cond delay="1312"/>
                                          </p:stCondLst>
                                        </p:cTn>
                                        <p:tgtEl>
                                          <p:spTgt spid="85"/>
                                        </p:tgtEl>
                                      </p:cBhvr>
                                      <p:to x="100000" y="80000"/>
                                    </p:animScale>
                                    <p:animScale>
                                      <p:cBhvr>
                                        <p:cTn id="964" dur="166" decel="50000">
                                          <p:stCondLst>
                                            <p:cond delay="1338"/>
                                          </p:stCondLst>
                                        </p:cTn>
                                        <p:tgtEl>
                                          <p:spTgt spid="85"/>
                                        </p:tgtEl>
                                      </p:cBhvr>
                                      <p:to x="100000" y="100000"/>
                                    </p:animScale>
                                    <p:animScale>
                                      <p:cBhvr>
                                        <p:cTn id="965" dur="26">
                                          <p:stCondLst>
                                            <p:cond delay="1642"/>
                                          </p:stCondLst>
                                        </p:cTn>
                                        <p:tgtEl>
                                          <p:spTgt spid="85"/>
                                        </p:tgtEl>
                                      </p:cBhvr>
                                      <p:to x="100000" y="90000"/>
                                    </p:animScale>
                                    <p:animScale>
                                      <p:cBhvr>
                                        <p:cTn id="966" dur="166" decel="50000">
                                          <p:stCondLst>
                                            <p:cond delay="1668"/>
                                          </p:stCondLst>
                                        </p:cTn>
                                        <p:tgtEl>
                                          <p:spTgt spid="85"/>
                                        </p:tgtEl>
                                      </p:cBhvr>
                                      <p:to x="100000" y="100000"/>
                                    </p:animScale>
                                    <p:animScale>
                                      <p:cBhvr>
                                        <p:cTn id="967" dur="26">
                                          <p:stCondLst>
                                            <p:cond delay="1808"/>
                                          </p:stCondLst>
                                        </p:cTn>
                                        <p:tgtEl>
                                          <p:spTgt spid="85"/>
                                        </p:tgtEl>
                                      </p:cBhvr>
                                      <p:to x="100000" y="95000"/>
                                    </p:animScale>
                                    <p:animScale>
                                      <p:cBhvr>
                                        <p:cTn id="968" dur="166" decel="50000">
                                          <p:stCondLst>
                                            <p:cond delay="1834"/>
                                          </p:stCondLst>
                                        </p:cTn>
                                        <p:tgtEl>
                                          <p:spTgt spid="85"/>
                                        </p:tgtEl>
                                      </p:cBhvr>
                                      <p:to x="100000" y="100000"/>
                                    </p:animScale>
                                  </p:childTnLst>
                                </p:cTn>
                              </p:par>
                            </p:childTnLst>
                          </p:cTn>
                        </p:par>
                      </p:childTnLst>
                    </p:cTn>
                  </p:par>
                  <p:par>
                    <p:cTn id="969" fill="hold">
                      <p:stCondLst>
                        <p:cond delay="indefinite"/>
                      </p:stCondLst>
                      <p:childTnLst>
                        <p:par>
                          <p:cTn id="970" fill="hold">
                            <p:stCondLst>
                              <p:cond delay="0"/>
                            </p:stCondLst>
                            <p:childTnLst>
                              <p:par>
                                <p:cTn id="971" presetID="41" presetClass="entr" presetSubtype="0" fill="hold" grpId="0" nodeType="clickEffect">
                                  <p:stCondLst>
                                    <p:cond delay="0"/>
                                  </p:stCondLst>
                                  <p:iterate type="lt">
                                    <p:tmPct val="10000"/>
                                  </p:iterate>
                                  <p:childTnLst>
                                    <p:set>
                                      <p:cBhvr>
                                        <p:cTn id="972" dur="1" fill="hold">
                                          <p:stCondLst>
                                            <p:cond delay="0"/>
                                          </p:stCondLst>
                                        </p:cTn>
                                        <p:tgtEl>
                                          <p:spTgt spid="215"/>
                                        </p:tgtEl>
                                        <p:attrNameLst>
                                          <p:attrName>style.visibility</p:attrName>
                                        </p:attrNameLst>
                                      </p:cBhvr>
                                      <p:to>
                                        <p:strVal val="visible"/>
                                      </p:to>
                                    </p:set>
                                    <p:anim calcmode="lin" valueType="num">
                                      <p:cBhvr>
                                        <p:cTn id="973" dur="500" fill="hold"/>
                                        <p:tgtEl>
                                          <p:spTgt spid="215"/>
                                        </p:tgtEl>
                                        <p:attrNameLst>
                                          <p:attrName>ppt_x</p:attrName>
                                        </p:attrNameLst>
                                      </p:cBhvr>
                                      <p:tavLst>
                                        <p:tav tm="0">
                                          <p:val>
                                            <p:strVal val="#ppt_x"/>
                                          </p:val>
                                        </p:tav>
                                        <p:tav tm="50000">
                                          <p:val>
                                            <p:strVal val="#ppt_x+.1"/>
                                          </p:val>
                                        </p:tav>
                                        <p:tav tm="100000">
                                          <p:val>
                                            <p:strVal val="#ppt_x"/>
                                          </p:val>
                                        </p:tav>
                                      </p:tavLst>
                                    </p:anim>
                                    <p:anim calcmode="lin" valueType="num">
                                      <p:cBhvr>
                                        <p:cTn id="974" dur="500" fill="hold"/>
                                        <p:tgtEl>
                                          <p:spTgt spid="215"/>
                                        </p:tgtEl>
                                        <p:attrNameLst>
                                          <p:attrName>ppt_y</p:attrName>
                                        </p:attrNameLst>
                                      </p:cBhvr>
                                      <p:tavLst>
                                        <p:tav tm="0">
                                          <p:val>
                                            <p:strVal val="#ppt_y"/>
                                          </p:val>
                                        </p:tav>
                                        <p:tav tm="100000">
                                          <p:val>
                                            <p:strVal val="#ppt_y"/>
                                          </p:val>
                                        </p:tav>
                                      </p:tavLst>
                                    </p:anim>
                                    <p:anim calcmode="lin" valueType="num">
                                      <p:cBhvr>
                                        <p:cTn id="975" dur="500" fill="hold"/>
                                        <p:tgtEl>
                                          <p:spTgt spid="215"/>
                                        </p:tgtEl>
                                        <p:attrNameLst>
                                          <p:attrName>ppt_h</p:attrName>
                                        </p:attrNameLst>
                                      </p:cBhvr>
                                      <p:tavLst>
                                        <p:tav tm="0">
                                          <p:val>
                                            <p:strVal val="#ppt_h/10"/>
                                          </p:val>
                                        </p:tav>
                                        <p:tav tm="50000">
                                          <p:val>
                                            <p:strVal val="#ppt_h+.01"/>
                                          </p:val>
                                        </p:tav>
                                        <p:tav tm="100000">
                                          <p:val>
                                            <p:strVal val="#ppt_h"/>
                                          </p:val>
                                        </p:tav>
                                      </p:tavLst>
                                    </p:anim>
                                    <p:anim calcmode="lin" valueType="num">
                                      <p:cBhvr>
                                        <p:cTn id="976" dur="500" fill="hold"/>
                                        <p:tgtEl>
                                          <p:spTgt spid="215"/>
                                        </p:tgtEl>
                                        <p:attrNameLst>
                                          <p:attrName>ppt_w</p:attrName>
                                        </p:attrNameLst>
                                      </p:cBhvr>
                                      <p:tavLst>
                                        <p:tav tm="0">
                                          <p:val>
                                            <p:strVal val="#ppt_w/10"/>
                                          </p:val>
                                        </p:tav>
                                        <p:tav tm="50000">
                                          <p:val>
                                            <p:strVal val="#ppt_w+.01"/>
                                          </p:val>
                                        </p:tav>
                                        <p:tav tm="100000">
                                          <p:val>
                                            <p:strVal val="#ppt_w"/>
                                          </p:val>
                                        </p:tav>
                                      </p:tavLst>
                                    </p:anim>
                                    <p:animEffect transition="in" filter="fade">
                                      <p:cBhvr>
                                        <p:cTn id="977" dur="500" tmFilter="0,0; .5, 1; 1, 1"/>
                                        <p:tgtEl>
                                          <p:spTgt spid="215"/>
                                        </p:tgtEl>
                                      </p:cBhvr>
                                    </p:animEffect>
                                  </p:childTnLst>
                                </p:cTn>
                              </p:par>
                            </p:childTnLst>
                          </p:cTn>
                        </p:par>
                      </p:childTnLst>
                    </p:cTn>
                  </p:par>
                  <p:par>
                    <p:cTn id="978" fill="hold">
                      <p:stCondLst>
                        <p:cond delay="indefinite"/>
                      </p:stCondLst>
                      <p:childTnLst>
                        <p:par>
                          <p:cTn id="979" fill="hold">
                            <p:stCondLst>
                              <p:cond delay="0"/>
                            </p:stCondLst>
                            <p:childTnLst>
                              <p:par>
                                <p:cTn id="980" presetID="30" presetClass="entr" presetSubtype="0" fill="hold" nodeType="clickEffect">
                                  <p:stCondLst>
                                    <p:cond delay="0"/>
                                  </p:stCondLst>
                                  <p:childTnLst>
                                    <p:set>
                                      <p:cBhvr>
                                        <p:cTn id="981" dur="1" fill="hold">
                                          <p:stCondLst>
                                            <p:cond delay="0"/>
                                          </p:stCondLst>
                                        </p:cTn>
                                        <p:tgtEl>
                                          <p:spTgt spid="235"/>
                                        </p:tgtEl>
                                        <p:attrNameLst>
                                          <p:attrName>style.visibility</p:attrName>
                                        </p:attrNameLst>
                                      </p:cBhvr>
                                      <p:to>
                                        <p:strVal val="visible"/>
                                      </p:to>
                                    </p:set>
                                    <p:animEffect transition="in" filter="fade">
                                      <p:cBhvr>
                                        <p:cTn id="982" dur="800" decel="100000"/>
                                        <p:tgtEl>
                                          <p:spTgt spid="235"/>
                                        </p:tgtEl>
                                      </p:cBhvr>
                                    </p:animEffect>
                                    <p:anim calcmode="lin" valueType="num">
                                      <p:cBhvr>
                                        <p:cTn id="983" dur="800" decel="100000" fill="hold"/>
                                        <p:tgtEl>
                                          <p:spTgt spid="235"/>
                                        </p:tgtEl>
                                        <p:attrNameLst>
                                          <p:attrName>style.rotation</p:attrName>
                                        </p:attrNameLst>
                                      </p:cBhvr>
                                      <p:tavLst>
                                        <p:tav tm="0">
                                          <p:val>
                                            <p:fltVal val="-90"/>
                                          </p:val>
                                        </p:tav>
                                        <p:tav tm="100000">
                                          <p:val>
                                            <p:fltVal val="0"/>
                                          </p:val>
                                        </p:tav>
                                      </p:tavLst>
                                    </p:anim>
                                    <p:anim calcmode="lin" valueType="num">
                                      <p:cBhvr>
                                        <p:cTn id="984" dur="800" decel="100000" fill="hold"/>
                                        <p:tgtEl>
                                          <p:spTgt spid="235"/>
                                        </p:tgtEl>
                                        <p:attrNameLst>
                                          <p:attrName>ppt_x</p:attrName>
                                        </p:attrNameLst>
                                      </p:cBhvr>
                                      <p:tavLst>
                                        <p:tav tm="0">
                                          <p:val>
                                            <p:strVal val="#ppt_x+0.4"/>
                                          </p:val>
                                        </p:tav>
                                        <p:tav tm="100000">
                                          <p:val>
                                            <p:strVal val="#ppt_x-0.05"/>
                                          </p:val>
                                        </p:tav>
                                      </p:tavLst>
                                    </p:anim>
                                    <p:anim calcmode="lin" valueType="num">
                                      <p:cBhvr>
                                        <p:cTn id="985" dur="800" decel="100000" fill="hold"/>
                                        <p:tgtEl>
                                          <p:spTgt spid="235"/>
                                        </p:tgtEl>
                                        <p:attrNameLst>
                                          <p:attrName>ppt_y</p:attrName>
                                        </p:attrNameLst>
                                      </p:cBhvr>
                                      <p:tavLst>
                                        <p:tav tm="0">
                                          <p:val>
                                            <p:strVal val="#ppt_y-0.4"/>
                                          </p:val>
                                        </p:tav>
                                        <p:tav tm="100000">
                                          <p:val>
                                            <p:strVal val="#ppt_y+0.1"/>
                                          </p:val>
                                        </p:tav>
                                      </p:tavLst>
                                    </p:anim>
                                    <p:anim calcmode="lin" valueType="num">
                                      <p:cBhvr>
                                        <p:cTn id="986" dur="200" accel="100000" fill="hold">
                                          <p:stCondLst>
                                            <p:cond delay="800"/>
                                          </p:stCondLst>
                                        </p:cTn>
                                        <p:tgtEl>
                                          <p:spTgt spid="235"/>
                                        </p:tgtEl>
                                        <p:attrNameLst>
                                          <p:attrName>ppt_x</p:attrName>
                                        </p:attrNameLst>
                                      </p:cBhvr>
                                      <p:tavLst>
                                        <p:tav tm="0">
                                          <p:val>
                                            <p:strVal val="#ppt_x-0.05"/>
                                          </p:val>
                                        </p:tav>
                                        <p:tav tm="100000">
                                          <p:val>
                                            <p:strVal val="#ppt_x"/>
                                          </p:val>
                                        </p:tav>
                                      </p:tavLst>
                                    </p:anim>
                                    <p:anim calcmode="lin" valueType="num">
                                      <p:cBhvr>
                                        <p:cTn id="987" dur="200" accel="100000" fill="hold">
                                          <p:stCondLst>
                                            <p:cond delay="800"/>
                                          </p:stCondLst>
                                        </p:cTn>
                                        <p:tgtEl>
                                          <p:spTgt spid="235"/>
                                        </p:tgtEl>
                                        <p:attrNameLst>
                                          <p:attrName>ppt_y</p:attrName>
                                        </p:attrNameLst>
                                      </p:cBhvr>
                                      <p:tavLst>
                                        <p:tav tm="0">
                                          <p:val>
                                            <p:strVal val="#ppt_y+0.1"/>
                                          </p:val>
                                        </p:tav>
                                        <p:tav tm="100000">
                                          <p:val>
                                            <p:strVal val="#ppt_y"/>
                                          </p:val>
                                        </p:tav>
                                      </p:tavLst>
                                    </p:anim>
                                  </p:childTnLst>
                                </p:cTn>
                              </p:par>
                            </p:childTnLst>
                          </p:cTn>
                        </p:par>
                      </p:childTnLst>
                    </p:cTn>
                  </p:par>
                  <p:par>
                    <p:cTn id="988" fill="hold">
                      <p:stCondLst>
                        <p:cond delay="indefinite"/>
                      </p:stCondLst>
                      <p:childTnLst>
                        <p:par>
                          <p:cTn id="989" fill="hold">
                            <p:stCondLst>
                              <p:cond delay="0"/>
                            </p:stCondLst>
                            <p:childTnLst>
                              <p:par>
                                <p:cTn id="990" presetID="41" presetClass="entr" presetSubtype="0" fill="hold" grpId="0" nodeType="clickEffect">
                                  <p:stCondLst>
                                    <p:cond delay="0"/>
                                  </p:stCondLst>
                                  <p:iterate type="lt">
                                    <p:tmPct val="10000"/>
                                  </p:iterate>
                                  <p:childTnLst>
                                    <p:set>
                                      <p:cBhvr>
                                        <p:cTn id="991" dur="1" fill="hold">
                                          <p:stCondLst>
                                            <p:cond delay="0"/>
                                          </p:stCondLst>
                                        </p:cTn>
                                        <p:tgtEl>
                                          <p:spTgt spid="119"/>
                                        </p:tgtEl>
                                        <p:attrNameLst>
                                          <p:attrName>style.visibility</p:attrName>
                                        </p:attrNameLst>
                                      </p:cBhvr>
                                      <p:to>
                                        <p:strVal val="visible"/>
                                      </p:to>
                                    </p:set>
                                    <p:anim calcmode="lin" valueType="num">
                                      <p:cBhvr>
                                        <p:cTn id="992" dur="500" fill="hold"/>
                                        <p:tgtEl>
                                          <p:spTgt spid="119"/>
                                        </p:tgtEl>
                                        <p:attrNameLst>
                                          <p:attrName>ppt_x</p:attrName>
                                        </p:attrNameLst>
                                      </p:cBhvr>
                                      <p:tavLst>
                                        <p:tav tm="0">
                                          <p:val>
                                            <p:strVal val="#ppt_x"/>
                                          </p:val>
                                        </p:tav>
                                        <p:tav tm="50000">
                                          <p:val>
                                            <p:strVal val="#ppt_x+.1"/>
                                          </p:val>
                                        </p:tav>
                                        <p:tav tm="100000">
                                          <p:val>
                                            <p:strVal val="#ppt_x"/>
                                          </p:val>
                                        </p:tav>
                                      </p:tavLst>
                                    </p:anim>
                                    <p:anim calcmode="lin" valueType="num">
                                      <p:cBhvr>
                                        <p:cTn id="993" dur="500" fill="hold"/>
                                        <p:tgtEl>
                                          <p:spTgt spid="119"/>
                                        </p:tgtEl>
                                        <p:attrNameLst>
                                          <p:attrName>ppt_y</p:attrName>
                                        </p:attrNameLst>
                                      </p:cBhvr>
                                      <p:tavLst>
                                        <p:tav tm="0">
                                          <p:val>
                                            <p:strVal val="#ppt_y"/>
                                          </p:val>
                                        </p:tav>
                                        <p:tav tm="100000">
                                          <p:val>
                                            <p:strVal val="#ppt_y"/>
                                          </p:val>
                                        </p:tav>
                                      </p:tavLst>
                                    </p:anim>
                                    <p:anim calcmode="lin" valueType="num">
                                      <p:cBhvr>
                                        <p:cTn id="994" dur="500" fill="hold"/>
                                        <p:tgtEl>
                                          <p:spTgt spid="119"/>
                                        </p:tgtEl>
                                        <p:attrNameLst>
                                          <p:attrName>ppt_h</p:attrName>
                                        </p:attrNameLst>
                                      </p:cBhvr>
                                      <p:tavLst>
                                        <p:tav tm="0">
                                          <p:val>
                                            <p:strVal val="#ppt_h/10"/>
                                          </p:val>
                                        </p:tav>
                                        <p:tav tm="50000">
                                          <p:val>
                                            <p:strVal val="#ppt_h+.01"/>
                                          </p:val>
                                        </p:tav>
                                        <p:tav tm="100000">
                                          <p:val>
                                            <p:strVal val="#ppt_h"/>
                                          </p:val>
                                        </p:tav>
                                      </p:tavLst>
                                    </p:anim>
                                    <p:anim calcmode="lin" valueType="num">
                                      <p:cBhvr>
                                        <p:cTn id="995" dur="500" fill="hold"/>
                                        <p:tgtEl>
                                          <p:spTgt spid="119"/>
                                        </p:tgtEl>
                                        <p:attrNameLst>
                                          <p:attrName>ppt_w</p:attrName>
                                        </p:attrNameLst>
                                      </p:cBhvr>
                                      <p:tavLst>
                                        <p:tav tm="0">
                                          <p:val>
                                            <p:strVal val="#ppt_w/10"/>
                                          </p:val>
                                        </p:tav>
                                        <p:tav tm="50000">
                                          <p:val>
                                            <p:strVal val="#ppt_w+.01"/>
                                          </p:val>
                                        </p:tav>
                                        <p:tav tm="100000">
                                          <p:val>
                                            <p:strVal val="#ppt_w"/>
                                          </p:val>
                                        </p:tav>
                                      </p:tavLst>
                                    </p:anim>
                                    <p:animEffect transition="in" filter="fade">
                                      <p:cBhvr>
                                        <p:cTn id="996" dur="500" tmFilter="0,0; .5, 1; 1, 1"/>
                                        <p:tgtEl>
                                          <p:spTgt spid="119"/>
                                        </p:tgtEl>
                                      </p:cBhvr>
                                    </p:animEffect>
                                  </p:childTnLst>
                                </p:cTn>
                              </p:par>
                            </p:childTnLst>
                          </p:cTn>
                        </p:par>
                      </p:childTnLst>
                    </p:cTn>
                  </p:par>
                  <p:par>
                    <p:cTn id="997" fill="hold">
                      <p:stCondLst>
                        <p:cond delay="indefinite"/>
                      </p:stCondLst>
                      <p:childTnLst>
                        <p:par>
                          <p:cTn id="998" fill="hold">
                            <p:stCondLst>
                              <p:cond delay="0"/>
                            </p:stCondLst>
                            <p:childTnLst>
                              <p:par>
                                <p:cTn id="999" presetID="30" presetClass="entr" presetSubtype="0" fill="hold" nodeType="clickEffect">
                                  <p:stCondLst>
                                    <p:cond delay="0"/>
                                  </p:stCondLst>
                                  <p:childTnLst>
                                    <p:set>
                                      <p:cBhvr>
                                        <p:cTn id="1000" dur="1" fill="hold">
                                          <p:stCondLst>
                                            <p:cond delay="0"/>
                                          </p:stCondLst>
                                        </p:cTn>
                                        <p:tgtEl>
                                          <p:spTgt spid="209"/>
                                        </p:tgtEl>
                                        <p:attrNameLst>
                                          <p:attrName>style.visibility</p:attrName>
                                        </p:attrNameLst>
                                      </p:cBhvr>
                                      <p:to>
                                        <p:strVal val="visible"/>
                                      </p:to>
                                    </p:set>
                                    <p:animEffect transition="in" filter="fade">
                                      <p:cBhvr>
                                        <p:cTn id="1001" dur="800" decel="100000"/>
                                        <p:tgtEl>
                                          <p:spTgt spid="209"/>
                                        </p:tgtEl>
                                      </p:cBhvr>
                                    </p:animEffect>
                                    <p:anim calcmode="lin" valueType="num">
                                      <p:cBhvr>
                                        <p:cTn id="1002" dur="800" decel="100000" fill="hold"/>
                                        <p:tgtEl>
                                          <p:spTgt spid="209"/>
                                        </p:tgtEl>
                                        <p:attrNameLst>
                                          <p:attrName>style.rotation</p:attrName>
                                        </p:attrNameLst>
                                      </p:cBhvr>
                                      <p:tavLst>
                                        <p:tav tm="0">
                                          <p:val>
                                            <p:fltVal val="-90"/>
                                          </p:val>
                                        </p:tav>
                                        <p:tav tm="100000">
                                          <p:val>
                                            <p:fltVal val="0"/>
                                          </p:val>
                                        </p:tav>
                                      </p:tavLst>
                                    </p:anim>
                                    <p:anim calcmode="lin" valueType="num">
                                      <p:cBhvr>
                                        <p:cTn id="1003" dur="800" decel="100000" fill="hold"/>
                                        <p:tgtEl>
                                          <p:spTgt spid="209"/>
                                        </p:tgtEl>
                                        <p:attrNameLst>
                                          <p:attrName>ppt_x</p:attrName>
                                        </p:attrNameLst>
                                      </p:cBhvr>
                                      <p:tavLst>
                                        <p:tav tm="0">
                                          <p:val>
                                            <p:strVal val="#ppt_x+0.4"/>
                                          </p:val>
                                        </p:tav>
                                        <p:tav tm="100000">
                                          <p:val>
                                            <p:strVal val="#ppt_x-0.05"/>
                                          </p:val>
                                        </p:tav>
                                      </p:tavLst>
                                    </p:anim>
                                    <p:anim calcmode="lin" valueType="num">
                                      <p:cBhvr>
                                        <p:cTn id="1004" dur="800" decel="100000" fill="hold"/>
                                        <p:tgtEl>
                                          <p:spTgt spid="209"/>
                                        </p:tgtEl>
                                        <p:attrNameLst>
                                          <p:attrName>ppt_y</p:attrName>
                                        </p:attrNameLst>
                                      </p:cBhvr>
                                      <p:tavLst>
                                        <p:tav tm="0">
                                          <p:val>
                                            <p:strVal val="#ppt_y-0.4"/>
                                          </p:val>
                                        </p:tav>
                                        <p:tav tm="100000">
                                          <p:val>
                                            <p:strVal val="#ppt_y+0.1"/>
                                          </p:val>
                                        </p:tav>
                                      </p:tavLst>
                                    </p:anim>
                                    <p:anim calcmode="lin" valueType="num">
                                      <p:cBhvr>
                                        <p:cTn id="1005" dur="200" accel="100000" fill="hold">
                                          <p:stCondLst>
                                            <p:cond delay="800"/>
                                          </p:stCondLst>
                                        </p:cTn>
                                        <p:tgtEl>
                                          <p:spTgt spid="209"/>
                                        </p:tgtEl>
                                        <p:attrNameLst>
                                          <p:attrName>ppt_x</p:attrName>
                                        </p:attrNameLst>
                                      </p:cBhvr>
                                      <p:tavLst>
                                        <p:tav tm="0">
                                          <p:val>
                                            <p:strVal val="#ppt_x-0.05"/>
                                          </p:val>
                                        </p:tav>
                                        <p:tav tm="100000">
                                          <p:val>
                                            <p:strVal val="#ppt_x"/>
                                          </p:val>
                                        </p:tav>
                                      </p:tavLst>
                                    </p:anim>
                                    <p:anim calcmode="lin" valueType="num">
                                      <p:cBhvr>
                                        <p:cTn id="1006" dur="200" accel="100000" fill="hold">
                                          <p:stCondLst>
                                            <p:cond delay="800"/>
                                          </p:stCondLst>
                                        </p:cTn>
                                        <p:tgtEl>
                                          <p:spTgt spid="209"/>
                                        </p:tgtEl>
                                        <p:attrNameLst>
                                          <p:attrName>ppt_y</p:attrName>
                                        </p:attrNameLst>
                                      </p:cBhvr>
                                      <p:tavLst>
                                        <p:tav tm="0">
                                          <p:val>
                                            <p:strVal val="#ppt_y+0.1"/>
                                          </p:val>
                                        </p:tav>
                                        <p:tav tm="100000">
                                          <p:val>
                                            <p:strVal val="#ppt_y"/>
                                          </p:val>
                                        </p:tav>
                                      </p:tavLst>
                                    </p:anim>
                                  </p:childTnLst>
                                </p:cTn>
                              </p:par>
                            </p:childTnLst>
                          </p:cTn>
                        </p:par>
                      </p:childTnLst>
                    </p:cTn>
                  </p:par>
                  <p:par>
                    <p:cTn id="1007" fill="hold">
                      <p:stCondLst>
                        <p:cond delay="indefinite"/>
                      </p:stCondLst>
                      <p:childTnLst>
                        <p:par>
                          <p:cTn id="1008" fill="hold">
                            <p:stCondLst>
                              <p:cond delay="0"/>
                            </p:stCondLst>
                            <p:childTnLst>
                              <p:par>
                                <p:cTn id="1009" presetID="21" presetClass="entr" presetSubtype="1" fill="hold" grpId="0" nodeType="clickEffect">
                                  <p:stCondLst>
                                    <p:cond delay="0"/>
                                  </p:stCondLst>
                                  <p:childTnLst>
                                    <p:set>
                                      <p:cBhvr>
                                        <p:cTn id="1010" dur="1" fill="hold">
                                          <p:stCondLst>
                                            <p:cond delay="0"/>
                                          </p:stCondLst>
                                        </p:cTn>
                                        <p:tgtEl>
                                          <p:spTgt spid="109"/>
                                        </p:tgtEl>
                                        <p:attrNameLst>
                                          <p:attrName>style.visibility</p:attrName>
                                        </p:attrNameLst>
                                      </p:cBhvr>
                                      <p:to>
                                        <p:strVal val="visible"/>
                                      </p:to>
                                    </p:set>
                                    <p:animEffect transition="in" filter="wheel(1)">
                                      <p:cBhvr>
                                        <p:cTn id="1011" dur="2000"/>
                                        <p:tgtEl>
                                          <p:spTgt spid="109"/>
                                        </p:tgtEl>
                                      </p:cBhvr>
                                    </p:animEffect>
                                  </p:childTnLst>
                                </p:cTn>
                              </p:par>
                            </p:childTnLst>
                          </p:cTn>
                        </p:par>
                      </p:childTnLst>
                    </p:cTn>
                  </p:par>
                  <p:par>
                    <p:cTn id="1012" fill="hold">
                      <p:stCondLst>
                        <p:cond delay="indefinite"/>
                      </p:stCondLst>
                      <p:childTnLst>
                        <p:par>
                          <p:cTn id="1013" fill="hold">
                            <p:stCondLst>
                              <p:cond delay="0"/>
                            </p:stCondLst>
                            <p:childTnLst>
                              <p:par>
                                <p:cTn id="1014" presetID="26" presetClass="entr" presetSubtype="0" fill="hold" grpId="0" nodeType="clickEffect">
                                  <p:stCondLst>
                                    <p:cond delay="0"/>
                                  </p:stCondLst>
                                  <p:childTnLst>
                                    <p:set>
                                      <p:cBhvr>
                                        <p:cTn id="1015" dur="1" fill="hold">
                                          <p:stCondLst>
                                            <p:cond delay="0"/>
                                          </p:stCondLst>
                                        </p:cTn>
                                        <p:tgtEl>
                                          <p:spTgt spid="220"/>
                                        </p:tgtEl>
                                        <p:attrNameLst>
                                          <p:attrName>style.visibility</p:attrName>
                                        </p:attrNameLst>
                                      </p:cBhvr>
                                      <p:to>
                                        <p:strVal val="visible"/>
                                      </p:to>
                                    </p:set>
                                    <p:animEffect transition="in" filter="wipe(down)">
                                      <p:cBhvr>
                                        <p:cTn id="1016" dur="580">
                                          <p:stCondLst>
                                            <p:cond delay="0"/>
                                          </p:stCondLst>
                                        </p:cTn>
                                        <p:tgtEl>
                                          <p:spTgt spid="220"/>
                                        </p:tgtEl>
                                      </p:cBhvr>
                                    </p:animEffect>
                                    <p:anim calcmode="lin" valueType="num">
                                      <p:cBhvr>
                                        <p:cTn id="1017" dur="1822" tmFilter="0,0; 0.14,0.36; 0.43,0.73; 0.71,0.91; 1.0,1.0">
                                          <p:stCondLst>
                                            <p:cond delay="0"/>
                                          </p:stCondLst>
                                        </p:cTn>
                                        <p:tgtEl>
                                          <p:spTgt spid="220"/>
                                        </p:tgtEl>
                                        <p:attrNameLst>
                                          <p:attrName>ppt_x</p:attrName>
                                        </p:attrNameLst>
                                      </p:cBhvr>
                                      <p:tavLst>
                                        <p:tav tm="0">
                                          <p:val>
                                            <p:strVal val="#ppt_x-0.25"/>
                                          </p:val>
                                        </p:tav>
                                        <p:tav tm="100000">
                                          <p:val>
                                            <p:strVal val="#ppt_x"/>
                                          </p:val>
                                        </p:tav>
                                      </p:tavLst>
                                    </p:anim>
                                    <p:anim calcmode="lin" valueType="num">
                                      <p:cBhvr>
                                        <p:cTn id="1018" dur="664" tmFilter="0.0,0.0; 0.25,0.07; 0.50,0.2; 0.75,0.467; 1.0,1.0">
                                          <p:stCondLst>
                                            <p:cond delay="0"/>
                                          </p:stCondLst>
                                        </p:cTn>
                                        <p:tgtEl>
                                          <p:spTgt spid="220"/>
                                        </p:tgtEl>
                                        <p:attrNameLst>
                                          <p:attrName>ppt_y</p:attrName>
                                        </p:attrNameLst>
                                      </p:cBhvr>
                                      <p:tavLst>
                                        <p:tav tm="0" fmla="#ppt_y-sin(pi*$)/3">
                                          <p:val>
                                            <p:fltVal val="0.5"/>
                                          </p:val>
                                        </p:tav>
                                        <p:tav tm="100000">
                                          <p:val>
                                            <p:fltVal val="1"/>
                                          </p:val>
                                        </p:tav>
                                      </p:tavLst>
                                    </p:anim>
                                    <p:anim calcmode="lin" valueType="num">
                                      <p:cBhvr>
                                        <p:cTn id="1019" dur="664" tmFilter="0, 0; 0.125,0.2665; 0.25,0.4; 0.375,0.465; 0.5,0.5;  0.625,0.535; 0.75,0.6; 0.875,0.7335; 1,1">
                                          <p:stCondLst>
                                            <p:cond delay="664"/>
                                          </p:stCondLst>
                                        </p:cTn>
                                        <p:tgtEl>
                                          <p:spTgt spid="220"/>
                                        </p:tgtEl>
                                        <p:attrNameLst>
                                          <p:attrName>ppt_y</p:attrName>
                                        </p:attrNameLst>
                                      </p:cBhvr>
                                      <p:tavLst>
                                        <p:tav tm="0" fmla="#ppt_y-sin(pi*$)/9">
                                          <p:val>
                                            <p:fltVal val="0"/>
                                          </p:val>
                                        </p:tav>
                                        <p:tav tm="100000">
                                          <p:val>
                                            <p:fltVal val="1"/>
                                          </p:val>
                                        </p:tav>
                                      </p:tavLst>
                                    </p:anim>
                                    <p:anim calcmode="lin" valueType="num">
                                      <p:cBhvr>
                                        <p:cTn id="1020" dur="332" tmFilter="0, 0; 0.125,0.2665; 0.25,0.4; 0.375,0.465; 0.5,0.5;  0.625,0.535; 0.75,0.6; 0.875,0.7335; 1,1">
                                          <p:stCondLst>
                                            <p:cond delay="1324"/>
                                          </p:stCondLst>
                                        </p:cTn>
                                        <p:tgtEl>
                                          <p:spTgt spid="220"/>
                                        </p:tgtEl>
                                        <p:attrNameLst>
                                          <p:attrName>ppt_y</p:attrName>
                                        </p:attrNameLst>
                                      </p:cBhvr>
                                      <p:tavLst>
                                        <p:tav tm="0" fmla="#ppt_y-sin(pi*$)/27">
                                          <p:val>
                                            <p:fltVal val="0"/>
                                          </p:val>
                                        </p:tav>
                                        <p:tav tm="100000">
                                          <p:val>
                                            <p:fltVal val="1"/>
                                          </p:val>
                                        </p:tav>
                                      </p:tavLst>
                                    </p:anim>
                                    <p:anim calcmode="lin" valueType="num">
                                      <p:cBhvr>
                                        <p:cTn id="1021" dur="164" tmFilter="0, 0; 0.125,0.2665; 0.25,0.4; 0.375,0.465; 0.5,0.5;  0.625,0.535; 0.75,0.6; 0.875,0.7335; 1,1">
                                          <p:stCondLst>
                                            <p:cond delay="1656"/>
                                          </p:stCondLst>
                                        </p:cTn>
                                        <p:tgtEl>
                                          <p:spTgt spid="220"/>
                                        </p:tgtEl>
                                        <p:attrNameLst>
                                          <p:attrName>ppt_y</p:attrName>
                                        </p:attrNameLst>
                                      </p:cBhvr>
                                      <p:tavLst>
                                        <p:tav tm="0" fmla="#ppt_y-sin(pi*$)/81">
                                          <p:val>
                                            <p:fltVal val="0"/>
                                          </p:val>
                                        </p:tav>
                                        <p:tav tm="100000">
                                          <p:val>
                                            <p:fltVal val="1"/>
                                          </p:val>
                                        </p:tav>
                                      </p:tavLst>
                                    </p:anim>
                                    <p:animScale>
                                      <p:cBhvr>
                                        <p:cTn id="1022" dur="26">
                                          <p:stCondLst>
                                            <p:cond delay="650"/>
                                          </p:stCondLst>
                                        </p:cTn>
                                        <p:tgtEl>
                                          <p:spTgt spid="220"/>
                                        </p:tgtEl>
                                      </p:cBhvr>
                                      <p:to x="100000" y="60000"/>
                                    </p:animScale>
                                    <p:animScale>
                                      <p:cBhvr>
                                        <p:cTn id="1023" dur="166" decel="50000">
                                          <p:stCondLst>
                                            <p:cond delay="676"/>
                                          </p:stCondLst>
                                        </p:cTn>
                                        <p:tgtEl>
                                          <p:spTgt spid="220"/>
                                        </p:tgtEl>
                                      </p:cBhvr>
                                      <p:to x="100000" y="100000"/>
                                    </p:animScale>
                                    <p:animScale>
                                      <p:cBhvr>
                                        <p:cTn id="1024" dur="26">
                                          <p:stCondLst>
                                            <p:cond delay="1312"/>
                                          </p:stCondLst>
                                        </p:cTn>
                                        <p:tgtEl>
                                          <p:spTgt spid="220"/>
                                        </p:tgtEl>
                                      </p:cBhvr>
                                      <p:to x="100000" y="80000"/>
                                    </p:animScale>
                                    <p:animScale>
                                      <p:cBhvr>
                                        <p:cTn id="1025" dur="166" decel="50000">
                                          <p:stCondLst>
                                            <p:cond delay="1338"/>
                                          </p:stCondLst>
                                        </p:cTn>
                                        <p:tgtEl>
                                          <p:spTgt spid="220"/>
                                        </p:tgtEl>
                                      </p:cBhvr>
                                      <p:to x="100000" y="100000"/>
                                    </p:animScale>
                                    <p:animScale>
                                      <p:cBhvr>
                                        <p:cTn id="1026" dur="26">
                                          <p:stCondLst>
                                            <p:cond delay="1642"/>
                                          </p:stCondLst>
                                        </p:cTn>
                                        <p:tgtEl>
                                          <p:spTgt spid="220"/>
                                        </p:tgtEl>
                                      </p:cBhvr>
                                      <p:to x="100000" y="90000"/>
                                    </p:animScale>
                                    <p:animScale>
                                      <p:cBhvr>
                                        <p:cTn id="1027" dur="166" decel="50000">
                                          <p:stCondLst>
                                            <p:cond delay="1668"/>
                                          </p:stCondLst>
                                        </p:cTn>
                                        <p:tgtEl>
                                          <p:spTgt spid="220"/>
                                        </p:tgtEl>
                                      </p:cBhvr>
                                      <p:to x="100000" y="100000"/>
                                    </p:animScale>
                                    <p:animScale>
                                      <p:cBhvr>
                                        <p:cTn id="1028" dur="26">
                                          <p:stCondLst>
                                            <p:cond delay="1808"/>
                                          </p:stCondLst>
                                        </p:cTn>
                                        <p:tgtEl>
                                          <p:spTgt spid="220"/>
                                        </p:tgtEl>
                                      </p:cBhvr>
                                      <p:to x="100000" y="95000"/>
                                    </p:animScale>
                                    <p:animScale>
                                      <p:cBhvr>
                                        <p:cTn id="1029" dur="166" decel="50000">
                                          <p:stCondLst>
                                            <p:cond delay="1834"/>
                                          </p:stCondLst>
                                        </p:cTn>
                                        <p:tgtEl>
                                          <p:spTgt spid="220"/>
                                        </p:tgtEl>
                                      </p:cBhvr>
                                      <p:to x="100000" y="100000"/>
                                    </p:animScale>
                                  </p:childTnLst>
                                </p:cTn>
                              </p:par>
                              <p:par>
                                <p:cTn id="1030" presetID="26" presetClass="entr" presetSubtype="0" fill="hold" nodeType="withEffect">
                                  <p:stCondLst>
                                    <p:cond delay="0"/>
                                  </p:stCondLst>
                                  <p:childTnLst>
                                    <p:set>
                                      <p:cBhvr>
                                        <p:cTn id="1031" dur="1" fill="hold">
                                          <p:stCondLst>
                                            <p:cond delay="0"/>
                                          </p:stCondLst>
                                        </p:cTn>
                                        <p:tgtEl>
                                          <p:spTgt spid="217"/>
                                        </p:tgtEl>
                                        <p:attrNameLst>
                                          <p:attrName>style.visibility</p:attrName>
                                        </p:attrNameLst>
                                      </p:cBhvr>
                                      <p:to>
                                        <p:strVal val="visible"/>
                                      </p:to>
                                    </p:set>
                                    <p:animEffect transition="in" filter="wipe(down)">
                                      <p:cBhvr>
                                        <p:cTn id="1032" dur="580">
                                          <p:stCondLst>
                                            <p:cond delay="0"/>
                                          </p:stCondLst>
                                        </p:cTn>
                                        <p:tgtEl>
                                          <p:spTgt spid="217"/>
                                        </p:tgtEl>
                                      </p:cBhvr>
                                    </p:animEffect>
                                    <p:anim calcmode="lin" valueType="num">
                                      <p:cBhvr>
                                        <p:cTn id="1033" dur="1822" tmFilter="0,0; 0.14,0.36; 0.43,0.73; 0.71,0.91; 1.0,1.0">
                                          <p:stCondLst>
                                            <p:cond delay="0"/>
                                          </p:stCondLst>
                                        </p:cTn>
                                        <p:tgtEl>
                                          <p:spTgt spid="217"/>
                                        </p:tgtEl>
                                        <p:attrNameLst>
                                          <p:attrName>ppt_x</p:attrName>
                                        </p:attrNameLst>
                                      </p:cBhvr>
                                      <p:tavLst>
                                        <p:tav tm="0">
                                          <p:val>
                                            <p:strVal val="#ppt_x-0.25"/>
                                          </p:val>
                                        </p:tav>
                                        <p:tav tm="100000">
                                          <p:val>
                                            <p:strVal val="#ppt_x"/>
                                          </p:val>
                                        </p:tav>
                                      </p:tavLst>
                                    </p:anim>
                                    <p:anim calcmode="lin" valueType="num">
                                      <p:cBhvr>
                                        <p:cTn id="1034" dur="664" tmFilter="0.0,0.0; 0.25,0.07; 0.50,0.2; 0.75,0.467; 1.0,1.0">
                                          <p:stCondLst>
                                            <p:cond delay="0"/>
                                          </p:stCondLst>
                                        </p:cTn>
                                        <p:tgtEl>
                                          <p:spTgt spid="217"/>
                                        </p:tgtEl>
                                        <p:attrNameLst>
                                          <p:attrName>ppt_y</p:attrName>
                                        </p:attrNameLst>
                                      </p:cBhvr>
                                      <p:tavLst>
                                        <p:tav tm="0" fmla="#ppt_y-sin(pi*$)/3">
                                          <p:val>
                                            <p:fltVal val="0.5"/>
                                          </p:val>
                                        </p:tav>
                                        <p:tav tm="100000">
                                          <p:val>
                                            <p:fltVal val="1"/>
                                          </p:val>
                                        </p:tav>
                                      </p:tavLst>
                                    </p:anim>
                                    <p:anim calcmode="lin" valueType="num">
                                      <p:cBhvr>
                                        <p:cTn id="1035" dur="664" tmFilter="0, 0; 0.125,0.2665; 0.25,0.4; 0.375,0.465; 0.5,0.5;  0.625,0.535; 0.75,0.6; 0.875,0.7335; 1,1">
                                          <p:stCondLst>
                                            <p:cond delay="664"/>
                                          </p:stCondLst>
                                        </p:cTn>
                                        <p:tgtEl>
                                          <p:spTgt spid="217"/>
                                        </p:tgtEl>
                                        <p:attrNameLst>
                                          <p:attrName>ppt_y</p:attrName>
                                        </p:attrNameLst>
                                      </p:cBhvr>
                                      <p:tavLst>
                                        <p:tav tm="0" fmla="#ppt_y-sin(pi*$)/9">
                                          <p:val>
                                            <p:fltVal val="0"/>
                                          </p:val>
                                        </p:tav>
                                        <p:tav tm="100000">
                                          <p:val>
                                            <p:fltVal val="1"/>
                                          </p:val>
                                        </p:tav>
                                      </p:tavLst>
                                    </p:anim>
                                    <p:anim calcmode="lin" valueType="num">
                                      <p:cBhvr>
                                        <p:cTn id="1036" dur="332" tmFilter="0, 0; 0.125,0.2665; 0.25,0.4; 0.375,0.465; 0.5,0.5;  0.625,0.535; 0.75,0.6; 0.875,0.7335; 1,1">
                                          <p:stCondLst>
                                            <p:cond delay="1324"/>
                                          </p:stCondLst>
                                        </p:cTn>
                                        <p:tgtEl>
                                          <p:spTgt spid="217"/>
                                        </p:tgtEl>
                                        <p:attrNameLst>
                                          <p:attrName>ppt_y</p:attrName>
                                        </p:attrNameLst>
                                      </p:cBhvr>
                                      <p:tavLst>
                                        <p:tav tm="0" fmla="#ppt_y-sin(pi*$)/27">
                                          <p:val>
                                            <p:fltVal val="0"/>
                                          </p:val>
                                        </p:tav>
                                        <p:tav tm="100000">
                                          <p:val>
                                            <p:fltVal val="1"/>
                                          </p:val>
                                        </p:tav>
                                      </p:tavLst>
                                    </p:anim>
                                    <p:anim calcmode="lin" valueType="num">
                                      <p:cBhvr>
                                        <p:cTn id="1037" dur="164" tmFilter="0, 0; 0.125,0.2665; 0.25,0.4; 0.375,0.465; 0.5,0.5;  0.625,0.535; 0.75,0.6; 0.875,0.7335; 1,1">
                                          <p:stCondLst>
                                            <p:cond delay="1656"/>
                                          </p:stCondLst>
                                        </p:cTn>
                                        <p:tgtEl>
                                          <p:spTgt spid="217"/>
                                        </p:tgtEl>
                                        <p:attrNameLst>
                                          <p:attrName>ppt_y</p:attrName>
                                        </p:attrNameLst>
                                      </p:cBhvr>
                                      <p:tavLst>
                                        <p:tav tm="0" fmla="#ppt_y-sin(pi*$)/81">
                                          <p:val>
                                            <p:fltVal val="0"/>
                                          </p:val>
                                        </p:tav>
                                        <p:tav tm="100000">
                                          <p:val>
                                            <p:fltVal val="1"/>
                                          </p:val>
                                        </p:tav>
                                      </p:tavLst>
                                    </p:anim>
                                    <p:animScale>
                                      <p:cBhvr>
                                        <p:cTn id="1038" dur="26">
                                          <p:stCondLst>
                                            <p:cond delay="650"/>
                                          </p:stCondLst>
                                        </p:cTn>
                                        <p:tgtEl>
                                          <p:spTgt spid="217"/>
                                        </p:tgtEl>
                                      </p:cBhvr>
                                      <p:to x="100000" y="60000"/>
                                    </p:animScale>
                                    <p:animScale>
                                      <p:cBhvr>
                                        <p:cTn id="1039" dur="166" decel="50000">
                                          <p:stCondLst>
                                            <p:cond delay="676"/>
                                          </p:stCondLst>
                                        </p:cTn>
                                        <p:tgtEl>
                                          <p:spTgt spid="217"/>
                                        </p:tgtEl>
                                      </p:cBhvr>
                                      <p:to x="100000" y="100000"/>
                                    </p:animScale>
                                    <p:animScale>
                                      <p:cBhvr>
                                        <p:cTn id="1040" dur="26">
                                          <p:stCondLst>
                                            <p:cond delay="1312"/>
                                          </p:stCondLst>
                                        </p:cTn>
                                        <p:tgtEl>
                                          <p:spTgt spid="217"/>
                                        </p:tgtEl>
                                      </p:cBhvr>
                                      <p:to x="100000" y="80000"/>
                                    </p:animScale>
                                    <p:animScale>
                                      <p:cBhvr>
                                        <p:cTn id="1041" dur="166" decel="50000">
                                          <p:stCondLst>
                                            <p:cond delay="1338"/>
                                          </p:stCondLst>
                                        </p:cTn>
                                        <p:tgtEl>
                                          <p:spTgt spid="217"/>
                                        </p:tgtEl>
                                      </p:cBhvr>
                                      <p:to x="100000" y="100000"/>
                                    </p:animScale>
                                    <p:animScale>
                                      <p:cBhvr>
                                        <p:cTn id="1042" dur="26">
                                          <p:stCondLst>
                                            <p:cond delay="1642"/>
                                          </p:stCondLst>
                                        </p:cTn>
                                        <p:tgtEl>
                                          <p:spTgt spid="217"/>
                                        </p:tgtEl>
                                      </p:cBhvr>
                                      <p:to x="100000" y="90000"/>
                                    </p:animScale>
                                    <p:animScale>
                                      <p:cBhvr>
                                        <p:cTn id="1043" dur="166" decel="50000">
                                          <p:stCondLst>
                                            <p:cond delay="1668"/>
                                          </p:stCondLst>
                                        </p:cTn>
                                        <p:tgtEl>
                                          <p:spTgt spid="217"/>
                                        </p:tgtEl>
                                      </p:cBhvr>
                                      <p:to x="100000" y="100000"/>
                                    </p:animScale>
                                    <p:animScale>
                                      <p:cBhvr>
                                        <p:cTn id="1044" dur="26">
                                          <p:stCondLst>
                                            <p:cond delay="1808"/>
                                          </p:stCondLst>
                                        </p:cTn>
                                        <p:tgtEl>
                                          <p:spTgt spid="217"/>
                                        </p:tgtEl>
                                      </p:cBhvr>
                                      <p:to x="100000" y="95000"/>
                                    </p:animScale>
                                    <p:animScale>
                                      <p:cBhvr>
                                        <p:cTn id="1045" dur="166" decel="50000">
                                          <p:stCondLst>
                                            <p:cond delay="1834"/>
                                          </p:stCondLst>
                                        </p:cTn>
                                        <p:tgtEl>
                                          <p:spTgt spid="217"/>
                                        </p:tgtEl>
                                      </p:cBhvr>
                                      <p:to x="100000" y="100000"/>
                                    </p:animScale>
                                  </p:childTnLst>
                                </p:cTn>
                              </p:par>
                              <p:par>
                                <p:cTn id="1046" presetID="26" presetClass="entr" presetSubtype="0" fill="hold" grpId="0" nodeType="withEffect">
                                  <p:stCondLst>
                                    <p:cond delay="0"/>
                                  </p:stCondLst>
                                  <p:childTnLst>
                                    <p:set>
                                      <p:cBhvr>
                                        <p:cTn id="1047" dur="1" fill="hold">
                                          <p:stCondLst>
                                            <p:cond delay="0"/>
                                          </p:stCondLst>
                                        </p:cTn>
                                        <p:tgtEl>
                                          <p:spTgt spid="216"/>
                                        </p:tgtEl>
                                        <p:attrNameLst>
                                          <p:attrName>style.visibility</p:attrName>
                                        </p:attrNameLst>
                                      </p:cBhvr>
                                      <p:to>
                                        <p:strVal val="visible"/>
                                      </p:to>
                                    </p:set>
                                    <p:animEffect transition="in" filter="wipe(down)">
                                      <p:cBhvr>
                                        <p:cTn id="1048" dur="580">
                                          <p:stCondLst>
                                            <p:cond delay="0"/>
                                          </p:stCondLst>
                                        </p:cTn>
                                        <p:tgtEl>
                                          <p:spTgt spid="216"/>
                                        </p:tgtEl>
                                      </p:cBhvr>
                                    </p:animEffect>
                                    <p:anim calcmode="lin" valueType="num">
                                      <p:cBhvr>
                                        <p:cTn id="1049" dur="1822" tmFilter="0,0; 0.14,0.36; 0.43,0.73; 0.71,0.91; 1.0,1.0">
                                          <p:stCondLst>
                                            <p:cond delay="0"/>
                                          </p:stCondLst>
                                        </p:cTn>
                                        <p:tgtEl>
                                          <p:spTgt spid="216"/>
                                        </p:tgtEl>
                                        <p:attrNameLst>
                                          <p:attrName>ppt_x</p:attrName>
                                        </p:attrNameLst>
                                      </p:cBhvr>
                                      <p:tavLst>
                                        <p:tav tm="0">
                                          <p:val>
                                            <p:strVal val="#ppt_x-0.25"/>
                                          </p:val>
                                        </p:tav>
                                        <p:tav tm="100000">
                                          <p:val>
                                            <p:strVal val="#ppt_x"/>
                                          </p:val>
                                        </p:tav>
                                      </p:tavLst>
                                    </p:anim>
                                    <p:anim calcmode="lin" valueType="num">
                                      <p:cBhvr>
                                        <p:cTn id="1050" dur="664" tmFilter="0.0,0.0; 0.25,0.07; 0.50,0.2; 0.75,0.467; 1.0,1.0">
                                          <p:stCondLst>
                                            <p:cond delay="0"/>
                                          </p:stCondLst>
                                        </p:cTn>
                                        <p:tgtEl>
                                          <p:spTgt spid="216"/>
                                        </p:tgtEl>
                                        <p:attrNameLst>
                                          <p:attrName>ppt_y</p:attrName>
                                        </p:attrNameLst>
                                      </p:cBhvr>
                                      <p:tavLst>
                                        <p:tav tm="0" fmla="#ppt_y-sin(pi*$)/3">
                                          <p:val>
                                            <p:fltVal val="0.5"/>
                                          </p:val>
                                        </p:tav>
                                        <p:tav tm="100000">
                                          <p:val>
                                            <p:fltVal val="1"/>
                                          </p:val>
                                        </p:tav>
                                      </p:tavLst>
                                    </p:anim>
                                    <p:anim calcmode="lin" valueType="num">
                                      <p:cBhvr>
                                        <p:cTn id="1051" dur="664" tmFilter="0, 0; 0.125,0.2665; 0.25,0.4; 0.375,0.465; 0.5,0.5;  0.625,0.535; 0.75,0.6; 0.875,0.7335; 1,1">
                                          <p:stCondLst>
                                            <p:cond delay="664"/>
                                          </p:stCondLst>
                                        </p:cTn>
                                        <p:tgtEl>
                                          <p:spTgt spid="216"/>
                                        </p:tgtEl>
                                        <p:attrNameLst>
                                          <p:attrName>ppt_y</p:attrName>
                                        </p:attrNameLst>
                                      </p:cBhvr>
                                      <p:tavLst>
                                        <p:tav tm="0" fmla="#ppt_y-sin(pi*$)/9">
                                          <p:val>
                                            <p:fltVal val="0"/>
                                          </p:val>
                                        </p:tav>
                                        <p:tav tm="100000">
                                          <p:val>
                                            <p:fltVal val="1"/>
                                          </p:val>
                                        </p:tav>
                                      </p:tavLst>
                                    </p:anim>
                                    <p:anim calcmode="lin" valueType="num">
                                      <p:cBhvr>
                                        <p:cTn id="1052" dur="332" tmFilter="0, 0; 0.125,0.2665; 0.25,0.4; 0.375,0.465; 0.5,0.5;  0.625,0.535; 0.75,0.6; 0.875,0.7335; 1,1">
                                          <p:stCondLst>
                                            <p:cond delay="1324"/>
                                          </p:stCondLst>
                                        </p:cTn>
                                        <p:tgtEl>
                                          <p:spTgt spid="216"/>
                                        </p:tgtEl>
                                        <p:attrNameLst>
                                          <p:attrName>ppt_y</p:attrName>
                                        </p:attrNameLst>
                                      </p:cBhvr>
                                      <p:tavLst>
                                        <p:tav tm="0" fmla="#ppt_y-sin(pi*$)/27">
                                          <p:val>
                                            <p:fltVal val="0"/>
                                          </p:val>
                                        </p:tav>
                                        <p:tav tm="100000">
                                          <p:val>
                                            <p:fltVal val="1"/>
                                          </p:val>
                                        </p:tav>
                                      </p:tavLst>
                                    </p:anim>
                                    <p:anim calcmode="lin" valueType="num">
                                      <p:cBhvr>
                                        <p:cTn id="1053" dur="164" tmFilter="0, 0; 0.125,0.2665; 0.25,0.4; 0.375,0.465; 0.5,0.5;  0.625,0.535; 0.75,0.6; 0.875,0.7335; 1,1">
                                          <p:stCondLst>
                                            <p:cond delay="1656"/>
                                          </p:stCondLst>
                                        </p:cTn>
                                        <p:tgtEl>
                                          <p:spTgt spid="216"/>
                                        </p:tgtEl>
                                        <p:attrNameLst>
                                          <p:attrName>ppt_y</p:attrName>
                                        </p:attrNameLst>
                                      </p:cBhvr>
                                      <p:tavLst>
                                        <p:tav tm="0" fmla="#ppt_y-sin(pi*$)/81">
                                          <p:val>
                                            <p:fltVal val="0"/>
                                          </p:val>
                                        </p:tav>
                                        <p:tav tm="100000">
                                          <p:val>
                                            <p:fltVal val="1"/>
                                          </p:val>
                                        </p:tav>
                                      </p:tavLst>
                                    </p:anim>
                                    <p:animScale>
                                      <p:cBhvr>
                                        <p:cTn id="1054" dur="26">
                                          <p:stCondLst>
                                            <p:cond delay="650"/>
                                          </p:stCondLst>
                                        </p:cTn>
                                        <p:tgtEl>
                                          <p:spTgt spid="216"/>
                                        </p:tgtEl>
                                      </p:cBhvr>
                                      <p:to x="100000" y="60000"/>
                                    </p:animScale>
                                    <p:animScale>
                                      <p:cBhvr>
                                        <p:cTn id="1055" dur="166" decel="50000">
                                          <p:stCondLst>
                                            <p:cond delay="676"/>
                                          </p:stCondLst>
                                        </p:cTn>
                                        <p:tgtEl>
                                          <p:spTgt spid="216"/>
                                        </p:tgtEl>
                                      </p:cBhvr>
                                      <p:to x="100000" y="100000"/>
                                    </p:animScale>
                                    <p:animScale>
                                      <p:cBhvr>
                                        <p:cTn id="1056" dur="26">
                                          <p:stCondLst>
                                            <p:cond delay="1312"/>
                                          </p:stCondLst>
                                        </p:cTn>
                                        <p:tgtEl>
                                          <p:spTgt spid="216"/>
                                        </p:tgtEl>
                                      </p:cBhvr>
                                      <p:to x="100000" y="80000"/>
                                    </p:animScale>
                                    <p:animScale>
                                      <p:cBhvr>
                                        <p:cTn id="1057" dur="166" decel="50000">
                                          <p:stCondLst>
                                            <p:cond delay="1338"/>
                                          </p:stCondLst>
                                        </p:cTn>
                                        <p:tgtEl>
                                          <p:spTgt spid="216"/>
                                        </p:tgtEl>
                                      </p:cBhvr>
                                      <p:to x="100000" y="100000"/>
                                    </p:animScale>
                                    <p:animScale>
                                      <p:cBhvr>
                                        <p:cTn id="1058" dur="26">
                                          <p:stCondLst>
                                            <p:cond delay="1642"/>
                                          </p:stCondLst>
                                        </p:cTn>
                                        <p:tgtEl>
                                          <p:spTgt spid="216"/>
                                        </p:tgtEl>
                                      </p:cBhvr>
                                      <p:to x="100000" y="90000"/>
                                    </p:animScale>
                                    <p:animScale>
                                      <p:cBhvr>
                                        <p:cTn id="1059" dur="166" decel="50000">
                                          <p:stCondLst>
                                            <p:cond delay="1668"/>
                                          </p:stCondLst>
                                        </p:cTn>
                                        <p:tgtEl>
                                          <p:spTgt spid="216"/>
                                        </p:tgtEl>
                                      </p:cBhvr>
                                      <p:to x="100000" y="100000"/>
                                    </p:animScale>
                                    <p:animScale>
                                      <p:cBhvr>
                                        <p:cTn id="1060" dur="26">
                                          <p:stCondLst>
                                            <p:cond delay="1808"/>
                                          </p:stCondLst>
                                        </p:cTn>
                                        <p:tgtEl>
                                          <p:spTgt spid="216"/>
                                        </p:tgtEl>
                                      </p:cBhvr>
                                      <p:to x="100000" y="95000"/>
                                    </p:animScale>
                                    <p:animScale>
                                      <p:cBhvr>
                                        <p:cTn id="1061" dur="166" decel="50000">
                                          <p:stCondLst>
                                            <p:cond delay="1834"/>
                                          </p:stCondLst>
                                        </p:cTn>
                                        <p:tgtEl>
                                          <p:spTgt spid="216"/>
                                        </p:tgtEl>
                                      </p:cBhvr>
                                      <p:to x="100000" y="100000"/>
                                    </p:animScale>
                                  </p:childTnLst>
                                </p:cTn>
                              </p:par>
                              <p:par>
                                <p:cTn id="1062" presetID="26" presetClass="entr" presetSubtype="0" fill="hold" grpId="0" nodeType="withEffect">
                                  <p:stCondLst>
                                    <p:cond delay="0"/>
                                  </p:stCondLst>
                                  <p:childTnLst>
                                    <p:set>
                                      <p:cBhvr>
                                        <p:cTn id="1063" dur="1" fill="hold">
                                          <p:stCondLst>
                                            <p:cond delay="0"/>
                                          </p:stCondLst>
                                        </p:cTn>
                                        <p:tgtEl>
                                          <p:spTgt spid="223"/>
                                        </p:tgtEl>
                                        <p:attrNameLst>
                                          <p:attrName>style.visibility</p:attrName>
                                        </p:attrNameLst>
                                      </p:cBhvr>
                                      <p:to>
                                        <p:strVal val="visible"/>
                                      </p:to>
                                    </p:set>
                                    <p:animEffect transition="in" filter="wipe(down)">
                                      <p:cBhvr>
                                        <p:cTn id="1064" dur="580">
                                          <p:stCondLst>
                                            <p:cond delay="0"/>
                                          </p:stCondLst>
                                        </p:cTn>
                                        <p:tgtEl>
                                          <p:spTgt spid="223"/>
                                        </p:tgtEl>
                                      </p:cBhvr>
                                    </p:animEffect>
                                    <p:anim calcmode="lin" valueType="num">
                                      <p:cBhvr>
                                        <p:cTn id="1065" dur="1822" tmFilter="0,0; 0.14,0.36; 0.43,0.73; 0.71,0.91; 1.0,1.0">
                                          <p:stCondLst>
                                            <p:cond delay="0"/>
                                          </p:stCondLst>
                                        </p:cTn>
                                        <p:tgtEl>
                                          <p:spTgt spid="223"/>
                                        </p:tgtEl>
                                        <p:attrNameLst>
                                          <p:attrName>ppt_x</p:attrName>
                                        </p:attrNameLst>
                                      </p:cBhvr>
                                      <p:tavLst>
                                        <p:tav tm="0">
                                          <p:val>
                                            <p:strVal val="#ppt_x-0.25"/>
                                          </p:val>
                                        </p:tav>
                                        <p:tav tm="100000">
                                          <p:val>
                                            <p:strVal val="#ppt_x"/>
                                          </p:val>
                                        </p:tav>
                                      </p:tavLst>
                                    </p:anim>
                                    <p:anim calcmode="lin" valueType="num">
                                      <p:cBhvr>
                                        <p:cTn id="1066" dur="664" tmFilter="0.0,0.0; 0.25,0.07; 0.50,0.2; 0.75,0.467; 1.0,1.0">
                                          <p:stCondLst>
                                            <p:cond delay="0"/>
                                          </p:stCondLst>
                                        </p:cTn>
                                        <p:tgtEl>
                                          <p:spTgt spid="223"/>
                                        </p:tgtEl>
                                        <p:attrNameLst>
                                          <p:attrName>ppt_y</p:attrName>
                                        </p:attrNameLst>
                                      </p:cBhvr>
                                      <p:tavLst>
                                        <p:tav tm="0" fmla="#ppt_y-sin(pi*$)/3">
                                          <p:val>
                                            <p:fltVal val="0.5"/>
                                          </p:val>
                                        </p:tav>
                                        <p:tav tm="100000">
                                          <p:val>
                                            <p:fltVal val="1"/>
                                          </p:val>
                                        </p:tav>
                                      </p:tavLst>
                                    </p:anim>
                                    <p:anim calcmode="lin" valueType="num">
                                      <p:cBhvr>
                                        <p:cTn id="1067" dur="664" tmFilter="0, 0; 0.125,0.2665; 0.25,0.4; 0.375,0.465; 0.5,0.5;  0.625,0.535; 0.75,0.6; 0.875,0.7335; 1,1">
                                          <p:stCondLst>
                                            <p:cond delay="664"/>
                                          </p:stCondLst>
                                        </p:cTn>
                                        <p:tgtEl>
                                          <p:spTgt spid="223"/>
                                        </p:tgtEl>
                                        <p:attrNameLst>
                                          <p:attrName>ppt_y</p:attrName>
                                        </p:attrNameLst>
                                      </p:cBhvr>
                                      <p:tavLst>
                                        <p:tav tm="0" fmla="#ppt_y-sin(pi*$)/9">
                                          <p:val>
                                            <p:fltVal val="0"/>
                                          </p:val>
                                        </p:tav>
                                        <p:tav tm="100000">
                                          <p:val>
                                            <p:fltVal val="1"/>
                                          </p:val>
                                        </p:tav>
                                      </p:tavLst>
                                    </p:anim>
                                    <p:anim calcmode="lin" valueType="num">
                                      <p:cBhvr>
                                        <p:cTn id="1068" dur="332" tmFilter="0, 0; 0.125,0.2665; 0.25,0.4; 0.375,0.465; 0.5,0.5;  0.625,0.535; 0.75,0.6; 0.875,0.7335; 1,1">
                                          <p:stCondLst>
                                            <p:cond delay="1324"/>
                                          </p:stCondLst>
                                        </p:cTn>
                                        <p:tgtEl>
                                          <p:spTgt spid="223"/>
                                        </p:tgtEl>
                                        <p:attrNameLst>
                                          <p:attrName>ppt_y</p:attrName>
                                        </p:attrNameLst>
                                      </p:cBhvr>
                                      <p:tavLst>
                                        <p:tav tm="0" fmla="#ppt_y-sin(pi*$)/27">
                                          <p:val>
                                            <p:fltVal val="0"/>
                                          </p:val>
                                        </p:tav>
                                        <p:tav tm="100000">
                                          <p:val>
                                            <p:fltVal val="1"/>
                                          </p:val>
                                        </p:tav>
                                      </p:tavLst>
                                    </p:anim>
                                    <p:anim calcmode="lin" valueType="num">
                                      <p:cBhvr>
                                        <p:cTn id="1069" dur="164" tmFilter="0, 0; 0.125,0.2665; 0.25,0.4; 0.375,0.465; 0.5,0.5;  0.625,0.535; 0.75,0.6; 0.875,0.7335; 1,1">
                                          <p:stCondLst>
                                            <p:cond delay="1656"/>
                                          </p:stCondLst>
                                        </p:cTn>
                                        <p:tgtEl>
                                          <p:spTgt spid="223"/>
                                        </p:tgtEl>
                                        <p:attrNameLst>
                                          <p:attrName>ppt_y</p:attrName>
                                        </p:attrNameLst>
                                      </p:cBhvr>
                                      <p:tavLst>
                                        <p:tav tm="0" fmla="#ppt_y-sin(pi*$)/81">
                                          <p:val>
                                            <p:fltVal val="0"/>
                                          </p:val>
                                        </p:tav>
                                        <p:tav tm="100000">
                                          <p:val>
                                            <p:fltVal val="1"/>
                                          </p:val>
                                        </p:tav>
                                      </p:tavLst>
                                    </p:anim>
                                    <p:animScale>
                                      <p:cBhvr>
                                        <p:cTn id="1070" dur="26">
                                          <p:stCondLst>
                                            <p:cond delay="650"/>
                                          </p:stCondLst>
                                        </p:cTn>
                                        <p:tgtEl>
                                          <p:spTgt spid="223"/>
                                        </p:tgtEl>
                                      </p:cBhvr>
                                      <p:to x="100000" y="60000"/>
                                    </p:animScale>
                                    <p:animScale>
                                      <p:cBhvr>
                                        <p:cTn id="1071" dur="166" decel="50000">
                                          <p:stCondLst>
                                            <p:cond delay="676"/>
                                          </p:stCondLst>
                                        </p:cTn>
                                        <p:tgtEl>
                                          <p:spTgt spid="223"/>
                                        </p:tgtEl>
                                      </p:cBhvr>
                                      <p:to x="100000" y="100000"/>
                                    </p:animScale>
                                    <p:animScale>
                                      <p:cBhvr>
                                        <p:cTn id="1072" dur="26">
                                          <p:stCondLst>
                                            <p:cond delay="1312"/>
                                          </p:stCondLst>
                                        </p:cTn>
                                        <p:tgtEl>
                                          <p:spTgt spid="223"/>
                                        </p:tgtEl>
                                      </p:cBhvr>
                                      <p:to x="100000" y="80000"/>
                                    </p:animScale>
                                    <p:animScale>
                                      <p:cBhvr>
                                        <p:cTn id="1073" dur="166" decel="50000">
                                          <p:stCondLst>
                                            <p:cond delay="1338"/>
                                          </p:stCondLst>
                                        </p:cTn>
                                        <p:tgtEl>
                                          <p:spTgt spid="223"/>
                                        </p:tgtEl>
                                      </p:cBhvr>
                                      <p:to x="100000" y="100000"/>
                                    </p:animScale>
                                    <p:animScale>
                                      <p:cBhvr>
                                        <p:cTn id="1074" dur="26">
                                          <p:stCondLst>
                                            <p:cond delay="1642"/>
                                          </p:stCondLst>
                                        </p:cTn>
                                        <p:tgtEl>
                                          <p:spTgt spid="223"/>
                                        </p:tgtEl>
                                      </p:cBhvr>
                                      <p:to x="100000" y="90000"/>
                                    </p:animScale>
                                    <p:animScale>
                                      <p:cBhvr>
                                        <p:cTn id="1075" dur="166" decel="50000">
                                          <p:stCondLst>
                                            <p:cond delay="1668"/>
                                          </p:stCondLst>
                                        </p:cTn>
                                        <p:tgtEl>
                                          <p:spTgt spid="223"/>
                                        </p:tgtEl>
                                      </p:cBhvr>
                                      <p:to x="100000" y="100000"/>
                                    </p:animScale>
                                    <p:animScale>
                                      <p:cBhvr>
                                        <p:cTn id="1076" dur="26">
                                          <p:stCondLst>
                                            <p:cond delay="1808"/>
                                          </p:stCondLst>
                                        </p:cTn>
                                        <p:tgtEl>
                                          <p:spTgt spid="223"/>
                                        </p:tgtEl>
                                      </p:cBhvr>
                                      <p:to x="100000" y="95000"/>
                                    </p:animScale>
                                    <p:animScale>
                                      <p:cBhvr>
                                        <p:cTn id="1077" dur="166" decel="50000">
                                          <p:stCondLst>
                                            <p:cond delay="1834"/>
                                          </p:stCondLst>
                                        </p:cTn>
                                        <p:tgtEl>
                                          <p:spTgt spid="223"/>
                                        </p:tgtEl>
                                      </p:cBhvr>
                                      <p:to x="100000" y="100000"/>
                                    </p:animScale>
                                  </p:childTnLst>
                                </p:cTn>
                              </p:par>
                            </p:childTnLst>
                          </p:cTn>
                        </p:par>
                      </p:childTnLst>
                    </p:cTn>
                  </p:par>
                  <p:par>
                    <p:cTn id="1078" fill="hold">
                      <p:stCondLst>
                        <p:cond delay="indefinite"/>
                      </p:stCondLst>
                      <p:childTnLst>
                        <p:par>
                          <p:cTn id="1079" fill="hold">
                            <p:stCondLst>
                              <p:cond delay="0"/>
                            </p:stCondLst>
                            <p:childTnLst>
                              <p:par>
                                <p:cTn id="1080" presetID="21" presetClass="entr" presetSubtype="1" fill="hold" nodeType="clickEffect">
                                  <p:stCondLst>
                                    <p:cond delay="0"/>
                                  </p:stCondLst>
                                  <p:childTnLst>
                                    <p:set>
                                      <p:cBhvr>
                                        <p:cTn id="1081" dur="1" fill="hold">
                                          <p:stCondLst>
                                            <p:cond delay="0"/>
                                          </p:stCondLst>
                                        </p:cTn>
                                        <p:tgtEl>
                                          <p:spTgt spid="125"/>
                                        </p:tgtEl>
                                        <p:attrNameLst>
                                          <p:attrName>style.visibility</p:attrName>
                                        </p:attrNameLst>
                                      </p:cBhvr>
                                      <p:to>
                                        <p:strVal val="visible"/>
                                      </p:to>
                                    </p:set>
                                    <p:animEffect transition="in" filter="wheel(1)">
                                      <p:cBhvr>
                                        <p:cTn id="1082" dur="2000"/>
                                        <p:tgtEl>
                                          <p:spTgt spid="125"/>
                                        </p:tgtEl>
                                      </p:cBhvr>
                                    </p:animEffect>
                                  </p:childTnLst>
                                </p:cTn>
                              </p:par>
                            </p:childTnLst>
                          </p:cTn>
                        </p:par>
                      </p:childTnLst>
                    </p:cTn>
                  </p:par>
                  <p:par>
                    <p:cTn id="1083" fill="hold">
                      <p:stCondLst>
                        <p:cond delay="indefinite"/>
                      </p:stCondLst>
                      <p:childTnLst>
                        <p:par>
                          <p:cTn id="1084" fill="hold">
                            <p:stCondLst>
                              <p:cond delay="0"/>
                            </p:stCondLst>
                            <p:childTnLst>
                              <p:par>
                                <p:cTn id="1085" presetID="26" presetClass="entr" presetSubtype="0" fill="hold" grpId="0" nodeType="clickEffect">
                                  <p:stCondLst>
                                    <p:cond delay="0"/>
                                  </p:stCondLst>
                                  <p:childTnLst>
                                    <p:set>
                                      <p:cBhvr>
                                        <p:cTn id="1086" dur="1" fill="hold">
                                          <p:stCondLst>
                                            <p:cond delay="0"/>
                                          </p:stCondLst>
                                        </p:cTn>
                                        <p:tgtEl>
                                          <p:spTgt spid="225"/>
                                        </p:tgtEl>
                                        <p:attrNameLst>
                                          <p:attrName>style.visibility</p:attrName>
                                        </p:attrNameLst>
                                      </p:cBhvr>
                                      <p:to>
                                        <p:strVal val="visible"/>
                                      </p:to>
                                    </p:set>
                                    <p:animEffect transition="in" filter="wipe(down)">
                                      <p:cBhvr>
                                        <p:cTn id="1087" dur="580">
                                          <p:stCondLst>
                                            <p:cond delay="0"/>
                                          </p:stCondLst>
                                        </p:cTn>
                                        <p:tgtEl>
                                          <p:spTgt spid="225"/>
                                        </p:tgtEl>
                                      </p:cBhvr>
                                    </p:animEffect>
                                    <p:anim calcmode="lin" valueType="num">
                                      <p:cBhvr>
                                        <p:cTn id="1088" dur="1822" tmFilter="0,0; 0.14,0.36; 0.43,0.73; 0.71,0.91; 1.0,1.0">
                                          <p:stCondLst>
                                            <p:cond delay="0"/>
                                          </p:stCondLst>
                                        </p:cTn>
                                        <p:tgtEl>
                                          <p:spTgt spid="225"/>
                                        </p:tgtEl>
                                        <p:attrNameLst>
                                          <p:attrName>ppt_x</p:attrName>
                                        </p:attrNameLst>
                                      </p:cBhvr>
                                      <p:tavLst>
                                        <p:tav tm="0">
                                          <p:val>
                                            <p:strVal val="#ppt_x-0.25"/>
                                          </p:val>
                                        </p:tav>
                                        <p:tav tm="100000">
                                          <p:val>
                                            <p:strVal val="#ppt_x"/>
                                          </p:val>
                                        </p:tav>
                                      </p:tavLst>
                                    </p:anim>
                                    <p:anim calcmode="lin" valueType="num">
                                      <p:cBhvr>
                                        <p:cTn id="1089" dur="664" tmFilter="0.0,0.0; 0.25,0.07; 0.50,0.2; 0.75,0.467; 1.0,1.0">
                                          <p:stCondLst>
                                            <p:cond delay="0"/>
                                          </p:stCondLst>
                                        </p:cTn>
                                        <p:tgtEl>
                                          <p:spTgt spid="225"/>
                                        </p:tgtEl>
                                        <p:attrNameLst>
                                          <p:attrName>ppt_y</p:attrName>
                                        </p:attrNameLst>
                                      </p:cBhvr>
                                      <p:tavLst>
                                        <p:tav tm="0" fmla="#ppt_y-sin(pi*$)/3">
                                          <p:val>
                                            <p:fltVal val="0.5"/>
                                          </p:val>
                                        </p:tav>
                                        <p:tav tm="100000">
                                          <p:val>
                                            <p:fltVal val="1"/>
                                          </p:val>
                                        </p:tav>
                                      </p:tavLst>
                                    </p:anim>
                                    <p:anim calcmode="lin" valueType="num">
                                      <p:cBhvr>
                                        <p:cTn id="1090" dur="664" tmFilter="0, 0; 0.125,0.2665; 0.25,0.4; 0.375,0.465; 0.5,0.5;  0.625,0.535; 0.75,0.6; 0.875,0.7335; 1,1">
                                          <p:stCondLst>
                                            <p:cond delay="664"/>
                                          </p:stCondLst>
                                        </p:cTn>
                                        <p:tgtEl>
                                          <p:spTgt spid="225"/>
                                        </p:tgtEl>
                                        <p:attrNameLst>
                                          <p:attrName>ppt_y</p:attrName>
                                        </p:attrNameLst>
                                      </p:cBhvr>
                                      <p:tavLst>
                                        <p:tav tm="0" fmla="#ppt_y-sin(pi*$)/9">
                                          <p:val>
                                            <p:fltVal val="0"/>
                                          </p:val>
                                        </p:tav>
                                        <p:tav tm="100000">
                                          <p:val>
                                            <p:fltVal val="1"/>
                                          </p:val>
                                        </p:tav>
                                      </p:tavLst>
                                    </p:anim>
                                    <p:anim calcmode="lin" valueType="num">
                                      <p:cBhvr>
                                        <p:cTn id="1091" dur="332" tmFilter="0, 0; 0.125,0.2665; 0.25,0.4; 0.375,0.465; 0.5,0.5;  0.625,0.535; 0.75,0.6; 0.875,0.7335; 1,1">
                                          <p:stCondLst>
                                            <p:cond delay="1324"/>
                                          </p:stCondLst>
                                        </p:cTn>
                                        <p:tgtEl>
                                          <p:spTgt spid="225"/>
                                        </p:tgtEl>
                                        <p:attrNameLst>
                                          <p:attrName>ppt_y</p:attrName>
                                        </p:attrNameLst>
                                      </p:cBhvr>
                                      <p:tavLst>
                                        <p:tav tm="0" fmla="#ppt_y-sin(pi*$)/27">
                                          <p:val>
                                            <p:fltVal val="0"/>
                                          </p:val>
                                        </p:tav>
                                        <p:tav tm="100000">
                                          <p:val>
                                            <p:fltVal val="1"/>
                                          </p:val>
                                        </p:tav>
                                      </p:tavLst>
                                    </p:anim>
                                    <p:anim calcmode="lin" valueType="num">
                                      <p:cBhvr>
                                        <p:cTn id="1092" dur="164" tmFilter="0, 0; 0.125,0.2665; 0.25,0.4; 0.375,0.465; 0.5,0.5;  0.625,0.535; 0.75,0.6; 0.875,0.7335; 1,1">
                                          <p:stCondLst>
                                            <p:cond delay="1656"/>
                                          </p:stCondLst>
                                        </p:cTn>
                                        <p:tgtEl>
                                          <p:spTgt spid="225"/>
                                        </p:tgtEl>
                                        <p:attrNameLst>
                                          <p:attrName>ppt_y</p:attrName>
                                        </p:attrNameLst>
                                      </p:cBhvr>
                                      <p:tavLst>
                                        <p:tav tm="0" fmla="#ppt_y-sin(pi*$)/81">
                                          <p:val>
                                            <p:fltVal val="0"/>
                                          </p:val>
                                        </p:tav>
                                        <p:tav tm="100000">
                                          <p:val>
                                            <p:fltVal val="1"/>
                                          </p:val>
                                        </p:tav>
                                      </p:tavLst>
                                    </p:anim>
                                    <p:animScale>
                                      <p:cBhvr>
                                        <p:cTn id="1093" dur="26">
                                          <p:stCondLst>
                                            <p:cond delay="650"/>
                                          </p:stCondLst>
                                        </p:cTn>
                                        <p:tgtEl>
                                          <p:spTgt spid="225"/>
                                        </p:tgtEl>
                                      </p:cBhvr>
                                      <p:to x="100000" y="60000"/>
                                    </p:animScale>
                                    <p:animScale>
                                      <p:cBhvr>
                                        <p:cTn id="1094" dur="166" decel="50000">
                                          <p:stCondLst>
                                            <p:cond delay="676"/>
                                          </p:stCondLst>
                                        </p:cTn>
                                        <p:tgtEl>
                                          <p:spTgt spid="225"/>
                                        </p:tgtEl>
                                      </p:cBhvr>
                                      <p:to x="100000" y="100000"/>
                                    </p:animScale>
                                    <p:animScale>
                                      <p:cBhvr>
                                        <p:cTn id="1095" dur="26">
                                          <p:stCondLst>
                                            <p:cond delay="1312"/>
                                          </p:stCondLst>
                                        </p:cTn>
                                        <p:tgtEl>
                                          <p:spTgt spid="225"/>
                                        </p:tgtEl>
                                      </p:cBhvr>
                                      <p:to x="100000" y="80000"/>
                                    </p:animScale>
                                    <p:animScale>
                                      <p:cBhvr>
                                        <p:cTn id="1096" dur="166" decel="50000">
                                          <p:stCondLst>
                                            <p:cond delay="1338"/>
                                          </p:stCondLst>
                                        </p:cTn>
                                        <p:tgtEl>
                                          <p:spTgt spid="225"/>
                                        </p:tgtEl>
                                      </p:cBhvr>
                                      <p:to x="100000" y="100000"/>
                                    </p:animScale>
                                    <p:animScale>
                                      <p:cBhvr>
                                        <p:cTn id="1097" dur="26">
                                          <p:stCondLst>
                                            <p:cond delay="1642"/>
                                          </p:stCondLst>
                                        </p:cTn>
                                        <p:tgtEl>
                                          <p:spTgt spid="225"/>
                                        </p:tgtEl>
                                      </p:cBhvr>
                                      <p:to x="100000" y="90000"/>
                                    </p:animScale>
                                    <p:animScale>
                                      <p:cBhvr>
                                        <p:cTn id="1098" dur="166" decel="50000">
                                          <p:stCondLst>
                                            <p:cond delay="1668"/>
                                          </p:stCondLst>
                                        </p:cTn>
                                        <p:tgtEl>
                                          <p:spTgt spid="225"/>
                                        </p:tgtEl>
                                      </p:cBhvr>
                                      <p:to x="100000" y="100000"/>
                                    </p:animScale>
                                    <p:animScale>
                                      <p:cBhvr>
                                        <p:cTn id="1099" dur="26">
                                          <p:stCondLst>
                                            <p:cond delay="1808"/>
                                          </p:stCondLst>
                                        </p:cTn>
                                        <p:tgtEl>
                                          <p:spTgt spid="225"/>
                                        </p:tgtEl>
                                      </p:cBhvr>
                                      <p:to x="100000" y="95000"/>
                                    </p:animScale>
                                    <p:animScale>
                                      <p:cBhvr>
                                        <p:cTn id="1100" dur="166" decel="50000">
                                          <p:stCondLst>
                                            <p:cond delay="1834"/>
                                          </p:stCondLst>
                                        </p:cTn>
                                        <p:tgtEl>
                                          <p:spTgt spid="225"/>
                                        </p:tgtEl>
                                      </p:cBhvr>
                                      <p:to x="100000" y="100000"/>
                                    </p:animScale>
                                  </p:childTnLst>
                                </p:cTn>
                              </p:par>
                              <p:par>
                                <p:cTn id="1101" presetID="26" presetClass="entr" presetSubtype="0" fill="hold" grpId="0" nodeType="withEffect">
                                  <p:stCondLst>
                                    <p:cond delay="0"/>
                                  </p:stCondLst>
                                  <p:childTnLst>
                                    <p:set>
                                      <p:cBhvr>
                                        <p:cTn id="1102" dur="1" fill="hold">
                                          <p:stCondLst>
                                            <p:cond delay="0"/>
                                          </p:stCondLst>
                                        </p:cTn>
                                        <p:tgtEl>
                                          <p:spTgt spid="224"/>
                                        </p:tgtEl>
                                        <p:attrNameLst>
                                          <p:attrName>style.visibility</p:attrName>
                                        </p:attrNameLst>
                                      </p:cBhvr>
                                      <p:to>
                                        <p:strVal val="visible"/>
                                      </p:to>
                                    </p:set>
                                    <p:animEffect transition="in" filter="wipe(down)">
                                      <p:cBhvr>
                                        <p:cTn id="1103" dur="580">
                                          <p:stCondLst>
                                            <p:cond delay="0"/>
                                          </p:stCondLst>
                                        </p:cTn>
                                        <p:tgtEl>
                                          <p:spTgt spid="224"/>
                                        </p:tgtEl>
                                      </p:cBhvr>
                                    </p:animEffect>
                                    <p:anim calcmode="lin" valueType="num">
                                      <p:cBhvr>
                                        <p:cTn id="1104" dur="1822" tmFilter="0,0; 0.14,0.36; 0.43,0.73; 0.71,0.91; 1.0,1.0">
                                          <p:stCondLst>
                                            <p:cond delay="0"/>
                                          </p:stCondLst>
                                        </p:cTn>
                                        <p:tgtEl>
                                          <p:spTgt spid="224"/>
                                        </p:tgtEl>
                                        <p:attrNameLst>
                                          <p:attrName>ppt_x</p:attrName>
                                        </p:attrNameLst>
                                      </p:cBhvr>
                                      <p:tavLst>
                                        <p:tav tm="0">
                                          <p:val>
                                            <p:strVal val="#ppt_x-0.25"/>
                                          </p:val>
                                        </p:tav>
                                        <p:tav tm="100000">
                                          <p:val>
                                            <p:strVal val="#ppt_x"/>
                                          </p:val>
                                        </p:tav>
                                      </p:tavLst>
                                    </p:anim>
                                    <p:anim calcmode="lin" valueType="num">
                                      <p:cBhvr>
                                        <p:cTn id="1105" dur="664" tmFilter="0.0,0.0; 0.25,0.07; 0.50,0.2; 0.75,0.467; 1.0,1.0">
                                          <p:stCondLst>
                                            <p:cond delay="0"/>
                                          </p:stCondLst>
                                        </p:cTn>
                                        <p:tgtEl>
                                          <p:spTgt spid="224"/>
                                        </p:tgtEl>
                                        <p:attrNameLst>
                                          <p:attrName>ppt_y</p:attrName>
                                        </p:attrNameLst>
                                      </p:cBhvr>
                                      <p:tavLst>
                                        <p:tav tm="0" fmla="#ppt_y-sin(pi*$)/3">
                                          <p:val>
                                            <p:fltVal val="0.5"/>
                                          </p:val>
                                        </p:tav>
                                        <p:tav tm="100000">
                                          <p:val>
                                            <p:fltVal val="1"/>
                                          </p:val>
                                        </p:tav>
                                      </p:tavLst>
                                    </p:anim>
                                    <p:anim calcmode="lin" valueType="num">
                                      <p:cBhvr>
                                        <p:cTn id="1106" dur="664" tmFilter="0, 0; 0.125,0.2665; 0.25,0.4; 0.375,0.465; 0.5,0.5;  0.625,0.535; 0.75,0.6; 0.875,0.7335; 1,1">
                                          <p:stCondLst>
                                            <p:cond delay="664"/>
                                          </p:stCondLst>
                                        </p:cTn>
                                        <p:tgtEl>
                                          <p:spTgt spid="224"/>
                                        </p:tgtEl>
                                        <p:attrNameLst>
                                          <p:attrName>ppt_y</p:attrName>
                                        </p:attrNameLst>
                                      </p:cBhvr>
                                      <p:tavLst>
                                        <p:tav tm="0" fmla="#ppt_y-sin(pi*$)/9">
                                          <p:val>
                                            <p:fltVal val="0"/>
                                          </p:val>
                                        </p:tav>
                                        <p:tav tm="100000">
                                          <p:val>
                                            <p:fltVal val="1"/>
                                          </p:val>
                                        </p:tav>
                                      </p:tavLst>
                                    </p:anim>
                                    <p:anim calcmode="lin" valueType="num">
                                      <p:cBhvr>
                                        <p:cTn id="1107" dur="332" tmFilter="0, 0; 0.125,0.2665; 0.25,0.4; 0.375,0.465; 0.5,0.5;  0.625,0.535; 0.75,0.6; 0.875,0.7335; 1,1">
                                          <p:stCondLst>
                                            <p:cond delay="1324"/>
                                          </p:stCondLst>
                                        </p:cTn>
                                        <p:tgtEl>
                                          <p:spTgt spid="224"/>
                                        </p:tgtEl>
                                        <p:attrNameLst>
                                          <p:attrName>ppt_y</p:attrName>
                                        </p:attrNameLst>
                                      </p:cBhvr>
                                      <p:tavLst>
                                        <p:tav tm="0" fmla="#ppt_y-sin(pi*$)/27">
                                          <p:val>
                                            <p:fltVal val="0"/>
                                          </p:val>
                                        </p:tav>
                                        <p:tav tm="100000">
                                          <p:val>
                                            <p:fltVal val="1"/>
                                          </p:val>
                                        </p:tav>
                                      </p:tavLst>
                                    </p:anim>
                                    <p:anim calcmode="lin" valueType="num">
                                      <p:cBhvr>
                                        <p:cTn id="1108" dur="164" tmFilter="0, 0; 0.125,0.2665; 0.25,0.4; 0.375,0.465; 0.5,0.5;  0.625,0.535; 0.75,0.6; 0.875,0.7335; 1,1">
                                          <p:stCondLst>
                                            <p:cond delay="1656"/>
                                          </p:stCondLst>
                                        </p:cTn>
                                        <p:tgtEl>
                                          <p:spTgt spid="224"/>
                                        </p:tgtEl>
                                        <p:attrNameLst>
                                          <p:attrName>ppt_y</p:attrName>
                                        </p:attrNameLst>
                                      </p:cBhvr>
                                      <p:tavLst>
                                        <p:tav tm="0" fmla="#ppt_y-sin(pi*$)/81">
                                          <p:val>
                                            <p:fltVal val="0"/>
                                          </p:val>
                                        </p:tav>
                                        <p:tav tm="100000">
                                          <p:val>
                                            <p:fltVal val="1"/>
                                          </p:val>
                                        </p:tav>
                                      </p:tavLst>
                                    </p:anim>
                                    <p:animScale>
                                      <p:cBhvr>
                                        <p:cTn id="1109" dur="26">
                                          <p:stCondLst>
                                            <p:cond delay="650"/>
                                          </p:stCondLst>
                                        </p:cTn>
                                        <p:tgtEl>
                                          <p:spTgt spid="224"/>
                                        </p:tgtEl>
                                      </p:cBhvr>
                                      <p:to x="100000" y="60000"/>
                                    </p:animScale>
                                    <p:animScale>
                                      <p:cBhvr>
                                        <p:cTn id="1110" dur="166" decel="50000">
                                          <p:stCondLst>
                                            <p:cond delay="676"/>
                                          </p:stCondLst>
                                        </p:cTn>
                                        <p:tgtEl>
                                          <p:spTgt spid="224"/>
                                        </p:tgtEl>
                                      </p:cBhvr>
                                      <p:to x="100000" y="100000"/>
                                    </p:animScale>
                                    <p:animScale>
                                      <p:cBhvr>
                                        <p:cTn id="1111" dur="26">
                                          <p:stCondLst>
                                            <p:cond delay="1312"/>
                                          </p:stCondLst>
                                        </p:cTn>
                                        <p:tgtEl>
                                          <p:spTgt spid="224"/>
                                        </p:tgtEl>
                                      </p:cBhvr>
                                      <p:to x="100000" y="80000"/>
                                    </p:animScale>
                                    <p:animScale>
                                      <p:cBhvr>
                                        <p:cTn id="1112" dur="166" decel="50000">
                                          <p:stCondLst>
                                            <p:cond delay="1338"/>
                                          </p:stCondLst>
                                        </p:cTn>
                                        <p:tgtEl>
                                          <p:spTgt spid="224"/>
                                        </p:tgtEl>
                                      </p:cBhvr>
                                      <p:to x="100000" y="100000"/>
                                    </p:animScale>
                                    <p:animScale>
                                      <p:cBhvr>
                                        <p:cTn id="1113" dur="26">
                                          <p:stCondLst>
                                            <p:cond delay="1642"/>
                                          </p:stCondLst>
                                        </p:cTn>
                                        <p:tgtEl>
                                          <p:spTgt spid="224"/>
                                        </p:tgtEl>
                                      </p:cBhvr>
                                      <p:to x="100000" y="90000"/>
                                    </p:animScale>
                                    <p:animScale>
                                      <p:cBhvr>
                                        <p:cTn id="1114" dur="166" decel="50000">
                                          <p:stCondLst>
                                            <p:cond delay="1668"/>
                                          </p:stCondLst>
                                        </p:cTn>
                                        <p:tgtEl>
                                          <p:spTgt spid="224"/>
                                        </p:tgtEl>
                                      </p:cBhvr>
                                      <p:to x="100000" y="100000"/>
                                    </p:animScale>
                                    <p:animScale>
                                      <p:cBhvr>
                                        <p:cTn id="1115" dur="26">
                                          <p:stCondLst>
                                            <p:cond delay="1808"/>
                                          </p:stCondLst>
                                        </p:cTn>
                                        <p:tgtEl>
                                          <p:spTgt spid="224"/>
                                        </p:tgtEl>
                                      </p:cBhvr>
                                      <p:to x="100000" y="95000"/>
                                    </p:animScale>
                                    <p:animScale>
                                      <p:cBhvr>
                                        <p:cTn id="1116" dur="166" decel="50000">
                                          <p:stCondLst>
                                            <p:cond delay="1834"/>
                                          </p:stCondLst>
                                        </p:cTn>
                                        <p:tgtEl>
                                          <p:spTgt spid="224"/>
                                        </p:tgtEl>
                                      </p:cBhvr>
                                      <p:to x="100000" y="100000"/>
                                    </p:animScale>
                                  </p:childTnLst>
                                </p:cTn>
                              </p:par>
                            </p:childTnLst>
                          </p:cTn>
                        </p:par>
                      </p:childTnLst>
                    </p:cTn>
                  </p:par>
                  <p:par>
                    <p:cTn id="1117" fill="hold">
                      <p:stCondLst>
                        <p:cond delay="indefinite"/>
                      </p:stCondLst>
                      <p:childTnLst>
                        <p:par>
                          <p:cTn id="1118" fill="hold">
                            <p:stCondLst>
                              <p:cond delay="0"/>
                            </p:stCondLst>
                            <p:childTnLst>
                              <p:par>
                                <p:cTn id="1119" presetID="41" presetClass="entr" presetSubtype="0" fill="hold" grpId="0" nodeType="clickEffect">
                                  <p:stCondLst>
                                    <p:cond delay="0"/>
                                  </p:stCondLst>
                                  <p:iterate type="lt">
                                    <p:tmPct val="10000"/>
                                  </p:iterate>
                                  <p:childTnLst>
                                    <p:set>
                                      <p:cBhvr>
                                        <p:cTn id="1120" dur="1" fill="hold">
                                          <p:stCondLst>
                                            <p:cond delay="0"/>
                                          </p:stCondLst>
                                        </p:cTn>
                                        <p:tgtEl>
                                          <p:spTgt spid="227"/>
                                        </p:tgtEl>
                                        <p:attrNameLst>
                                          <p:attrName>style.visibility</p:attrName>
                                        </p:attrNameLst>
                                      </p:cBhvr>
                                      <p:to>
                                        <p:strVal val="visible"/>
                                      </p:to>
                                    </p:set>
                                    <p:anim calcmode="lin" valueType="num">
                                      <p:cBhvr>
                                        <p:cTn id="1121" dur="500" fill="hold"/>
                                        <p:tgtEl>
                                          <p:spTgt spid="227"/>
                                        </p:tgtEl>
                                        <p:attrNameLst>
                                          <p:attrName>ppt_x</p:attrName>
                                        </p:attrNameLst>
                                      </p:cBhvr>
                                      <p:tavLst>
                                        <p:tav tm="0">
                                          <p:val>
                                            <p:strVal val="#ppt_x"/>
                                          </p:val>
                                        </p:tav>
                                        <p:tav tm="50000">
                                          <p:val>
                                            <p:strVal val="#ppt_x+.1"/>
                                          </p:val>
                                        </p:tav>
                                        <p:tav tm="100000">
                                          <p:val>
                                            <p:strVal val="#ppt_x"/>
                                          </p:val>
                                        </p:tav>
                                      </p:tavLst>
                                    </p:anim>
                                    <p:anim calcmode="lin" valueType="num">
                                      <p:cBhvr>
                                        <p:cTn id="1122" dur="500" fill="hold"/>
                                        <p:tgtEl>
                                          <p:spTgt spid="227"/>
                                        </p:tgtEl>
                                        <p:attrNameLst>
                                          <p:attrName>ppt_y</p:attrName>
                                        </p:attrNameLst>
                                      </p:cBhvr>
                                      <p:tavLst>
                                        <p:tav tm="0">
                                          <p:val>
                                            <p:strVal val="#ppt_y"/>
                                          </p:val>
                                        </p:tav>
                                        <p:tav tm="100000">
                                          <p:val>
                                            <p:strVal val="#ppt_y"/>
                                          </p:val>
                                        </p:tav>
                                      </p:tavLst>
                                    </p:anim>
                                    <p:anim calcmode="lin" valueType="num">
                                      <p:cBhvr>
                                        <p:cTn id="1123" dur="500" fill="hold"/>
                                        <p:tgtEl>
                                          <p:spTgt spid="227"/>
                                        </p:tgtEl>
                                        <p:attrNameLst>
                                          <p:attrName>ppt_h</p:attrName>
                                        </p:attrNameLst>
                                      </p:cBhvr>
                                      <p:tavLst>
                                        <p:tav tm="0">
                                          <p:val>
                                            <p:strVal val="#ppt_h/10"/>
                                          </p:val>
                                        </p:tav>
                                        <p:tav tm="50000">
                                          <p:val>
                                            <p:strVal val="#ppt_h+.01"/>
                                          </p:val>
                                        </p:tav>
                                        <p:tav tm="100000">
                                          <p:val>
                                            <p:strVal val="#ppt_h"/>
                                          </p:val>
                                        </p:tav>
                                      </p:tavLst>
                                    </p:anim>
                                    <p:anim calcmode="lin" valueType="num">
                                      <p:cBhvr>
                                        <p:cTn id="1124" dur="500" fill="hold"/>
                                        <p:tgtEl>
                                          <p:spTgt spid="227"/>
                                        </p:tgtEl>
                                        <p:attrNameLst>
                                          <p:attrName>ppt_w</p:attrName>
                                        </p:attrNameLst>
                                      </p:cBhvr>
                                      <p:tavLst>
                                        <p:tav tm="0">
                                          <p:val>
                                            <p:strVal val="#ppt_w/10"/>
                                          </p:val>
                                        </p:tav>
                                        <p:tav tm="50000">
                                          <p:val>
                                            <p:strVal val="#ppt_w+.01"/>
                                          </p:val>
                                        </p:tav>
                                        <p:tav tm="100000">
                                          <p:val>
                                            <p:strVal val="#ppt_w"/>
                                          </p:val>
                                        </p:tav>
                                      </p:tavLst>
                                    </p:anim>
                                    <p:animEffect transition="in" filter="fade">
                                      <p:cBhvr>
                                        <p:cTn id="1125" dur="500" tmFilter="0,0; .5, 1; 1, 1"/>
                                        <p:tgtEl>
                                          <p:spTgt spid="227"/>
                                        </p:tgtEl>
                                      </p:cBhvr>
                                    </p:animEffect>
                                  </p:childTnLst>
                                </p:cTn>
                              </p:par>
                            </p:childTnLst>
                          </p:cTn>
                        </p:par>
                      </p:childTnLst>
                    </p:cTn>
                  </p:par>
                  <p:par>
                    <p:cTn id="1126" fill="hold">
                      <p:stCondLst>
                        <p:cond delay="indefinite"/>
                      </p:stCondLst>
                      <p:childTnLst>
                        <p:par>
                          <p:cTn id="1127" fill="hold">
                            <p:stCondLst>
                              <p:cond delay="0"/>
                            </p:stCondLst>
                            <p:childTnLst>
                              <p:par>
                                <p:cTn id="1128" presetID="41" presetClass="entr" presetSubtype="0" fill="hold" grpId="0" nodeType="clickEffect">
                                  <p:stCondLst>
                                    <p:cond delay="0"/>
                                  </p:stCondLst>
                                  <p:iterate type="lt">
                                    <p:tmPct val="10000"/>
                                  </p:iterate>
                                  <p:childTnLst>
                                    <p:set>
                                      <p:cBhvr>
                                        <p:cTn id="1129" dur="1" fill="hold">
                                          <p:stCondLst>
                                            <p:cond delay="0"/>
                                          </p:stCondLst>
                                        </p:cTn>
                                        <p:tgtEl>
                                          <p:spTgt spid="226"/>
                                        </p:tgtEl>
                                        <p:attrNameLst>
                                          <p:attrName>style.visibility</p:attrName>
                                        </p:attrNameLst>
                                      </p:cBhvr>
                                      <p:to>
                                        <p:strVal val="visible"/>
                                      </p:to>
                                    </p:set>
                                    <p:anim calcmode="lin" valueType="num">
                                      <p:cBhvr>
                                        <p:cTn id="1130" dur="500" fill="hold"/>
                                        <p:tgtEl>
                                          <p:spTgt spid="226"/>
                                        </p:tgtEl>
                                        <p:attrNameLst>
                                          <p:attrName>ppt_x</p:attrName>
                                        </p:attrNameLst>
                                      </p:cBhvr>
                                      <p:tavLst>
                                        <p:tav tm="0">
                                          <p:val>
                                            <p:strVal val="#ppt_x"/>
                                          </p:val>
                                        </p:tav>
                                        <p:tav tm="50000">
                                          <p:val>
                                            <p:strVal val="#ppt_x+.1"/>
                                          </p:val>
                                        </p:tav>
                                        <p:tav tm="100000">
                                          <p:val>
                                            <p:strVal val="#ppt_x"/>
                                          </p:val>
                                        </p:tav>
                                      </p:tavLst>
                                    </p:anim>
                                    <p:anim calcmode="lin" valueType="num">
                                      <p:cBhvr>
                                        <p:cTn id="1131" dur="500" fill="hold"/>
                                        <p:tgtEl>
                                          <p:spTgt spid="226"/>
                                        </p:tgtEl>
                                        <p:attrNameLst>
                                          <p:attrName>ppt_y</p:attrName>
                                        </p:attrNameLst>
                                      </p:cBhvr>
                                      <p:tavLst>
                                        <p:tav tm="0">
                                          <p:val>
                                            <p:strVal val="#ppt_y"/>
                                          </p:val>
                                        </p:tav>
                                        <p:tav tm="100000">
                                          <p:val>
                                            <p:strVal val="#ppt_y"/>
                                          </p:val>
                                        </p:tav>
                                      </p:tavLst>
                                    </p:anim>
                                    <p:anim calcmode="lin" valueType="num">
                                      <p:cBhvr>
                                        <p:cTn id="1132" dur="500" fill="hold"/>
                                        <p:tgtEl>
                                          <p:spTgt spid="226"/>
                                        </p:tgtEl>
                                        <p:attrNameLst>
                                          <p:attrName>ppt_h</p:attrName>
                                        </p:attrNameLst>
                                      </p:cBhvr>
                                      <p:tavLst>
                                        <p:tav tm="0">
                                          <p:val>
                                            <p:strVal val="#ppt_h/10"/>
                                          </p:val>
                                        </p:tav>
                                        <p:tav tm="50000">
                                          <p:val>
                                            <p:strVal val="#ppt_h+.01"/>
                                          </p:val>
                                        </p:tav>
                                        <p:tav tm="100000">
                                          <p:val>
                                            <p:strVal val="#ppt_h"/>
                                          </p:val>
                                        </p:tav>
                                      </p:tavLst>
                                    </p:anim>
                                    <p:anim calcmode="lin" valueType="num">
                                      <p:cBhvr>
                                        <p:cTn id="1133" dur="500" fill="hold"/>
                                        <p:tgtEl>
                                          <p:spTgt spid="226"/>
                                        </p:tgtEl>
                                        <p:attrNameLst>
                                          <p:attrName>ppt_w</p:attrName>
                                        </p:attrNameLst>
                                      </p:cBhvr>
                                      <p:tavLst>
                                        <p:tav tm="0">
                                          <p:val>
                                            <p:strVal val="#ppt_w/10"/>
                                          </p:val>
                                        </p:tav>
                                        <p:tav tm="50000">
                                          <p:val>
                                            <p:strVal val="#ppt_w+.01"/>
                                          </p:val>
                                        </p:tav>
                                        <p:tav tm="100000">
                                          <p:val>
                                            <p:strVal val="#ppt_w"/>
                                          </p:val>
                                        </p:tav>
                                      </p:tavLst>
                                    </p:anim>
                                    <p:animEffect transition="in" filter="fade">
                                      <p:cBhvr>
                                        <p:cTn id="1134" dur="500" tmFilter="0,0; .5, 1; 1, 1"/>
                                        <p:tgtEl>
                                          <p:spTgt spid="226"/>
                                        </p:tgtEl>
                                      </p:cBhvr>
                                    </p:animEffect>
                                  </p:childTnLst>
                                </p:cTn>
                              </p:par>
                            </p:childTnLst>
                          </p:cTn>
                        </p:par>
                      </p:childTnLst>
                    </p:cTn>
                  </p:par>
                  <p:par>
                    <p:cTn id="1135" fill="hold">
                      <p:stCondLst>
                        <p:cond delay="indefinite"/>
                      </p:stCondLst>
                      <p:childTnLst>
                        <p:par>
                          <p:cTn id="1136" fill="hold">
                            <p:stCondLst>
                              <p:cond delay="0"/>
                            </p:stCondLst>
                            <p:childTnLst>
                              <p:par>
                                <p:cTn id="1137" presetID="30" presetClass="entr" presetSubtype="0" fill="hold" nodeType="clickEffect">
                                  <p:stCondLst>
                                    <p:cond delay="0"/>
                                  </p:stCondLst>
                                  <p:childTnLst>
                                    <p:set>
                                      <p:cBhvr>
                                        <p:cTn id="1138" dur="1" fill="hold">
                                          <p:stCondLst>
                                            <p:cond delay="0"/>
                                          </p:stCondLst>
                                        </p:cTn>
                                        <p:tgtEl>
                                          <p:spTgt spid="234"/>
                                        </p:tgtEl>
                                        <p:attrNameLst>
                                          <p:attrName>style.visibility</p:attrName>
                                        </p:attrNameLst>
                                      </p:cBhvr>
                                      <p:to>
                                        <p:strVal val="visible"/>
                                      </p:to>
                                    </p:set>
                                    <p:animEffect transition="in" filter="fade">
                                      <p:cBhvr>
                                        <p:cTn id="1139" dur="800" decel="100000"/>
                                        <p:tgtEl>
                                          <p:spTgt spid="234"/>
                                        </p:tgtEl>
                                      </p:cBhvr>
                                    </p:animEffect>
                                    <p:anim calcmode="lin" valueType="num">
                                      <p:cBhvr>
                                        <p:cTn id="1140" dur="800" decel="100000" fill="hold"/>
                                        <p:tgtEl>
                                          <p:spTgt spid="234"/>
                                        </p:tgtEl>
                                        <p:attrNameLst>
                                          <p:attrName>style.rotation</p:attrName>
                                        </p:attrNameLst>
                                      </p:cBhvr>
                                      <p:tavLst>
                                        <p:tav tm="0">
                                          <p:val>
                                            <p:fltVal val="-90"/>
                                          </p:val>
                                        </p:tav>
                                        <p:tav tm="100000">
                                          <p:val>
                                            <p:fltVal val="0"/>
                                          </p:val>
                                        </p:tav>
                                      </p:tavLst>
                                    </p:anim>
                                    <p:anim calcmode="lin" valueType="num">
                                      <p:cBhvr>
                                        <p:cTn id="1141" dur="800" decel="100000" fill="hold"/>
                                        <p:tgtEl>
                                          <p:spTgt spid="234"/>
                                        </p:tgtEl>
                                        <p:attrNameLst>
                                          <p:attrName>ppt_x</p:attrName>
                                        </p:attrNameLst>
                                      </p:cBhvr>
                                      <p:tavLst>
                                        <p:tav tm="0">
                                          <p:val>
                                            <p:strVal val="#ppt_x+0.4"/>
                                          </p:val>
                                        </p:tav>
                                        <p:tav tm="100000">
                                          <p:val>
                                            <p:strVal val="#ppt_x-0.05"/>
                                          </p:val>
                                        </p:tav>
                                      </p:tavLst>
                                    </p:anim>
                                    <p:anim calcmode="lin" valueType="num">
                                      <p:cBhvr>
                                        <p:cTn id="1142" dur="800" decel="100000" fill="hold"/>
                                        <p:tgtEl>
                                          <p:spTgt spid="234"/>
                                        </p:tgtEl>
                                        <p:attrNameLst>
                                          <p:attrName>ppt_y</p:attrName>
                                        </p:attrNameLst>
                                      </p:cBhvr>
                                      <p:tavLst>
                                        <p:tav tm="0">
                                          <p:val>
                                            <p:strVal val="#ppt_y-0.4"/>
                                          </p:val>
                                        </p:tav>
                                        <p:tav tm="100000">
                                          <p:val>
                                            <p:strVal val="#ppt_y+0.1"/>
                                          </p:val>
                                        </p:tav>
                                      </p:tavLst>
                                    </p:anim>
                                    <p:anim calcmode="lin" valueType="num">
                                      <p:cBhvr>
                                        <p:cTn id="1143" dur="200" accel="100000" fill="hold">
                                          <p:stCondLst>
                                            <p:cond delay="800"/>
                                          </p:stCondLst>
                                        </p:cTn>
                                        <p:tgtEl>
                                          <p:spTgt spid="234"/>
                                        </p:tgtEl>
                                        <p:attrNameLst>
                                          <p:attrName>ppt_x</p:attrName>
                                        </p:attrNameLst>
                                      </p:cBhvr>
                                      <p:tavLst>
                                        <p:tav tm="0">
                                          <p:val>
                                            <p:strVal val="#ppt_x-0.05"/>
                                          </p:val>
                                        </p:tav>
                                        <p:tav tm="100000">
                                          <p:val>
                                            <p:strVal val="#ppt_x"/>
                                          </p:val>
                                        </p:tav>
                                      </p:tavLst>
                                    </p:anim>
                                    <p:anim calcmode="lin" valueType="num">
                                      <p:cBhvr>
                                        <p:cTn id="1144" dur="200" accel="100000" fill="hold">
                                          <p:stCondLst>
                                            <p:cond delay="800"/>
                                          </p:stCondLst>
                                        </p:cTn>
                                        <p:tgtEl>
                                          <p:spTgt spid="234"/>
                                        </p:tgtEl>
                                        <p:attrNameLst>
                                          <p:attrName>ppt_y</p:attrName>
                                        </p:attrNameLst>
                                      </p:cBhvr>
                                      <p:tavLst>
                                        <p:tav tm="0">
                                          <p:val>
                                            <p:strVal val="#ppt_y+0.1"/>
                                          </p:val>
                                        </p:tav>
                                        <p:tav tm="100000">
                                          <p:val>
                                            <p:strVal val="#ppt_y"/>
                                          </p:val>
                                        </p:tav>
                                      </p:tavLst>
                                    </p:anim>
                                  </p:childTnLst>
                                </p:cTn>
                              </p:par>
                            </p:childTnLst>
                          </p:cTn>
                        </p:par>
                      </p:childTnLst>
                    </p:cTn>
                  </p:par>
                  <p:par>
                    <p:cTn id="1145" fill="hold">
                      <p:stCondLst>
                        <p:cond delay="indefinite"/>
                      </p:stCondLst>
                      <p:childTnLst>
                        <p:par>
                          <p:cTn id="1146" fill="hold">
                            <p:stCondLst>
                              <p:cond delay="0"/>
                            </p:stCondLst>
                            <p:childTnLst>
                              <p:par>
                                <p:cTn id="1147" presetID="26" presetClass="entr" presetSubtype="0" fill="hold" grpId="0" nodeType="clickEffect">
                                  <p:stCondLst>
                                    <p:cond delay="0"/>
                                  </p:stCondLst>
                                  <p:childTnLst>
                                    <p:set>
                                      <p:cBhvr>
                                        <p:cTn id="1148" dur="1" fill="hold">
                                          <p:stCondLst>
                                            <p:cond delay="0"/>
                                          </p:stCondLst>
                                        </p:cTn>
                                        <p:tgtEl>
                                          <p:spTgt spid="230"/>
                                        </p:tgtEl>
                                        <p:attrNameLst>
                                          <p:attrName>style.visibility</p:attrName>
                                        </p:attrNameLst>
                                      </p:cBhvr>
                                      <p:to>
                                        <p:strVal val="visible"/>
                                      </p:to>
                                    </p:set>
                                    <p:animEffect transition="in" filter="wipe(down)">
                                      <p:cBhvr>
                                        <p:cTn id="1149" dur="580">
                                          <p:stCondLst>
                                            <p:cond delay="0"/>
                                          </p:stCondLst>
                                        </p:cTn>
                                        <p:tgtEl>
                                          <p:spTgt spid="230"/>
                                        </p:tgtEl>
                                      </p:cBhvr>
                                    </p:animEffect>
                                    <p:anim calcmode="lin" valueType="num">
                                      <p:cBhvr>
                                        <p:cTn id="1150" dur="1822" tmFilter="0,0; 0.14,0.36; 0.43,0.73; 0.71,0.91; 1.0,1.0">
                                          <p:stCondLst>
                                            <p:cond delay="0"/>
                                          </p:stCondLst>
                                        </p:cTn>
                                        <p:tgtEl>
                                          <p:spTgt spid="230"/>
                                        </p:tgtEl>
                                        <p:attrNameLst>
                                          <p:attrName>ppt_x</p:attrName>
                                        </p:attrNameLst>
                                      </p:cBhvr>
                                      <p:tavLst>
                                        <p:tav tm="0">
                                          <p:val>
                                            <p:strVal val="#ppt_x-0.25"/>
                                          </p:val>
                                        </p:tav>
                                        <p:tav tm="100000">
                                          <p:val>
                                            <p:strVal val="#ppt_x"/>
                                          </p:val>
                                        </p:tav>
                                      </p:tavLst>
                                    </p:anim>
                                    <p:anim calcmode="lin" valueType="num">
                                      <p:cBhvr>
                                        <p:cTn id="1151" dur="664" tmFilter="0.0,0.0; 0.25,0.07; 0.50,0.2; 0.75,0.467; 1.0,1.0">
                                          <p:stCondLst>
                                            <p:cond delay="0"/>
                                          </p:stCondLst>
                                        </p:cTn>
                                        <p:tgtEl>
                                          <p:spTgt spid="230"/>
                                        </p:tgtEl>
                                        <p:attrNameLst>
                                          <p:attrName>ppt_y</p:attrName>
                                        </p:attrNameLst>
                                      </p:cBhvr>
                                      <p:tavLst>
                                        <p:tav tm="0" fmla="#ppt_y-sin(pi*$)/3">
                                          <p:val>
                                            <p:fltVal val="0.5"/>
                                          </p:val>
                                        </p:tav>
                                        <p:tav tm="100000">
                                          <p:val>
                                            <p:fltVal val="1"/>
                                          </p:val>
                                        </p:tav>
                                      </p:tavLst>
                                    </p:anim>
                                    <p:anim calcmode="lin" valueType="num">
                                      <p:cBhvr>
                                        <p:cTn id="1152" dur="664" tmFilter="0, 0; 0.125,0.2665; 0.25,0.4; 0.375,0.465; 0.5,0.5;  0.625,0.535; 0.75,0.6; 0.875,0.7335; 1,1">
                                          <p:stCondLst>
                                            <p:cond delay="664"/>
                                          </p:stCondLst>
                                        </p:cTn>
                                        <p:tgtEl>
                                          <p:spTgt spid="230"/>
                                        </p:tgtEl>
                                        <p:attrNameLst>
                                          <p:attrName>ppt_y</p:attrName>
                                        </p:attrNameLst>
                                      </p:cBhvr>
                                      <p:tavLst>
                                        <p:tav tm="0" fmla="#ppt_y-sin(pi*$)/9">
                                          <p:val>
                                            <p:fltVal val="0"/>
                                          </p:val>
                                        </p:tav>
                                        <p:tav tm="100000">
                                          <p:val>
                                            <p:fltVal val="1"/>
                                          </p:val>
                                        </p:tav>
                                      </p:tavLst>
                                    </p:anim>
                                    <p:anim calcmode="lin" valueType="num">
                                      <p:cBhvr>
                                        <p:cTn id="1153" dur="332" tmFilter="0, 0; 0.125,0.2665; 0.25,0.4; 0.375,0.465; 0.5,0.5;  0.625,0.535; 0.75,0.6; 0.875,0.7335; 1,1">
                                          <p:stCondLst>
                                            <p:cond delay="1324"/>
                                          </p:stCondLst>
                                        </p:cTn>
                                        <p:tgtEl>
                                          <p:spTgt spid="230"/>
                                        </p:tgtEl>
                                        <p:attrNameLst>
                                          <p:attrName>ppt_y</p:attrName>
                                        </p:attrNameLst>
                                      </p:cBhvr>
                                      <p:tavLst>
                                        <p:tav tm="0" fmla="#ppt_y-sin(pi*$)/27">
                                          <p:val>
                                            <p:fltVal val="0"/>
                                          </p:val>
                                        </p:tav>
                                        <p:tav tm="100000">
                                          <p:val>
                                            <p:fltVal val="1"/>
                                          </p:val>
                                        </p:tav>
                                      </p:tavLst>
                                    </p:anim>
                                    <p:anim calcmode="lin" valueType="num">
                                      <p:cBhvr>
                                        <p:cTn id="1154" dur="164" tmFilter="0, 0; 0.125,0.2665; 0.25,0.4; 0.375,0.465; 0.5,0.5;  0.625,0.535; 0.75,0.6; 0.875,0.7335; 1,1">
                                          <p:stCondLst>
                                            <p:cond delay="1656"/>
                                          </p:stCondLst>
                                        </p:cTn>
                                        <p:tgtEl>
                                          <p:spTgt spid="230"/>
                                        </p:tgtEl>
                                        <p:attrNameLst>
                                          <p:attrName>ppt_y</p:attrName>
                                        </p:attrNameLst>
                                      </p:cBhvr>
                                      <p:tavLst>
                                        <p:tav tm="0" fmla="#ppt_y-sin(pi*$)/81">
                                          <p:val>
                                            <p:fltVal val="0"/>
                                          </p:val>
                                        </p:tav>
                                        <p:tav tm="100000">
                                          <p:val>
                                            <p:fltVal val="1"/>
                                          </p:val>
                                        </p:tav>
                                      </p:tavLst>
                                    </p:anim>
                                    <p:animScale>
                                      <p:cBhvr>
                                        <p:cTn id="1155" dur="26">
                                          <p:stCondLst>
                                            <p:cond delay="650"/>
                                          </p:stCondLst>
                                        </p:cTn>
                                        <p:tgtEl>
                                          <p:spTgt spid="230"/>
                                        </p:tgtEl>
                                      </p:cBhvr>
                                      <p:to x="100000" y="60000"/>
                                    </p:animScale>
                                    <p:animScale>
                                      <p:cBhvr>
                                        <p:cTn id="1156" dur="166" decel="50000">
                                          <p:stCondLst>
                                            <p:cond delay="676"/>
                                          </p:stCondLst>
                                        </p:cTn>
                                        <p:tgtEl>
                                          <p:spTgt spid="230"/>
                                        </p:tgtEl>
                                      </p:cBhvr>
                                      <p:to x="100000" y="100000"/>
                                    </p:animScale>
                                    <p:animScale>
                                      <p:cBhvr>
                                        <p:cTn id="1157" dur="26">
                                          <p:stCondLst>
                                            <p:cond delay="1312"/>
                                          </p:stCondLst>
                                        </p:cTn>
                                        <p:tgtEl>
                                          <p:spTgt spid="230"/>
                                        </p:tgtEl>
                                      </p:cBhvr>
                                      <p:to x="100000" y="80000"/>
                                    </p:animScale>
                                    <p:animScale>
                                      <p:cBhvr>
                                        <p:cTn id="1158" dur="166" decel="50000">
                                          <p:stCondLst>
                                            <p:cond delay="1338"/>
                                          </p:stCondLst>
                                        </p:cTn>
                                        <p:tgtEl>
                                          <p:spTgt spid="230"/>
                                        </p:tgtEl>
                                      </p:cBhvr>
                                      <p:to x="100000" y="100000"/>
                                    </p:animScale>
                                    <p:animScale>
                                      <p:cBhvr>
                                        <p:cTn id="1159" dur="26">
                                          <p:stCondLst>
                                            <p:cond delay="1642"/>
                                          </p:stCondLst>
                                        </p:cTn>
                                        <p:tgtEl>
                                          <p:spTgt spid="230"/>
                                        </p:tgtEl>
                                      </p:cBhvr>
                                      <p:to x="100000" y="90000"/>
                                    </p:animScale>
                                    <p:animScale>
                                      <p:cBhvr>
                                        <p:cTn id="1160" dur="166" decel="50000">
                                          <p:stCondLst>
                                            <p:cond delay="1668"/>
                                          </p:stCondLst>
                                        </p:cTn>
                                        <p:tgtEl>
                                          <p:spTgt spid="230"/>
                                        </p:tgtEl>
                                      </p:cBhvr>
                                      <p:to x="100000" y="100000"/>
                                    </p:animScale>
                                    <p:animScale>
                                      <p:cBhvr>
                                        <p:cTn id="1161" dur="26">
                                          <p:stCondLst>
                                            <p:cond delay="1808"/>
                                          </p:stCondLst>
                                        </p:cTn>
                                        <p:tgtEl>
                                          <p:spTgt spid="230"/>
                                        </p:tgtEl>
                                      </p:cBhvr>
                                      <p:to x="100000" y="95000"/>
                                    </p:animScale>
                                    <p:animScale>
                                      <p:cBhvr>
                                        <p:cTn id="1162" dur="166" decel="50000">
                                          <p:stCondLst>
                                            <p:cond delay="1834"/>
                                          </p:stCondLst>
                                        </p:cTn>
                                        <p:tgtEl>
                                          <p:spTgt spid="230"/>
                                        </p:tgtEl>
                                      </p:cBhvr>
                                      <p:to x="100000" y="100000"/>
                                    </p:animScale>
                                  </p:childTnLst>
                                </p:cTn>
                              </p:par>
                              <p:par>
                                <p:cTn id="1163" presetID="26" presetClass="entr" presetSubtype="0" fill="hold" grpId="0" nodeType="withEffect">
                                  <p:stCondLst>
                                    <p:cond delay="0"/>
                                  </p:stCondLst>
                                  <p:childTnLst>
                                    <p:set>
                                      <p:cBhvr>
                                        <p:cTn id="1164" dur="1" fill="hold">
                                          <p:stCondLst>
                                            <p:cond delay="0"/>
                                          </p:stCondLst>
                                        </p:cTn>
                                        <p:tgtEl>
                                          <p:spTgt spid="229"/>
                                        </p:tgtEl>
                                        <p:attrNameLst>
                                          <p:attrName>style.visibility</p:attrName>
                                        </p:attrNameLst>
                                      </p:cBhvr>
                                      <p:to>
                                        <p:strVal val="visible"/>
                                      </p:to>
                                    </p:set>
                                    <p:animEffect transition="in" filter="wipe(down)">
                                      <p:cBhvr>
                                        <p:cTn id="1165" dur="580">
                                          <p:stCondLst>
                                            <p:cond delay="0"/>
                                          </p:stCondLst>
                                        </p:cTn>
                                        <p:tgtEl>
                                          <p:spTgt spid="229"/>
                                        </p:tgtEl>
                                      </p:cBhvr>
                                    </p:animEffect>
                                    <p:anim calcmode="lin" valueType="num">
                                      <p:cBhvr>
                                        <p:cTn id="1166" dur="1822" tmFilter="0,0; 0.14,0.36; 0.43,0.73; 0.71,0.91; 1.0,1.0">
                                          <p:stCondLst>
                                            <p:cond delay="0"/>
                                          </p:stCondLst>
                                        </p:cTn>
                                        <p:tgtEl>
                                          <p:spTgt spid="229"/>
                                        </p:tgtEl>
                                        <p:attrNameLst>
                                          <p:attrName>ppt_x</p:attrName>
                                        </p:attrNameLst>
                                      </p:cBhvr>
                                      <p:tavLst>
                                        <p:tav tm="0">
                                          <p:val>
                                            <p:strVal val="#ppt_x-0.25"/>
                                          </p:val>
                                        </p:tav>
                                        <p:tav tm="100000">
                                          <p:val>
                                            <p:strVal val="#ppt_x"/>
                                          </p:val>
                                        </p:tav>
                                      </p:tavLst>
                                    </p:anim>
                                    <p:anim calcmode="lin" valueType="num">
                                      <p:cBhvr>
                                        <p:cTn id="1167" dur="664" tmFilter="0.0,0.0; 0.25,0.07; 0.50,0.2; 0.75,0.467; 1.0,1.0">
                                          <p:stCondLst>
                                            <p:cond delay="0"/>
                                          </p:stCondLst>
                                        </p:cTn>
                                        <p:tgtEl>
                                          <p:spTgt spid="229"/>
                                        </p:tgtEl>
                                        <p:attrNameLst>
                                          <p:attrName>ppt_y</p:attrName>
                                        </p:attrNameLst>
                                      </p:cBhvr>
                                      <p:tavLst>
                                        <p:tav tm="0" fmla="#ppt_y-sin(pi*$)/3">
                                          <p:val>
                                            <p:fltVal val="0.5"/>
                                          </p:val>
                                        </p:tav>
                                        <p:tav tm="100000">
                                          <p:val>
                                            <p:fltVal val="1"/>
                                          </p:val>
                                        </p:tav>
                                      </p:tavLst>
                                    </p:anim>
                                    <p:anim calcmode="lin" valueType="num">
                                      <p:cBhvr>
                                        <p:cTn id="1168" dur="664" tmFilter="0, 0; 0.125,0.2665; 0.25,0.4; 0.375,0.465; 0.5,0.5;  0.625,0.535; 0.75,0.6; 0.875,0.7335; 1,1">
                                          <p:stCondLst>
                                            <p:cond delay="664"/>
                                          </p:stCondLst>
                                        </p:cTn>
                                        <p:tgtEl>
                                          <p:spTgt spid="229"/>
                                        </p:tgtEl>
                                        <p:attrNameLst>
                                          <p:attrName>ppt_y</p:attrName>
                                        </p:attrNameLst>
                                      </p:cBhvr>
                                      <p:tavLst>
                                        <p:tav tm="0" fmla="#ppt_y-sin(pi*$)/9">
                                          <p:val>
                                            <p:fltVal val="0"/>
                                          </p:val>
                                        </p:tav>
                                        <p:tav tm="100000">
                                          <p:val>
                                            <p:fltVal val="1"/>
                                          </p:val>
                                        </p:tav>
                                      </p:tavLst>
                                    </p:anim>
                                    <p:anim calcmode="lin" valueType="num">
                                      <p:cBhvr>
                                        <p:cTn id="1169" dur="332" tmFilter="0, 0; 0.125,0.2665; 0.25,0.4; 0.375,0.465; 0.5,0.5;  0.625,0.535; 0.75,0.6; 0.875,0.7335; 1,1">
                                          <p:stCondLst>
                                            <p:cond delay="1324"/>
                                          </p:stCondLst>
                                        </p:cTn>
                                        <p:tgtEl>
                                          <p:spTgt spid="229"/>
                                        </p:tgtEl>
                                        <p:attrNameLst>
                                          <p:attrName>ppt_y</p:attrName>
                                        </p:attrNameLst>
                                      </p:cBhvr>
                                      <p:tavLst>
                                        <p:tav tm="0" fmla="#ppt_y-sin(pi*$)/27">
                                          <p:val>
                                            <p:fltVal val="0"/>
                                          </p:val>
                                        </p:tav>
                                        <p:tav tm="100000">
                                          <p:val>
                                            <p:fltVal val="1"/>
                                          </p:val>
                                        </p:tav>
                                      </p:tavLst>
                                    </p:anim>
                                    <p:anim calcmode="lin" valueType="num">
                                      <p:cBhvr>
                                        <p:cTn id="1170" dur="164" tmFilter="0, 0; 0.125,0.2665; 0.25,0.4; 0.375,0.465; 0.5,0.5;  0.625,0.535; 0.75,0.6; 0.875,0.7335; 1,1">
                                          <p:stCondLst>
                                            <p:cond delay="1656"/>
                                          </p:stCondLst>
                                        </p:cTn>
                                        <p:tgtEl>
                                          <p:spTgt spid="229"/>
                                        </p:tgtEl>
                                        <p:attrNameLst>
                                          <p:attrName>ppt_y</p:attrName>
                                        </p:attrNameLst>
                                      </p:cBhvr>
                                      <p:tavLst>
                                        <p:tav tm="0" fmla="#ppt_y-sin(pi*$)/81">
                                          <p:val>
                                            <p:fltVal val="0"/>
                                          </p:val>
                                        </p:tav>
                                        <p:tav tm="100000">
                                          <p:val>
                                            <p:fltVal val="1"/>
                                          </p:val>
                                        </p:tav>
                                      </p:tavLst>
                                    </p:anim>
                                    <p:animScale>
                                      <p:cBhvr>
                                        <p:cTn id="1171" dur="26">
                                          <p:stCondLst>
                                            <p:cond delay="650"/>
                                          </p:stCondLst>
                                        </p:cTn>
                                        <p:tgtEl>
                                          <p:spTgt spid="229"/>
                                        </p:tgtEl>
                                      </p:cBhvr>
                                      <p:to x="100000" y="60000"/>
                                    </p:animScale>
                                    <p:animScale>
                                      <p:cBhvr>
                                        <p:cTn id="1172" dur="166" decel="50000">
                                          <p:stCondLst>
                                            <p:cond delay="676"/>
                                          </p:stCondLst>
                                        </p:cTn>
                                        <p:tgtEl>
                                          <p:spTgt spid="229"/>
                                        </p:tgtEl>
                                      </p:cBhvr>
                                      <p:to x="100000" y="100000"/>
                                    </p:animScale>
                                    <p:animScale>
                                      <p:cBhvr>
                                        <p:cTn id="1173" dur="26">
                                          <p:stCondLst>
                                            <p:cond delay="1312"/>
                                          </p:stCondLst>
                                        </p:cTn>
                                        <p:tgtEl>
                                          <p:spTgt spid="229"/>
                                        </p:tgtEl>
                                      </p:cBhvr>
                                      <p:to x="100000" y="80000"/>
                                    </p:animScale>
                                    <p:animScale>
                                      <p:cBhvr>
                                        <p:cTn id="1174" dur="166" decel="50000">
                                          <p:stCondLst>
                                            <p:cond delay="1338"/>
                                          </p:stCondLst>
                                        </p:cTn>
                                        <p:tgtEl>
                                          <p:spTgt spid="229"/>
                                        </p:tgtEl>
                                      </p:cBhvr>
                                      <p:to x="100000" y="100000"/>
                                    </p:animScale>
                                    <p:animScale>
                                      <p:cBhvr>
                                        <p:cTn id="1175" dur="26">
                                          <p:stCondLst>
                                            <p:cond delay="1642"/>
                                          </p:stCondLst>
                                        </p:cTn>
                                        <p:tgtEl>
                                          <p:spTgt spid="229"/>
                                        </p:tgtEl>
                                      </p:cBhvr>
                                      <p:to x="100000" y="90000"/>
                                    </p:animScale>
                                    <p:animScale>
                                      <p:cBhvr>
                                        <p:cTn id="1176" dur="166" decel="50000">
                                          <p:stCondLst>
                                            <p:cond delay="1668"/>
                                          </p:stCondLst>
                                        </p:cTn>
                                        <p:tgtEl>
                                          <p:spTgt spid="229"/>
                                        </p:tgtEl>
                                      </p:cBhvr>
                                      <p:to x="100000" y="100000"/>
                                    </p:animScale>
                                    <p:animScale>
                                      <p:cBhvr>
                                        <p:cTn id="1177" dur="26">
                                          <p:stCondLst>
                                            <p:cond delay="1808"/>
                                          </p:stCondLst>
                                        </p:cTn>
                                        <p:tgtEl>
                                          <p:spTgt spid="229"/>
                                        </p:tgtEl>
                                      </p:cBhvr>
                                      <p:to x="100000" y="95000"/>
                                    </p:animScale>
                                    <p:animScale>
                                      <p:cBhvr>
                                        <p:cTn id="1178" dur="166" decel="50000">
                                          <p:stCondLst>
                                            <p:cond delay="1834"/>
                                          </p:stCondLst>
                                        </p:cTn>
                                        <p:tgtEl>
                                          <p:spTgt spid="229"/>
                                        </p:tgtEl>
                                      </p:cBhvr>
                                      <p:to x="100000" y="100000"/>
                                    </p:animScale>
                                  </p:childTnLst>
                                </p:cTn>
                              </p:par>
                            </p:childTnLst>
                          </p:cTn>
                        </p:par>
                      </p:childTnLst>
                    </p:cTn>
                  </p:par>
                  <p:par>
                    <p:cTn id="1179" fill="hold">
                      <p:stCondLst>
                        <p:cond delay="indefinite"/>
                      </p:stCondLst>
                      <p:childTnLst>
                        <p:par>
                          <p:cTn id="1180" fill="hold">
                            <p:stCondLst>
                              <p:cond delay="0"/>
                            </p:stCondLst>
                            <p:childTnLst>
                              <p:par>
                                <p:cTn id="1181" presetID="21" presetClass="entr" presetSubtype="1" fill="hold" grpId="0" nodeType="clickEffect">
                                  <p:stCondLst>
                                    <p:cond delay="0"/>
                                  </p:stCondLst>
                                  <p:childTnLst>
                                    <p:set>
                                      <p:cBhvr>
                                        <p:cTn id="1182" dur="1" fill="hold">
                                          <p:stCondLst>
                                            <p:cond delay="0"/>
                                          </p:stCondLst>
                                        </p:cTn>
                                        <p:tgtEl>
                                          <p:spTgt spid="231"/>
                                        </p:tgtEl>
                                        <p:attrNameLst>
                                          <p:attrName>style.visibility</p:attrName>
                                        </p:attrNameLst>
                                      </p:cBhvr>
                                      <p:to>
                                        <p:strVal val="visible"/>
                                      </p:to>
                                    </p:set>
                                    <p:animEffect transition="in" filter="wheel(1)">
                                      <p:cBhvr>
                                        <p:cTn id="1183" dur="2000"/>
                                        <p:tgtEl>
                                          <p:spTgt spid="231"/>
                                        </p:tgtEl>
                                      </p:cBhvr>
                                    </p:animEffect>
                                  </p:childTnLst>
                                </p:cTn>
                              </p:par>
                            </p:childTnLst>
                          </p:cTn>
                        </p:par>
                      </p:childTnLst>
                    </p:cTn>
                  </p:par>
                  <p:par>
                    <p:cTn id="1184" fill="hold">
                      <p:stCondLst>
                        <p:cond delay="indefinite"/>
                      </p:stCondLst>
                      <p:childTnLst>
                        <p:par>
                          <p:cTn id="1185" fill="hold">
                            <p:stCondLst>
                              <p:cond delay="0"/>
                            </p:stCondLst>
                            <p:childTnLst>
                              <p:par>
                                <p:cTn id="1186" presetID="26" presetClass="entr" presetSubtype="0" fill="hold" grpId="0" nodeType="clickEffect">
                                  <p:stCondLst>
                                    <p:cond delay="0"/>
                                  </p:stCondLst>
                                  <p:childTnLst>
                                    <p:set>
                                      <p:cBhvr>
                                        <p:cTn id="1187" dur="1" fill="hold">
                                          <p:stCondLst>
                                            <p:cond delay="0"/>
                                          </p:stCondLst>
                                        </p:cTn>
                                        <p:tgtEl>
                                          <p:spTgt spid="232"/>
                                        </p:tgtEl>
                                        <p:attrNameLst>
                                          <p:attrName>style.visibility</p:attrName>
                                        </p:attrNameLst>
                                      </p:cBhvr>
                                      <p:to>
                                        <p:strVal val="visible"/>
                                      </p:to>
                                    </p:set>
                                    <p:animEffect transition="in" filter="wipe(down)">
                                      <p:cBhvr>
                                        <p:cTn id="1188" dur="580">
                                          <p:stCondLst>
                                            <p:cond delay="0"/>
                                          </p:stCondLst>
                                        </p:cTn>
                                        <p:tgtEl>
                                          <p:spTgt spid="232"/>
                                        </p:tgtEl>
                                      </p:cBhvr>
                                    </p:animEffect>
                                    <p:anim calcmode="lin" valueType="num">
                                      <p:cBhvr>
                                        <p:cTn id="1189" dur="1822" tmFilter="0,0; 0.14,0.36; 0.43,0.73; 0.71,0.91; 1.0,1.0">
                                          <p:stCondLst>
                                            <p:cond delay="0"/>
                                          </p:stCondLst>
                                        </p:cTn>
                                        <p:tgtEl>
                                          <p:spTgt spid="232"/>
                                        </p:tgtEl>
                                        <p:attrNameLst>
                                          <p:attrName>ppt_x</p:attrName>
                                        </p:attrNameLst>
                                      </p:cBhvr>
                                      <p:tavLst>
                                        <p:tav tm="0">
                                          <p:val>
                                            <p:strVal val="#ppt_x-0.25"/>
                                          </p:val>
                                        </p:tav>
                                        <p:tav tm="100000">
                                          <p:val>
                                            <p:strVal val="#ppt_x"/>
                                          </p:val>
                                        </p:tav>
                                      </p:tavLst>
                                    </p:anim>
                                    <p:anim calcmode="lin" valueType="num">
                                      <p:cBhvr>
                                        <p:cTn id="1190" dur="664" tmFilter="0.0,0.0; 0.25,0.07; 0.50,0.2; 0.75,0.467; 1.0,1.0">
                                          <p:stCondLst>
                                            <p:cond delay="0"/>
                                          </p:stCondLst>
                                        </p:cTn>
                                        <p:tgtEl>
                                          <p:spTgt spid="232"/>
                                        </p:tgtEl>
                                        <p:attrNameLst>
                                          <p:attrName>ppt_y</p:attrName>
                                        </p:attrNameLst>
                                      </p:cBhvr>
                                      <p:tavLst>
                                        <p:tav tm="0" fmla="#ppt_y-sin(pi*$)/3">
                                          <p:val>
                                            <p:fltVal val="0.5"/>
                                          </p:val>
                                        </p:tav>
                                        <p:tav tm="100000">
                                          <p:val>
                                            <p:fltVal val="1"/>
                                          </p:val>
                                        </p:tav>
                                      </p:tavLst>
                                    </p:anim>
                                    <p:anim calcmode="lin" valueType="num">
                                      <p:cBhvr>
                                        <p:cTn id="1191" dur="664" tmFilter="0, 0; 0.125,0.2665; 0.25,0.4; 0.375,0.465; 0.5,0.5;  0.625,0.535; 0.75,0.6; 0.875,0.7335; 1,1">
                                          <p:stCondLst>
                                            <p:cond delay="664"/>
                                          </p:stCondLst>
                                        </p:cTn>
                                        <p:tgtEl>
                                          <p:spTgt spid="232"/>
                                        </p:tgtEl>
                                        <p:attrNameLst>
                                          <p:attrName>ppt_y</p:attrName>
                                        </p:attrNameLst>
                                      </p:cBhvr>
                                      <p:tavLst>
                                        <p:tav tm="0" fmla="#ppt_y-sin(pi*$)/9">
                                          <p:val>
                                            <p:fltVal val="0"/>
                                          </p:val>
                                        </p:tav>
                                        <p:tav tm="100000">
                                          <p:val>
                                            <p:fltVal val="1"/>
                                          </p:val>
                                        </p:tav>
                                      </p:tavLst>
                                    </p:anim>
                                    <p:anim calcmode="lin" valueType="num">
                                      <p:cBhvr>
                                        <p:cTn id="1192" dur="332" tmFilter="0, 0; 0.125,0.2665; 0.25,0.4; 0.375,0.465; 0.5,0.5;  0.625,0.535; 0.75,0.6; 0.875,0.7335; 1,1">
                                          <p:stCondLst>
                                            <p:cond delay="1324"/>
                                          </p:stCondLst>
                                        </p:cTn>
                                        <p:tgtEl>
                                          <p:spTgt spid="232"/>
                                        </p:tgtEl>
                                        <p:attrNameLst>
                                          <p:attrName>ppt_y</p:attrName>
                                        </p:attrNameLst>
                                      </p:cBhvr>
                                      <p:tavLst>
                                        <p:tav tm="0" fmla="#ppt_y-sin(pi*$)/27">
                                          <p:val>
                                            <p:fltVal val="0"/>
                                          </p:val>
                                        </p:tav>
                                        <p:tav tm="100000">
                                          <p:val>
                                            <p:fltVal val="1"/>
                                          </p:val>
                                        </p:tav>
                                      </p:tavLst>
                                    </p:anim>
                                    <p:anim calcmode="lin" valueType="num">
                                      <p:cBhvr>
                                        <p:cTn id="1193" dur="164" tmFilter="0, 0; 0.125,0.2665; 0.25,0.4; 0.375,0.465; 0.5,0.5;  0.625,0.535; 0.75,0.6; 0.875,0.7335; 1,1">
                                          <p:stCondLst>
                                            <p:cond delay="1656"/>
                                          </p:stCondLst>
                                        </p:cTn>
                                        <p:tgtEl>
                                          <p:spTgt spid="232"/>
                                        </p:tgtEl>
                                        <p:attrNameLst>
                                          <p:attrName>ppt_y</p:attrName>
                                        </p:attrNameLst>
                                      </p:cBhvr>
                                      <p:tavLst>
                                        <p:tav tm="0" fmla="#ppt_y-sin(pi*$)/81">
                                          <p:val>
                                            <p:fltVal val="0"/>
                                          </p:val>
                                        </p:tav>
                                        <p:tav tm="100000">
                                          <p:val>
                                            <p:fltVal val="1"/>
                                          </p:val>
                                        </p:tav>
                                      </p:tavLst>
                                    </p:anim>
                                    <p:animScale>
                                      <p:cBhvr>
                                        <p:cTn id="1194" dur="26">
                                          <p:stCondLst>
                                            <p:cond delay="650"/>
                                          </p:stCondLst>
                                        </p:cTn>
                                        <p:tgtEl>
                                          <p:spTgt spid="232"/>
                                        </p:tgtEl>
                                      </p:cBhvr>
                                      <p:to x="100000" y="60000"/>
                                    </p:animScale>
                                    <p:animScale>
                                      <p:cBhvr>
                                        <p:cTn id="1195" dur="166" decel="50000">
                                          <p:stCondLst>
                                            <p:cond delay="676"/>
                                          </p:stCondLst>
                                        </p:cTn>
                                        <p:tgtEl>
                                          <p:spTgt spid="232"/>
                                        </p:tgtEl>
                                      </p:cBhvr>
                                      <p:to x="100000" y="100000"/>
                                    </p:animScale>
                                    <p:animScale>
                                      <p:cBhvr>
                                        <p:cTn id="1196" dur="26">
                                          <p:stCondLst>
                                            <p:cond delay="1312"/>
                                          </p:stCondLst>
                                        </p:cTn>
                                        <p:tgtEl>
                                          <p:spTgt spid="232"/>
                                        </p:tgtEl>
                                      </p:cBhvr>
                                      <p:to x="100000" y="80000"/>
                                    </p:animScale>
                                    <p:animScale>
                                      <p:cBhvr>
                                        <p:cTn id="1197" dur="166" decel="50000">
                                          <p:stCondLst>
                                            <p:cond delay="1338"/>
                                          </p:stCondLst>
                                        </p:cTn>
                                        <p:tgtEl>
                                          <p:spTgt spid="232"/>
                                        </p:tgtEl>
                                      </p:cBhvr>
                                      <p:to x="100000" y="100000"/>
                                    </p:animScale>
                                    <p:animScale>
                                      <p:cBhvr>
                                        <p:cTn id="1198" dur="26">
                                          <p:stCondLst>
                                            <p:cond delay="1642"/>
                                          </p:stCondLst>
                                        </p:cTn>
                                        <p:tgtEl>
                                          <p:spTgt spid="232"/>
                                        </p:tgtEl>
                                      </p:cBhvr>
                                      <p:to x="100000" y="90000"/>
                                    </p:animScale>
                                    <p:animScale>
                                      <p:cBhvr>
                                        <p:cTn id="1199" dur="166" decel="50000">
                                          <p:stCondLst>
                                            <p:cond delay="1668"/>
                                          </p:stCondLst>
                                        </p:cTn>
                                        <p:tgtEl>
                                          <p:spTgt spid="232"/>
                                        </p:tgtEl>
                                      </p:cBhvr>
                                      <p:to x="100000" y="100000"/>
                                    </p:animScale>
                                    <p:animScale>
                                      <p:cBhvr>
                                        <p:cTn id="1200" dur="26">
                                          <p:stCondLst>
                                            <p:cond delay="1808"/>
                                          </p:stCondLst>
                                        </p:cTn>
                                        <p:tgtEl>
                                          <p:spTgt spid="232"/>
                                        </p:tgtEl>
                                      </p:cBhvr>
                                      <p:to x="100000" y="95000"/>
                                    </p:animScale>
                                    <p:animScale>
                                      <p:cBhvr>
                                        <p:cTn id="1201" dur="166" decel="50000">
                                          <p:stCondLst>
                                            <p:cond delay="1834"/>
                                          </p:stCondLst>
                                        </p:cTn>
                                        <p:tgtEl>
                                          <p:spTgt spid="232"/>
                                        </p:tgtEl>
                                      </p:cBhvr>
                                      <p:to x="100000" y="100000"/>
                                    </p:animScale>
                                  </p:childTnLst>
                                </p:cTn>
                              </p:par>
                            </p:childTnLst>
                          </p:cTn>
                        </p:par>
                      </p:childTnLst>
                    </p:cTn>
                  </p:par>
                  <p:par>
                    <p:cTn id="1202" fill="hold">
                      <p:stCondLst>
                        <p:cond delay="indefinite"/>
                      </p:stCondLst>
                      <p:childTnLst>
                        <p:par>
                          <p:cTn id="1203" fill="hold">
                            <p:stCondLst>
                              <p:cond delay="0"/>
                            </p:stCondLst>
                            <p:childTnLst>
                              <p:par>
                                <p:cTn id="1204" presetID="41" presetClass="entr" presetSubtype="0" fill="hold" grpId="0" nodeType="clickEffect">
                                  <p:stCondLst>
                                    <p:cond delay="0"/>
                                  </p:stCondLst>
                                  <p:iterate type="lt">
                                    <p:tmPct val="10000"/>
                                  </p:iterate>
                                  <p:childTnLst>
                                    <p:set>
                                      <p:cBhvr>
                                        <p:cTn id="1205" dur="1" fill="hold">
                                          <p:stCondLst>
                                            <p:cond delay="0"/>
                                          </p:stCondLst>
                                        </p:cTn>
                                        <p:tgtEl>
                                          <p:spTgt spid="233"/>
                                        </p:tgtEl>
                                        <p:attrNameLst>
                                          <p:attrName>style.visibility</p:attrName>
                                        </p:attrNameLst>
                                      </p:cBhvr>
                                      <p:to>
                                        <p:strVal val="visible"/>
                                      </p:to>
                                    </p:set>
                                    <p:anim calcmode="lin" valueType="num">
                                      <p:cBhvr>
                                        <p:cTn id="1206" dur="500" fill="hold"/>
                                        <p:tgtEl>
                                          <p:spTgt spid="233"/>
                                        </p:tgtEl>
                                        <p:attrNameLst>
                                          <p:attrName>ppt_x</p:attrName>
                                        </p:attrNameLst>
                                      </p:cBhvr>
                                      <p:tavLst>
                                        <p:tav tm="0">
                                          <p:val>
                                            <p:strVal val="#ppt_x"/>
                                          </p:val>
                                        </p:tav>
                                        <p:tav tm="50000">
                                          <p:val>
                                            <p:strVal val="#ppt_x+.1"/>
                                          </p:val>
                                        </p:tav>
                                        <p:tav tm="100000">
                                          <p:val>
                                            <p:strVal val="#ppt_x"/>
                                          </p:val>
                                        </p:tav>
                                      </p:tavLst>
                                    </p:anim>
                                    <p:anim calcmode="lin" valueType="num">
                                      <p:cBhvr>
                                        <p:cTn id="1207" dur="500" fill="hold"/>
                                        <p:tgtEl>
                                          <p:spTgt spid="233"/>
                                        </p:tgtEl>
                                        <p:attrNameLst>
                                          <p:attrName>ppt_y</p:attrName>
                                        </p:attrNameLst>
                                      </p:cBhvr>
                                      <p:tavLst>
                                        <p:tav tm="0">
                                          <p:val>
                                            <p:strVal val="#ppt_y"/>
                                          </p:val>
                                        </p:tav>
                                        <p:tav tm="100000">
                                          <p:val>
                                            <p:strVal val="#ppt_y"/>
                                          </p:val>
                                        </p:tav>
                                      </p:tavLst>
                                    </p:anim>
                                    <p:anim calcmode="lin" valueType="num">
                                      <p:cBhvr>
                                        <p:cTn id="1208" dur="500" fill="hold"/>
                                        <p:tgtEl>
                                          <p:spTgt spid="233"/>
                                        </p:tgtEl>
                                        <p:attrNameLst>
                                          <p:attrName>ppt_h</p:attrName>
                                        </p:attrNameLst>
                                      </p:cBhvr>
                                      <p:tavLst>
                                        <p:tav tm="0">
                                          <p:val>
                                            <p:strVal val="#ppt_h/10"/>
                                          </p:val>
                                        </p:tav>
                                        <p:tav tm="50000">
                                          <p:val>
                                            <p:strVal val="#ppt_h+.01"/>
                                          </p:val>
                                        </p:tav>
                                        <p:tav tm="100000">
                                          <p:val>
                                            <p:strVal val="#ppt_h"/>
                                          </p:val>
                                        </p:tav>
                                      </p:tavLst>
                                    </p:anim>
                                    <p:anim calcmode="lin" valueType="num">
                                      <p:cBhvr>
                                        <p:cTn id="1209" dur="500" fill="hold"/>
                                        <p:tgtEl>
                                          <p:spTgt spid="233"/>
                                        </p:tgtEl>
                                        <p:attrNameLst>
                                          <p:attrName>ppt_w</p:attrName>
                                        </p:attrNameLst>
                                      </p:cBhvr>
                                      <p:tavLst>
                                        <p:tav tm="0">
                                          <p:val>
                                            <p:strVal val="#ppt_w/10"/>
                                          </p:val>
                                        </p:tav>
                                        <p:tav tm="50000">
                                          <p:val>
                                            <p:strVal val="#ppt_w+.01"/>
                                          </p:val>
                                        </p:tav>
                                        <p:tav tm="100000">
                                          <p:val>
                                            <p:strVal val="#ppt_w"/>
                                          </p:val>
                                        </p:tav>
                                      </p:tavLst>
                                    </p:anim>
                                    <p:animEffect transition="in" filter="fade">
                                      <p:cBhvr>
                                        <p:cTn id="1210" dur="500" tmFilter="0,0; .5, 1; 1, 1"/>
                                        <p:tgtEl>
                                          <p:spTgt spid="233"/>
                                        </p:tgtEl>
                                      </p:cBhvr>
                                    </p:animEffect>
                                  </p:childTnLst>
                                </p:cTn>
                              </p:par>
                            </p:childTnLst>
                          </p:cTn>
                        </p:par>
                      </p:childTnLst>
                    </p:cTn>
                  </p:par>
                  <p:par>
                    <p:cTn id="1211" fill="hold">
                      <p:stCondLst>
                        <p:cond delay="indefinite"/>
                      </p:stCondLst>
                      <p:childTnLst>
                        <p:par>
                          <p:cTn id="1212" fill="hold">
                            <p:stCondLst>
                              <p:cond delay="0"/>
                            </p:stCondLst>
                            <p:childTnLst>
                              <p:par>
                                <p:cTn id="1213" presetID="30" presetClass="entr" presetSubtype="0" fill="hold" nodeType="clickEffect">
                                  <p:stCondLst>
                                    <p:cond delay="0"/>
                                  </p:stCondLst>
                                  <p:childTnLst>
                                    <p:set>
                                      <p:cBhvr>
                                        <p:cTn id="1214" dur="1" fill="hold">
                                          <p:stCondLst>
                                            <p:cond delay="0"/>
                                          </p:stCondLst>
                                        </p:cTn>
                                        <p:tgtEl>
                                          <p:spTgt spid="228"/>
                                        </p:tgtEl>
                                        <p:attrNameLst>
                                          <p:attrName>style.visibility</p:attrName>
                                        </p:attrNameLst>
                                      </p:cBhvr>
                                      <p:to>
                                        <p:strVal val="visible"/>
                                      </p:to>
                                    </p:set>
                                    <p:animEffect transition="in" filter="fade">
                                      <p:cBhvr>
                                        <p:cTn id="1215" dur="800" decel="100000"/>
                                        <p:tgtEl>
                                          <p:spTgt spid="228"/>
                                        </p:tgtEl>
                                      </p:cBhvr>
                                    </p:animEffect>
                                    <p:anim calcmode="lin" valueType="num">
                                      <p:cBhvr>
                                        <p:cTn id="1216" dur="800" decel="100000" fill="hold"/>
                                        <p:tgtEl>
                                          <p:spTgt spid="228"/>
                                        </p:tgtEl>
                                        <p:attrNameLst>
                                          <p:attrName>style.rotation</p:attrName>
                                        </p:attrNameLst>
                                      </p:cBhvr>
                                      <p:tavLst>
                                        <p:tav tm="0">
                                          <p:val>
                                            <p:fltVal val="-90"/>
                                          </p:val>
                                        </p:tav>
                                        <p:tav tm="100000">
                                          <p:val>
                                            <p:fltVal val="0"/>
                                          </p:val>
                                        </p:tav>
                                      </p:tavLst>
                                    </p:anim>
                                    <p:anim calcmode="lin" valueType="num">
                                      <p:cBhvr>
                                        <p:cTn id="1217" dur="800" decel="100000" fill="hold"/>
                                        <p:tgtEl>
                                          <p:spTgt spid="228"/>
                                        </p:tgtEl>
                                        <p:attrNameLst>
                                          <p:attrName>ppt_x</p:attrName>
                                        </p:attrNameLst>
                                      </p:cBhvr>
                                      <p:tavLst>
                                        <p:tav tm="0">
                                          <p:val>
                                            <p:strVal val="#ppt_x+0.4"/>
                                          </p:val>
                                        </p:tav>
                                        <p:tav tm="100000">
                                          <p:val>
                                            <p:strVal val="#ppt_x-0.05"/>
                                          </p:val>
                                        </p:tav>
                                      </p:tavLst>
                                    </p:anim>
                                    <p:anim calcmode="lin" valueType="num">
                                      <p:cBhvr>
                                        <p:cTn id="1218" dur="800" decel="100000" fill="hold"/>
                                        <p:tgtEl>
                                          <p:spTgt spid="228"/>
                                        </p:tgtEl>
                                        <p:attrNameLst>
                                          <p:attrName>ppt_y</p:attrName>
                                        </p:attrNameLst>
                                      </p:cBhvr>
                                      <p:tavLst>
                                        <p:tav tm="0">
                                          <p:val>
                                            <p:strVal val="#ppt_y-0.4"/>
                                          </p:val>
                                        </p:tav>
                                        <p:tav tm="100000">
                                          <p:val>
                                            <p:strVal val="#ppt_y+0.1"/>
                                          </p:val>
                                        </p:tav>
                                      </p:tavLst>
                                    </p:anim>
                                    <p:anim calcmode="lin" valueType="num">
                                      <p:cBhvr>
                                        <p:cTn id="1219" dur="200" accel="100000" fill="hold">
                                          <p:stCondLst>
                                            <p:cond delay="800"/>
                                          </p:stCondLst>
                                        </p:cTn>
                                        <p:tgtEl>
                                          <p:spTgt spid="228"/>
                                        </p:tgtEl>
                                        <p:attrNameLst>
                                          <p:attrName>ppt_x</p:attrName>
                                        </p:attrNameLst>
                                      </p:cBhvr>
                                      <p:tavLst>
                                        <p:tav tm="0">
                                          <p:val>
                                            <p:strVal val="#ppt_x-0.05"/>
                                          </p:val>
                                        </p:tav>
                                        <p:tav tm="100000">
                                          <p:val>
                                            <p:strVal val="#ppt_x"/>
                                          </p:val>
                                        </p:tav>
                                      </p:tavLst>
                                    </p:anim>
                                    <p:anim calcmode="lin" valueType="num">
                                      <p:cBhvr>
                                        <p:cTn id="1220" dur="200" accel="100000" fill="hold">
                                          <p:stCondLst>
                                            <p:cond delay="800"/>
                                          </p:stCondLst>
                                        </p:cTn>
                                        <p:tgtEl>
                                          <p:spTgt spid="228"/>
                                        </p:tgtEl>
                                        <p:attrNameLst>
                                          <p:attrName>ppt_y</p:attrName>
                                        </p:attrNameLst>
                                      </p:cBhvr>
                                      <p:tavLst>
                                        <p:tav tm="0">
                                          <p:val>
                                            <p:strVal val="#ppt_y+0.1"/>
                                          </p:val>
                                        </p:tav>
                                        <p:tav tm="100000">
                                          <p:val>
                                            <p:strVal val="#ppt_y"/>
                                          </p:val>
                                        </p:tav>
                                      </p:tavLst>
                                    </p:anim>
                                  </p:childTnLst>
                                </p:cTn>
                              </p:par>
                            </p:childTnLst>
                          </p:cTn>
                        </p:par>
                      </p:childTnLst>
                    </p:cTn>
                  </p:par>
                  <p:par>
                    <p:cTn id="1221" fill="hold">
                      <p:stCondLst>
                        <p:cond delay="indefinite"/>
                      </p:stCondLst>
                      <p:childTnLst>
                        <p:par>
                          <p:cTn id="1222" fill="hold">
                            <p:stCondLst>
                              <p:cond delay="0"/>
                            </p:stCondLst>
                            <p:childTnLst>
                              <p:par>
                                <p:cTn id="1223" presetID="41" presetClass="entr" presetSubtype="0" fill="hold" nodeType="clickEffect">
                                  <p:stCondLst>
                                    <p:cond delay="0"/>
                                  </p:stCondLst>
                                  <p:iterate type="lt">
                                    <p:tmPct val="10000"/>
                                  </p:iterate>
                                  <p:childTnLst>
                                    <p:set>
                                      <p:cBhvr>
                                        <p:cTn id="1224" dur="1" fill="hold">
                                          <p:stCondLst>
                                            <p:cond delay="0"/>
                                          </p:stCondLst>
                                        </p:cTn>
                                        <p:tgtEl>
                                          <p:spTgt spid="2">
                                            <p:txEl>
                                              <p:pRg st="0" end="0"/>
                                            </p:txEl>
                                          </p:spTgt>
                                        </p:tgtEl>
                                        <p:attrNameLst>
                                          <p:attrName>style.visibility</p:attrName>
                                        </p:attrNameLst>
                                      </p:cBhvr>
                                      <p:to>
                                        <p:strVal val="visible"/>
                                      </p:to>
                                    </p:set>
                                    <p:anim calcmode="lin" valueType="num">
                                      <p:cBhvr>
                                        <p:cTn id="1225" dur="500" fill="hold"/>
                                        <p:tgtEl>
                                          <p:spTgt spid="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26" dur="500" fill="hold"/>
                                        <p:tgtEl>
                                          <p:spTgt spid="2">
                                            <p:txEl>
                                              <p:pRg st="0" end="0"/>
                                            </p:txEl>
                                          </p:spTgt>
                                        </p:tgtEl>
                                        <p:attrNameLst>
                                          <p:attrName>ppt_y</p:attrName>
                                        </p:attrNameLst>
                                      </p:cBhvr>
                                      <p:tavLst>
                                        <p:tav tm="0">
                                          <p:val>
                                            <p:strVal val="#ppt_y"/>
                                          </p:val>
                                        </p:tav>
                                        <p:tav tm="100000">
                                          <p:val>
                                            <p:strVal val="#ppt_y"/>
                                          </p:val>
                                        </p:tav>
                                      </p:tavLst>
                                    </p:anim>
                                    <p:anim calcmode="lin" valueType="num">
                                      <p:cBhvr>
                                        <p:cTn id="1227" dur="500" fill="hold"/>
                                        <p:tgtEl>
                                          <p:spTgt spid="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228" dur="500" fill="hold"/>
                                        <p:tgtEl>
                                          <p:spTgt spid="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229" dur="500" tmFilter="0,0; .5, 1; 1, 1"/>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 grpId="0" animBg="1"/>
      <p:bldP spid="108" grpId="0" animBg="1"/>
      <p:bldP spid="109" grpId="0" animBg="1"/>
      <p:bldP spid="23" grpId="0" animBg="1"/>
      <p:bldP spid="24" grpId="0" animBg="1"/>
      <p:bldP spid="31" grpId="0" animBg="1"/>
      <p:bldP spid="32" grpId="0" animBg="1"/>
      <p:bldP spid="33" grpId="0" animBg="1"/>
      <p:bldP spid="51" grpId="0" animBg="1"/>
      <p:bldP spid="52" grpId="0" animBg="1"/>
      <p:bldP spid="54" grpId="0" animBg="1"/>
      <p:bldP spid="55" grpId="0" animBg="1"/>
      <p:bldP spid="57" grpId="0" animBg="1"/>
      <p:bldP spid="58" grpId="0" animBg="1"/>
      <p:bldP spid="59" grpId="0" animBg="1"/>
      <p:bldP spid="60" grpId="0" animBg="1"/>
      <p:bldP spid="61" grpId="0" animBg="1"/>
      <p:bldP spid="62" grpId="0" animBg="1"/>
      <p:bldP spid="85" grpId="0" animBg="1"/>
      <p:bldP spid="6"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102" grpId="0" animBg="1"/>
      <p:bldP spid="104" grpId="0" animBg="1"/>
      <p:bldP spid="116" grpId="0" animBg="1"/>
      <p:bldP spid="119" grpId="0" animBg="1"/>
      <p:bldP spid="123" grpId="0" animBg="1"/>
      <p:bldP spid="130" grpId="0" animBg="1"/>
      <p:bldP spid="137" grpId="0" animBg="1"/>
      <p:bldP spid="139" grpId="0" animBg="1"/>
      <p:bldP spid="140" grpId="0" animBg="1"/>
      <p:bldP spid="142" grpId="0" animBg="1"/>
      <p:bldP spid="149" grpId="0" animBg="1"/>
      <p:bldP spid="150" grpId="0" animBg="1"/>
      <p:bldP spid="152" grpId="0" animBg="1"/>
      <p:bldP spid="154" grpId="0" animBg="1"/>
      <p:bldP spid="155" grpId="0" animBg="1"/>
      <p:bldP spid="156" grpId="0" animBg="1"/>
      <p:bldP spid="157" grpId="0" animBg="1"/>
      <p:bldP spid="159" grpId="0" animBg="1"/>
      <p:bldP spid="160" grpId="0" animBg="1"/>
      <p:bldP spid="161" grpId="0" animBg="1"/>
      <p:bldP spid="169" grpId="0" animBg="1"/>
      <p:bldP spid="171" grpId="0" animBg="1"/>
      <p:bldP spid="172" grpId="0" animBg="1"/>
      <p:bldP spid="173" grpId="0" animBg="1"/>
      <p:bldP spid="174" grpId="0" animBg="1"/>
      <p:bldP spid="175" grpId="0" animBg="1"/>
      <p:bldP spid="191" grpId="0" animBg="1"/>
      <p:bldP spid="192" grpId="0" animBg="1"/>
      <p:bldP spid="193" grpId="0" animBg="1"/>
      <p:bldP spid="194" grpId="0" animBg="1"/>
      <p:bldP spid="196" grpId="0" animBg="1"/>
      <p:bldP spid="197" grpId="0" animBg="1"/>
      <p:bldP spid="198" grpId="0" animBg="1"/>
      <p:bldP spid="215" grpId="0" animBg="1"/>
      <p:bldP spid="216" grpId="0" animBg="1"/>
      <p:bldP spid="220" grpId="0" animBg="1"/>
      <p:bldP spid="223" grpId="0" animBg="1"/>
      <p:bldP spid="224" grpId="0" animBg="1"/>
      <p:bldP spid="225" grpId="0" animBg="1"/>
      <p:bldP spid="226" grpId="0" animBg="1"/>
      <p:bldP spid="227" grpId="0" animBg="1"/>
      <p:bldP spid="229" grpId="0" animBg="1"/>
      <p:bldP spid="230" grpId="0" animBg="1"/>
      <p:bldP spid="231" grpId="0" animBg="1"/>
      <p:bldP spid="232" grpId="0" animBg="1"/>
      <p:bldP spid="233" grpId="0" animBg="1"/>
      <p:bldP spid="14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fontScale="92500"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5.	الفرضية البنيوية: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الفرضية البنيوية هي أنه في كل مجتمع، حتى حيث يبدو أن الزيجات لا تنتج إلا عن اختيارات فردية، تمليها اعتبارات اقتصادية أو عاطفية، غريبة عن القرابة، هنالك إمكانية تشكل أنماط معينة من الحلقات. إذا كان يمكن أن يوجد نظام في زيجات جيل من الأجيال، في حين أن هذه الزيجات لم تنسق بشكل مباشر، فهذا يعني أنها ترتهن بزيجات الأجيال السابقة. وهذا الارتهان يحتاج إلى أدلة تثبت وجوده في المجتمعات التي كما هي الحال في المجتمع الغربي المعاصر، لا تجعل منه موضوعا لقوانين صريحة. وفي المقابل، ما أكثر الثقافات التي تحدد فيها الأجيال السابقة، بطريقة سلبية وواسعة، أو إيجابية ضيقة، الزيجات الممكنة لاحقا.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7178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3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‌د)	المنهج الألسني والتحليل البنيوي للقرابة: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استلهم عالم الإنسان "كلود ليفي-ستروس" ألسنيته من "رومان </a:t>
            </a:r>
            <a:r>
              <a:rPr lang="ar-DZ" sz="3200" dirty="0" err="1">
                <a:latin typeface="Times New Roman" panose="02020603050405020304" pitchFamily="18" charset="0"/>
                <a:ea typeface="SimSun" panose="02010600030101010101" pitchFamily="2" charset="-122"/>
                <a:cs typeface="mohammad bold art 1" pitchFamily="2" charset="-78"/>
              </a:rPr>
              <a:t>جاكوبسون</a:t>
            </a:r>
            <a:r>
              <a:rPr lang="ar-DZ" sz="3200" dirty="0">
                <a:latin typeface="Times New Roman" panose="02020603050405020304" pitchFamily="18" charset="0"/>
                <a:ea typeface="SimSun" panose="02010600030101010101" pitchFamily="2" charset="-122"/>
                <a:cs typeface="mohammad bold art 1" pitchFamily="2" charset="-78"/>
              </a:rPr>
              <a:t>"، كان ذلك عام 1942م عندما طار "ليفي ستروس" ليحضر دروسه ومحاضراته في نيويورك، وبذلك التاريخ ولدت البنيوية الفرنسية. وقد لعبت سلسلة المحاضرات تلك دوراً عظيماً في تعريف "ستروس" على الألسنية ووجد ضالته في ذلك المنهج تأثراً بتعاليم "دي </a:t>
            </a:r>
            <a:r>
              <a:rPr lang="ar-DZ" sz="3200" dirty="0" err="1">
                <a:latin typeface="Times New Roman" panose="02020603050405020304" pitchFamily="18" charset="0"/>
                <a:ea typeface="SimSun" panose="02010600030101010101" pitchFamily="2" charset="-122"/>
                <a:cs typeface="mohammad bold art 1" pitchFamily="2" charset="-78"/>
              </a:rPr>
              <a:t>سوسير</a:t>
            </a:r>
            <a:r>
              <a:rPr lang="ar-DZ" sz="3200" dirty="0">
                <a:latin typeface="Times New Roman" panose="02020603050405020304" pitchFamily="18" charset="0"/>
                <a:ea typeface="SimSun" panose="02010600030101010101" pitchFamily="2" charset="-122"/>
                <a:cs typeface="mohammad bold art 1" pitchFamily="2" charset="-78"/>
              </a:rPr>
              <a:t>" و"رومان </a:t>
            </a:r>
            <a:r>
              <a:rPr lang="ar-DZ" sz="3200" dirty="0" err="1">
                <a:latin typeface="Times New Roman" panose="02020603050405020304" pitchFamily="18" charset="0"/>
                <a:ea typeface="SimSun" panose="02010600030101010101" pitchFamily="2" charset="-122"/>
                <a:cs typeface="mohammad bold art 1" pitchFamily="2" charset="-78"/>
              </a:rPr>
              <a:t>جاكوبسون</a:t>
            </a:r>
            <a:r>
              <a:rPr lang="ar-DZ" sz="3200" dirty="0">
                <a:latin typeface="Times New Roman" panose="02020603050405020304" pitchFamily="18" charset="0"/>
                <a:ea typeface="SimSun" panose="02010600030101010101" pitchFamily="2" charset="-122"/>
                <a:cs typeface="mohammad bold art 1" pitchFamily="2" charset="-78"/>
              </a:rPr>
              <a:t>" بحيث تتوافق مع الأنثروبولوجيا.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172582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44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ومما أثار اهتمام "ليفي ستروس" في الأربعينات وخلف لديه أثراً عميقاً هو الصّرامة العلمية التي اتسمت بها الألسنية ونجاحاتها التفسيرية؛ يقول "ستروس":</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"إننا نجد أنفسنا نحن </a:t>
            </a:r>
            <a:r>
              <a:rPr lang="ar-DZ" sz="3200" dirty="0" err="1">
                <a:latin typeface="Times New Roman" panose="02020603050405020304" pitchFamily="18" charset="0"/>
                <a:ea typeface="SimSun" panose="02010600030101010101" pitchFamily="2" charset="-122"/>
                <a:cs typeface="mohammad bold art 1" pitchFamily="2" charset="-78"/>
              </a:rPr>
              <a:t>الأنثروبولوجيين</a:t>
            </a:r>
            <a:r>
              <a:rPr lang="ar-DZ" sz="3200" dirty="0">
                <a:latin typeface="Times New Roman" panose="02020603050405020304" pitchFamily="18" charset="0"/>
                <a:ea typeface="SimSun" panose="02010600030101010101" pitchFamily="2" charset="-122"/>
                <a:cs typeface="mohammad bold art 1" pitchFamily="2" charset="-78"/>
              </a:rPr>
              <a:t> في وضع حرج بإزاء الألسنيين، فقد اشتغلنا معهم طيلة سنوات عديدة، جنباً إلى جنب، ثم بدا لنا إن الألسنيين أخذوا يتملصون منا، فرأيناهم ينتقلون إلى الجهة الأخرى من الحاجز الذي يفصل العلوم الدقيقة والطبيعية عن العلوم الإنسانية والاجتماعية، الذي اعتقدنا زمناً طويلاً أنّ عبوره أمر متعذر..." ويقول:</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985062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8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fontScale="92500"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"إننا نريد أن نتعلم من الألسنيين سرّ نجاحهم، ألا يسعنا نحن أيضاً أن نطبق على هذا الحقل الذي تدور فيه أبحاثنا-القرابة، التنظيم الاجتماعي، الدين، الفلكلور، الفن- تلك المناهج الصارمة التي تبرهن الألسنية كل يوم على فعاليتها".</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ولكن كيف أمكن توظيف المبادئ العلمية للمنهج الألسني في مجال العلوم الاجتماعية؟ هذا ما سوف نجيب عليه خلال هذا البحث. إذ تمثل الدراسة التي بين أيدينا تعريفاً مبسطاً عن البنيوية في صورتها الألسنية </a:t>
            </a:r>
            <a:r>
              <a:rPr lang="ar-DZ" sz="3200" dirty="0" err="1">
                <a:latin typeface="Times New Roman" panose="02020603050405020304" pitchFamily="18" charset="0"/>
                <a:ea typeface="SimSun" panose="02010600030101010101" pitchFamily="2" charset="-122"/>
                <a:cs typeface="mohammad bold art 1" pitchFamily="2" charset="-78"/>
              </a:rPr>
              <a:t>والأنثروبولوجية</a:t>
            </a:r>
            <a:r>
              <a:rPr lang="ar-DZ" sz="3200" dirty="0">
                <a:latin typeface="Times New Roman" panose="02020603050405020304" pitchFamily="18" charset="0"/>
                <a:ea typeface="SimSun" panose="02010600030101010101" pitchFamily="2" charset="-122"/>
                <a:cs typeface="mohammad bold art 1" pitchFamily="2" charset="-78"/>
              </a:rPr>
              <a:t>، فتبدأ في بيان الخطوات العامة للمنهج الالسني يتبعها تطبيق الموضوع الأنثروبولوجي والمتمثل في النظام </a:t>
            </a:r>
            <a:r>
              <a:rPr lang="ar-DZ" sz="3200" dirty="0" err="1">
                <a:latin typeface="Times New Roman" panose="02020603050405020304" pitchFamily="18" charset="0"/>
                <a:ea typeface="SimSun" panose="02010600030101010101" pitchFamily="2" charset="-122"/>
                <a:cs typeface="mohammad bold art 1" pitchFamily="2" charset="-78"/>
              </a:rPr>
              <a:t>القرابي</a:t>
            </a:r>
            <a:r>
              <a:rPr lang="ar-DZ" sz="3200" dirty="0">
                <a:latin typeface="Times New Roman" panose="02020603050405020304" pitchFamily="18" charset="0"/>
                <a:ea typeface="SimSun" panose="02010600030101010101" pitchFamily="2" charset="-122"/>
                <a:cs typeface="mohammad bold art 1" pitchFamily="2" charset="-78"/>
              </a:rPr>
              <a:t> الذي يعد واحداً من أبرز الموضوعات التي عالجها "كلود ليفي-ستروس".</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2480038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17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6.	تحليل المنهج الألسني</a:t>
            </a:r>
            <a:r>
              <a:rPr lang="ar-DZ" sz="3200" dirty="0" smtClean="0">
                <a:latin typeface="Times New Roman" panose="02020603050405020304" pitchFamily="18" charset="0"/>
                <a:ea typeface="SimSun" panose="02010600030101010101" pitchFamily="2" charset="-122"/>
                <a:cs typeface="mohammad bold art 1" pitchFamily="2" charset="-78"/>
              </a:rPr>
              <a:t>:</a:t>
            </a:r>
            <a:endParaRPr lang="ar-DZ" sz="3200" dirty="0">
              <a:latin typeface="Times New Roman" panose="02020603050405020304" pitchFamily="18" charset="0"/>
              <a:ea typeface="SimSun" panose="02010600030101010101" pitchFamily="2" charset="-122"/>
              <a:cs typeface="mohammad bold art 1" pitchFamily="2" charset="-78"/>
            </a:endParaRP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ابتداءً ولكي تتمثل لنا معرفة خطوات ومقوّمات هذا المنهج لا بدّ من إيضاح ذلك عن طريق تحليل لعبارة أو نص لكي يتيسر لنا السبيل في الوقوف على خصائص التحليل وميزات المنهج وما يتصف به من صرامة علمية بحيث تتولد بعد ذلك عندنا القدرة الكافية والقابلية على شرحه وتفسيره وفهمه. فلو اعتمدنا تحليل النص التالي بنائياً: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42139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5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28164"/>
            <a:ext cx="9613861" cy="4133595"/>
          </a:xfrm>
        </p:spPr>
        <p:txBody>
          <a:bodyPr>
            <a:normAutofit lnSpcReduction="10000"/>
          </a:bodyPr>
          <a:lstStyle/>
          <a:p>
            <a:pPr algn="just" rtl="1">
              <a:spcAft>
                <a:spcPts val="0"/>
              </a:spcAft>
            </a:pPr>
            <a:r>
              <a:rPr lang="ar-DZ" sz="3200" dirty="0" smtClean="0">
                <a:latin typeface="Times New Roman" panose="02020603050405020304" pitchFamily="18" charset="0"/>
                <a:ea typeface="SimSun" panose="02010600030101010101" pitchFamily="2" charset="-122"/>
                <a:cs typeface="mohammad bold art 1" pitchFamily="2" charset="-78"/>
              </a:rPr>
              <a:t>ب-ليفي </a:t>
            </a:r>
            <a:r>
              <a:rPr lang="ar-DZ" sz="3200" dirty="0">
                <a:latin typeface="Times New Roman" panose="02020603050405020304" pitchFamily="18" charset="0"/>
                <a:ea typeface="SimSun" panose="02010600030101010101" pitchFamily="2" charset="-122"/>
                <a:cs typeface="mohammad bold art 1" pitchFamily="2" charset="-78"/>
              </a:rPr>
              <a:t>ستروس والبنيوية </a:t>
            </a:r>
            <a:r>
              <a:rPr lang="ar-DZ" sz="3200" dirty="0" err="1" smtClean="0">
                <a:latin typeface="Times New Roman" panose="02020603050405020304" pitchFamily="18" charset="0"/>
                <a:ea typeface="SimSun" panose="02010600030101010101" pitchFamily="2" charset="-122"/>
                <a:cs typeface="mohammad bold art 1" pitchFamily="2" charset="-78"/>
              </a:rPr>
              <a:t>الأنتروبوليجية</a:t>
            </a:r>
            <a:r>
              <a:rPr lang="ar-DZ" sz="3200" dirty="0" smtClean="0">
                <a:latin typeface="Times New Roman" panose="02020603050405020304" pitchFamily="18" charset="0"/>
                <a:ea typeface="SimSun" panose="02010600030101010101" pitchFamily="2" charset="-122"/>
                <a:cs typeface="mohammad bold art 1" pitchFamily="2" charset="-78"/>
              </a:rPr>
              <a:t>:</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لقد امتدت أعمال المفكر كلود ليفي ستروس على عقود وقد طرقت ميادين ومواضيع شتى وهذا ما يفسّر إلى حدّ بعيد ثراءها واحتواءها على معلومات قد نعود لها حتى وإن لم نوافق المفكّر في اتجاهاته الفكرية وطرق بحثه. </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أهم ما أكدت عليه البنيوية وأفكار ليفي ستروس هي تبعية الذات لنظام المعاني (المعنى الاجتماعي) السابق لها دائما. لقد طوّر ليفي ستروس بحوثه لدراسة بعض الظواهر مثل علاقات القرابة والتحالف في مختلف المجتمعات. </a:t>
            </a:r>
          </a:p>
          <a:p>
            <a:pPr algn="just" rtl="1">
              <a:spcAft>
                <a:spcPts val="0"/>
              </a:spcAft>
            </a:pP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741720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grpId="0" nodeType="clickEffect">
                                  <p:stCondLst>
                                    <p:cond delay="0"/>
                                  </p:stCondLst>
                                  <p:iterate type="lt">
                                    <p:tmPct val="10000"/>
                                  </p:iterate>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p:cTn id="33"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5"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grpId="0" nodeType="clickEffect">
                                  <p:stCondLst>
                                    <p:cond delay="0"/>
                                  </p:stCondLst>
                                  <p:iterate type="lt">
                                    <p:tmPct val="10000"/>
                                  </p:iterate>
                                  <p:childTnLst>
                                    <p:set>
                                      <p:cBhvr>
                                        <p:cTn id="41" dur="1" fill="hold">
                                          <p:stCondLst>
                                            <p:cond delay="0"/>
                                          </p:stCondLst>
                                        </p:cTn>
                                        <p:tgtEl>
                                          <p:spTgt spid="3">
                                            <p:txEl>
                                              <p:pRg st="2" end="2"/>
                                            </p:txEl>
                                          </p:spTgt>
                                        </p:tgtEl>
                                        <p:attrNameLst>
                                          <p:attrName>style.visibility</p:attrName>
                                        </p:attrNameLst>
                                      </p:cBhvr>
                                      <p:to>
                                        <p:strVal val="visible"/>
                                      </p:to>
                                    </p:set>
                                    <p:anim calcmode="lin" valueType="num">
                                      <p:cBhvr>
                                        <p:cTn id="42"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4"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6.	تحليل المنهج الألسني</a:t>
            </a:r>
            <a:r>
              <a:rPr lang="ar-DZ" sz="3200" dirty="0" smtClean="0">
                <a:latin typeface="Times New Roman" panose="02020603050405020304" pitchFamily="18" charset="0"/>
                <a:ea typeface="SimSun" panose="02010600030101010101" pitchFamily="2" charset="-122"/>
                <a:cs typeface="mohammad bold art 1" pitchFamily="2" charset="-78"/>
              </a:rPr>
              <a:t>:</a:t>
            </a:r>
            <a:endParaRPr lang="ar-DZ" sz="3200" dirty="0">
              <a:latin typeface="Times New Roman" panose="02020603050405020304" pitchFamily="18" charset="0"/>
              <a:ea typeface="SimSun" panose="02010600030101010101" pitchFamily="2" charset="-122"/>
              <a:cs typeface="mohammad bold art 1" pitchFamily="2" charset="-78"/>
            </a:endParaRP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ابتداءً ولكي تتمثل لنا معرفة خطوات ومقوّمات هذا المنهج لا بدّ من إيضاح ذلك عن طريق تحليل لعبارة أو نص لكي يتيسر لنا السبيل في الوقوف على خصائص التحليل وميزات المنهج وما يتصف به من صرامة علمية بحيث تتولد بعد ذلك عندنا القدرة الكافية والقابلية على شرحه وتفسيره وفهمه. فلو اعتمدنا تحليل النص التالي بنائياً: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46639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5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شَرَبَ مُحمدٌ ماءً بارداً، منْ أجلِ أنْ يرتوي، لأنَّهُ كانَ عطشاناً. نجد أن:</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النَّص: هو مجموعة من الجمل "نسق أكبر".</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الجملة: عدد من الكلمات "نسق أصغر".</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الكلمة: مجموعة أحرف "</a:t>
            </a:r>
            <a:r>
              <a:rPr lang="ar-DZ" sz="3200" dirty="0" err="1">
                <a:latin typeface="Times New Roman" panose="02020603050405020304" pitchFamily="18" charset="0"/>
                <a:ea typeface="SimSun" panose="02010600030101010101" pitchFamily="2" charset="-122"/>
                <a:cs typeface="mohammad bold art 1" pitchFamily="2" charset="-78"/>
              </a:rPr>
              <a:t>فونيم</a:t>
            </a:r>
            <a:r>
              <a:rPr lang="ar-DZ" sz="3200" dirty="0">
                <a:latin typeface="Times New Roman" panose="02020603050405020304" pitchFamily="18" charset="0"/>
                <a:ea typeface="SimSun" panose="02010600030101010101" pitchFamily="2" charset="-122"/>
                <a:cs typeface="mohammad bold art 1" pitchFamily="2" charset="-78"/>
              </a:rPr>
              <a:t>"؛ حيث </a:t>
            </a:r>
            <a:r>
              <a:rPr lang="ar-DZ" sz="3200" dirty="0" err="1">
                <a:latin typeface="Times New Roman" panose="02020603050405020304" pitchFamily="18" charset="0"/>
                <a:ea typeface="SimSun" panose="02010600030101010101" pitchFamily="2" charset="-122"/>
                <a:cs typeface="mohammad bold art 1" pitchFamily="2" charset="-78"/>
              </a:rPr>
              <a:t>الفونيم</a:t>
            </a:r>
            <a:r>
              <a:rPr lang="ar-DZ" sz="3200" dirty="0">
                <a:latin typeface="Times New Roman" panose="02020603050405020304" pitchFamily="18" charset="0"/>
                <a:ea typeface="SimSun" panose="02010600030101010101" pitchFamily="2" charset="-122"/>
                <a:cs typeface="mohammad bold art 1" pitchFamily="2" charset="-78"/>
              </a:rPr>
              <a:t> = الحرف (المستوى </a:t>
            </a:r>
            <a:r>
              <a:rPr lang="ar-DZ" sz="3200" dirty="0" err="1">
                <a:latin typeface="Times New Roman" panose="02020603050405020304" pitchFamily="18" charset="0"/>
                <a:ea typeface="SimSun" panose="02010600030101010101" pitchFamily="2" charset="-122"/>
                <a:cs typeface="mohammad bold art 1" pitchFamily="2" charset="-78"/>
              </a:rPr>
              <a:t>التغايري</a:t>
            </a:r>
            <a:r>
              <a:rPr lang="ar-DZ" sz="3200" dirty="0">
                <a:latin typeface="Times New Roman" panose="02020603050405020304" pitchFamily="18" charset="0"/>
                <a:ea typeface="SimSun" panose="02010600030101010101" pitchFamily="2" charset="-122"/>
                <a:cs typeface="mohammad bold art 1" pitchFamily="2" charset="-78"/>
              </a:rPr>
              <a:t> للنطق).</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يرى "دي </a:t>
            </a:r>
            <a:r>
              <a:rPr lang="ar-DZ" sz="3200" dirty="0" err="1">
                <a:latin typeface="Times New Roman" panose="02020603050405020304" pitchFamily="18" charset="0"/>
                <a:ea typeface="SimSun" panose="02010600030101010101" pitchFamily="2" charset="-122"/>
                <a:cs typeface="mohammad bold art 1" pitchFamily="2" charset="-78"/>
              </a:rPr>
              <a:t>سوسير</a:t>
            </a:r>
            <a:r>
              <a:rPr lang="ar-DZ" sz="3200" dirty="0">
                <a:latin typeface="Times New Roman" panose="02020603050405020304" pitchFamily="18" charset="0"/>
                <a:ea typeface="SimSun" panose="02010600030101010101" pitchFamily="2" charset="-122"/>
                <a:cs typeface="mohammad bold art 1" pitchFamily="2" charset="-78"/>
              </a:rPr>
              <a:t>" أن </a:t>
            </a:r>
            <a:r>
              <a:rPr lang="ar-DZ" sz="3200" dirty="0" err="1">
                <a:latin typeface="Times New Roman" panose="02020603050405020304" pitchFamily="18" charset="0"/>
                <a:ea typeface="SimSun" panose="02010600030101010101" pitchFamily="2" charset="-122"/>
                <a:cs typeface="mohammad bold art 1" pitchFamily="2" charset="-78"/>
              </a:rPr>
              <a:t>الفونيم</a:t>
            </a:r>
            <a:r>
              <a:rPr lang="ar-DZ" sz="3200" dirty="0">
                <a:latin typeface="Times New Roman" panose="02020603050405020304" pitchFamily="18" charset="0"/>
                <a:ea typeface="SimSun" panose="02010600030101010101" pitchFamily="2" charset="-122"/>
                <a:cs typeface="mohammad bold art 1" pitchFamily="2" charset="-78"/>
              </a:rPr>
              <a:t> أصغر وحدة في اللغة، أما "</a:t>
            </a:r>
            <a:r>
              <a:rPr lang="ar-DZ" sz="3200" dirty="0" err="1">
                <a:latin typeface="Times New Roman" panose="02020603050405020304" pitchFamily="18" charset="0"/>
                <a:ea typeface="SimSun" panose="02010600030101010101" pitchFamily="2" charset="-122"/>
                <a:cs typeface="mohammad bold art 1" pitchFamily="2" charset="-78"/>
              </a:rPr>
              <a:t>جاكوبسون</a:t>
            </a:r>
            <a:r>
              <a:rPr lang="ar-DZ" sz="3200" dirty="0">
                <a:latin typeface="Times New Roman" panose="02020603050405020304" pitchFamily="18" charset="0"/>
                <a:ea typeface="SimSun" panose="02010600030101010101" pitchFamily="2" charset="-122"/>
                <a:cs typeface="mohammad bold art 1" pitchFamily="2" charset="-78"/>
              </a:rPr>
              <a:t>" فقد اكتشف الخصائص المميزة </a:t>
            </a:r>
            <a:r>
              <a:rPr lang="ar-DZ" sz="3200" dirty="0" err="1">
                <a:latin typeface="Times New Roman" panose="02020603050405020304" pitchFamily="18" charset="0"/>
                <a:ea typeface="SimSun" panose="02010600030101010101" pitchFamily="2" charset="-122"/>
                <a:cs typeface="mohammad bold art 1" pitchFamily="2" charset="-78"/>
              </a:rPr>
              <a:t>للفونيم</a:t>
            </a:r>
            <a:r>
              <a:rPr lang="ar-DZ" sz="3200" dirty="0">
                <a:latin typeface="Times New Roman" panose="02020603050405020304" pitchFamily="18" charset="0"/>
                <a:ea typeface="SimSun" panose="02010600030101010101" pitchFamily="2" charset="-122"/>
                <a:cs typeface="mohammad bold art 1" pitchFamily="2" charset="-78"/>
              </a:rPr>
              <a:t>.</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49018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5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77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960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par>
                          <p:cTn id="53" fill="hold">
                            <p:stCondLst>
                              <p:cond delay="13250"/>
                            </p:stCondLst>
                            <p:childTnLst>
                              <p:par>
                                <p:cTn id="54" presetID="41" presetClass="entr" presetSubtype="0" fill="hold" grpId="0" nodeType="afterEffect">
                                  <p:stCondLst>
                                    <p:cond delay="0"/>
                                  </p:stCondLst>
                                  <p:iterate type="lt">
                                    <p:tmPct val="10000"/>
                                  </p:iterate>
                                  <p:childTnLst>
                                    <p:set>
                                      <p:cBhvr>
                                        <p:cTn id="55" dur="1" fill="hold">
                                          <p:stCondLst>
                                            <p:cond delay="0"/>
                                          </p:stCondLst>
                                        </p:cTn>
                                        <p:tgtEl>
                                          <p:spTgt spid="3">
                                            <p:txEl>
                                              <p:pRg st="4" end="4"/>
                                            </p:txEl>
                                          </p:spTgt>
                                        </p:tgtEl>
                                        <p:attrNameLst>
                                          <p:attrName>style.visibility</p:attrName>
                                        </p:attrNameLst>
                                      </p:cBhvr>
                                      <p:to>
                                        <p:strVal val="visible"/>
                                      </p:to>
                                    </p:set>
                                    <p:anim calcmode="lin" valueType="num">
                                      <p:cBhvr>
                                        <p:cTn id="5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5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وبالرجوع إلى كلمة "شرب": تدخل </a:t>
            </a:r>
            <a:r>
              <a:rPr lang="ar-DZ" sz="3200" dirty="0" err="1">
                <a:latin typeface="Times New Roman" panose="02020603050405020304" pitchFamily="18" charset="0"/>
                <a:ea typeface="SimSun" panose="02010600030101010101" pitchFamily="2" charset="-122"/>
                <a:cs typeface="mohammad bold art 1" pitchFamily="2" charset="-78"/>
              </a:rPr>
              <a:t>الفونيمات</a:t>
            </a:r>
            <a:r>
              <a:rPr lang="ar-DZ" sz="3200" dirty="0">
                <a:latin typeface="Times New Roman" panose="02020603050405020304" pitchFamily="18" charset="0"/>
                <a:ea typeface="SimSun" panose="02010600030101010101" pitchFamily="2" charset="-122"/>
                <a:cs typeface="mohammad bold art 1" pitchFamily="2" charset="-78"/>
              </a:rPr>
              <a:t> المكونة لها في علاقات تتابعية/أفقية وأخرى عمودية/</a:t>
            </a:r>
            <a:r>
              <a:rPr lang="ar-DZ" sz="3200" dirty="0" err="1">
                <a:latin typeface="Times New Roman" panose="02020603050405020304" pitchFamily="18" charset="0"/>
                <a:ea typeface="SimSun" panose="02010600030101010101" pitchFamily="2" charset="-122"/>
                <a:cs typeface="mohammad bold art 1" pitchFamily="2" charset="-78"/>
              </a:rPr>
              <a:t>استبدالية</a:t>
            </a:r>
            <a:r>
              <a:rPr lang="ar-DZ" sz="3200" dirty="0">
                <a:latin typeface="Times New Roman" panose="02020603050405020304" pitchFamily="18" charset="0"/>
                <a:ea typeface="SimSun" panose="02010600030101010101" pitchFamily="2" charset="-122"/>
                <a:cs typeface="mohammad bold art 1" pitchFamily="2" charset="-78"/>
              </a:rPr>
              <a:t>.</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العلاقات التتابعية: ونعني بها علاقة كل </a:t>
            </a:r>
            <a:r>
              <a:rPr lang="ar-DZ" sz="3200" dirty="0" err="1">
                <a:latin typeface="Times New Roman" panose="02020603050405020304" pitchFamily="18" charset="0"/>
                <a:ea typeface="SimSun" panose="02010600030101010101" pitchFamily="2" charset="-122"/>
                <a:cs typeface="mohammad bold art 1" pitchFamily="2" charset="-78"/>
              </a:rPr>
              <a:t>فونيم</a:t>
            </a:r>
            <a:r>
              <a:rPr lang="ar-DZ" sz="3200" dirty="0">
                <a:latin typeface="Times New Roman" panose="02020603050405020304" pitchFamily="18" charset="0"/>
                <a:ea typeface="SimSun" panose="02010600030101010101" pitchFamily="2" charset="-122"/>
                <a:cs typeface="mohammad bold art 1" pitchFamily="2" charset="-78"/>
              </a:rPr>
              <a:t> "حرف" </a:t>
            </a:r>
            <a:r>
              <a:rPr lang="ar-DZ" sz="3200" dirty="0" err="1">
                <a:latin typeface="Times New Roman" panose="02020603050405020304" pitchFamily="18" charset="0"/>
                <a:ea typeface="SimSun" panose="02010600030101010101" pitchFamily="2" charset="-122"/>
                <a:cs typeface="mohammad bold art 1" pitchFamily="2" charset="-78"/>
              </a:rPr>
              <a:t>بالفونيم</a:t>
            </a:r>
            <a:r>
              <a:rPr lang="ar-DZ" sz="3200" dirty="0">
                <a:latin typeface="Times New Roman" panose="02020603050405020304" pitchFamily="18" charset="0"/>
                <a:ea typeface="SimSun" panose="02010600030101010101" pitchFamily="2" charset="-122"/>
                <a:cs typeface="mohammad bold art 1" pitchFamily="2" charset="-78"/>
              </a:rPr>
              <a:t> الذي يليه أو الذي يسبقه. أما العلاقات العمودية فالمقصود بها: العلاقة التماثلية أو التضادية </a:t>
            </a:r>
            <a:r>
              <a:rPr lang="ar-DZ" sz="3200" dirty="0" err="1">
                <a:latin typeface="Times New Roman" panose="02020603050405020304" pitchFamily="18" charset="0"/>
                <a:ea typeface="SimSun" panose="02010600030101010101" pitchFamily="2" charset="-122"/>
                <a:cs typeface="mohammad bold art 1" pitchFamily="2" charset="-78"/>
              </a:rPr>
              <a:t>للفونيم</a:t>
            </a:r>
            <a:r>
              <a:rPr lang="ar-DZ" sz="3200" dirty="0">
                <a:latin typeface="Times New Roman" panose="02020603050405020304" pitchFamily="18" charset="0"/>
                <a:ea typeface="SimSun" panose="02010600030101010101" pitchFamily="2" charset="-122"/>
                <a:cs typeface="mohammad bold art 1" pitchFamily="2" charset="-78"/>
              </a:rPr>
              <a:t> مع ما يماثله أو يختلف معه. والعلاقات الأخيرة (العمودية) تحتكم إلى مبدأ (عام) يتفق عليه كل البنيويين وهو مبدأ أو نسق "</a:t>
            </a:r>
            <a:r>
              <a:rPr lang="ar-DZ" sz="3200" dirty="0" err="1">
                <a:latin typeface="Times New Roman" panose="02020603050405020304" pitchFamily="18" charset="0"/>
                <a:ea typeface="SimSun" panose="02010600030101010101" pitchFamily="2" charset="-122"/>
                <a:cs typeface="mohammad bold art 1" pitchFamily="2" charset="-78"/>
              </a:rPr>
              <a:t>التضادات</a:t>
            </a:r>
            <a:r>
              <a:rPr lang="ar-DZ" sz="3200" dirty="0">
                <a:latin typeface="Times New Roman" panose="02020603050405020304" pitchFamily="18" charset="0"/>
                <a:ea typeface="SimSun" panose="02010600030101010101" pitchFamily="2" charset="-122"/>
                <a:cs typeface="mohammad bold art 1" pitchFamily="2" charset="-78"/>
              </a:rPr>
              <a:t> الثنائية" والتي تعني: أن كل </a:t>
            </a:r>
            <a:r>
              <a:rPr lang="ar-DZ" sz="3200" dirty="0" err="1">
                <a:latin typeface="Times New Roman" panose="02020603050405020304" pitchFamily="18" charset="0"/>
                <a:ea typeface="SimSun" panose="02010600030101010101" pitchFamily="2" charset="-122"/>
                <a:cs typeface="mohammad bold art 1" pitchFamily="2" charset="-78"/>
              </a:rPr>
              <a:t>فونيم</a:t>
            </a:r>
            <a:r>
              <a:rPr lang="ar-DZ" sz="3200" dirty="0">
                <a:latin typeface="Times New Roman" panose="02020603050405020304" pitchFamily="18" charset="0"/>
                <a:ea typeface="SimSun" panose="02010600030101010101" pitchFamily="2" charset="-122"/>
                <a:cs typeface="mohammad bold art 1" pitchFamily="2" charset="-78"/>
              </a:rPr>
              <a:t> أو كلمة أو جملة أو نص...الخ، يمكن معرفته أو تمييزه من خلال معرفة نقيضه (الأشياء تعرف بأضدادها).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67429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68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نعمل الآن على ربط </a:t>
            </a:r>
            <a:r>
              <a:rPr lang="ar-DZ" sz="3200" dirty="0" err="1">
                <a:latin typeface="Times New Roman" panose="02020603050405020304" pitchFamily="18" charset="0"/>
                <a:ea typeface="SimSun" panose="02010600030101010101" pitchFamily="2" charset="-122"/>
                <a:cs typeface="mohammad bold art 1" pitchFamily="2" charset="-78"/>
              </a:rPr>
              <a:t>الفونيمات</a:t>
            </a:r>
            <a:r>
              <a:rPr lang="ar-DZ" sz="3200" dirty="0">
                <a:latin typeface="Times New Roman" panose="02020603050405020304" pitchFamily="18" charset="0"/>
                <a:ea typeface="SimSun" panose="02010600030101010101" pitchFamily="2" charset="-122"/>
                <a:cs typeface="mohammad bold art 1" pitchFamily="2" charset="-78"/>
              </a:rPr>
              <a:t> (ش، ر، ب) في علاقة تجاورية لاكتساب المعنى أو الدلالة.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شرب = ش+ ر+ ب: (دلالة على مستوى الكلمة/النسق).</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ولكن كيف أمكن لنا تمييز كل حرف عن غيره؟ بالتأكيد ليس من خلال رسم الحرف وإنما عبر اختلاف </a:t>
            </a:r>
            <a:r>
              <a:rPr lang="ar-DZ" sz="3200" dirty="0" err="1">
                <a:latin typeface="Times New Roman" panose="02020603050405020304" pitchFamily="18" charset="0"/>
                <a:ea typeface="SimSun" panose="02010600030101010101" pitchFamily="2" charset="-122"/>
                <a:cs typeface="mohammad bold art 1" pitchFamily="2" charset="-78"/>
              </a:rPr>
              <a:t>الفونيمات</a:t>
            </a:r>
            <a:r>
              <a:rPr lang="ar-DZ" sz="3200" dirty="0">
                <a:latin typeface="Times New Roman" panose="02020603050405020304" pitchFamily="18" charset="0"/>
                <a:ea typeface="SimSun" panose="02010600030101010101" pitchFamily="2" charset="-122"/>
                <a:cs typeface="mohammad bold art 1" pitchFamily="2" charset="-78"/>
              </a:rPr>
              <a:t> وتقابلها، فاللغة كما سيتضح مزودة بنظام تقابلي. والسؤال الذي </a:t>
            </a:r>
            <a:r>
              <a:rPr lang="ar-DZ" sz="3200" dirty="0" err="1">
                <a:latin typeface="Times New Roman" panose="02020603050405020304" pitchFamily="18" charset="0"/>
                <a:ea typeface="SimSun" panose="02010600030101010101" pitchFamily="2" charset="-122"/>
                <a:cs typeface="mohammad bold art 1" pitchFamily="2" charset="-78"/>
              </a:rPr>
              <a:t>يواجهنا</a:t>
            </a:r>
            <a:r>
              <a:rPr lang="ar-DZ" sz="3200" dirty="0">
                <a:latin typeface="Times New Roman" panose="02020603050405020304" pitchFamily="18" charset="0"/>
                <a:ea typeface="SimSun" panose="02010600030101010101" pitchFamily="2" charset="-122"/>
                <a:cs typeface="mohammad bold art 1" pitchFamily="2" charset="-78"/>
              </a:rPr>
              <a:t> هو: لماذا لا يوجد استبدال تماثلي على مستوى </a:t>
            </a:r>
            <a:r>
              <a:rPr lang="ar-DZ" sz="3200" dirty="0" err="1">
                <a:latin typeface="Times New Roman" panose="02020603050405020304" pitchFamily="18" charset="0"/>
                <a:ea typeface="SimSun" panose="02010600030101010101" pitchFamily="2" charset="-122"/>
                <a:cs typeface="mohammad bold art 1" pitchFamily="2" charset="-78"/>
              </a:rPr>
              <a:t>الفونيم</a:t>
            </a:r>
            <a:r>
              <a:rPr lang="ar-DZ" sz="3200" dirty="0">
                <a:latin typeface="Times New Roman" panose="02020603050405020304" pitchFamily="18" charset="0"/>
                <a:ea typeface="SimSun" panose="02010600030101010101" pitchFamily="2" charset="-122"/>
                <a:cs typeface="mohammad bold art 1" pitchFamily="2" charset="-78"/>
              </a:rPr>
              <a:t> بينما يوجد على مستوى الكلمة؟. وجواباً عن ذلك هو أن </a:t>
            </a:r>
            <a:r>
              <a:rPr lang="ar-DZ" sz="3200" dirty="0" err="1">
                <a:latin typeface="Times New Roman" panose="02020603050405020304" pitchFamily="18" charset="0"/>
                <a:ea typeface="SimSun" panose="02010600030101010101" pitchFamily="2" charset="-122"/>
                <a:cs typeface="mohammad bold art 1" pitchFamily="2" charset="-78"/>
              </a:rPr>
              <a:t>الفونيم</a:t>
            </a:r>
            <a:r>
              <a:rPr lang="ar-DZ" sz="3200" dirty="0">
                <a:latin typeface="Times New Roman" panose="02020603050405020304" pitchFamily="18" charset="0"/>
                <a:ea typeface="SimSun" panose="02010600030101010101" pitchFamily="2" charset="-122"/>
                <a:cs typeface="mohammad bold art 1" pitchFamily="2" charset="-78"/>
              </a:rPr>
              <a:t> يمثل الوحدة غير القابلة للتقسيم أو الوحدة التي لا يمكن أن تعوّض بوحدة أخرى.</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425087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58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81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وفي سياق جملة (شربَ محمدٌ ماءً بارداً) فان كل كلمة ترتبط بعلاقة مع الكلمة التي تجاورها على نحو تتابعي وآخر إسقاطي. لقد اكتشف "</a:t>
            </a:r>
            <a:r>
              <a:rPr lang="ar-DZ" sz="3200" dirty="0" err="1">
                <a:latin typeface="Times New Roman" panose="02020603050405020304" pitchFamily="18" charset="0"/>
                <a:ea typeface="SimSun" panose="02010600030101010101" pitchFamily="2" charset="-122"/>
                <a:cs typeface="mohammad bold art 1" pitchFamily="2" charset="-78"/>
              </a:rPr>
              <a:t>جاكوبسون</a:t>
            </a:r>
            <a:r>
              <a:rPr lang="ar-DZ" sz="3200" dirty="0">
                <a:latin typeface="Times New Roman" panose="02020603050405020304" pitchFamily="18" charset="0"/>
                <a:ea typeface="SimSun" panose="02010600030101010101" pitchFamily="2" charset="-122"/>
                <a:cs typeface="mohammad bold art 1" pitchFamily="2" charset="-78"/>
              </a:rPr>
              <a:t>" نظرية "المورفيم" ويُقصد به التجسيد الحقيقي لمبدأ المجاورة (للأحرف والكلمات)، فمثلاً كل كلمة في جملة ترتبط مع الكلمة التي تليها أو تسبقها سواء كان الارتباط ذاتياً أو منفصلاً بالمعنى المجازي، إذ يعطي ذلك الارتباط دلالة جديدة لمجموع الكلمات.</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79423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ويتمثل الارتباط الذاتي بقولنا: (عبد المجيد) فالكلمتان "عبد" و"مجيد" تشكّلان كلمة واحدة لها دلالة معينة ومحددة، والارتباط الانفصالي كأن نقول "عبد مجيد" فكل كلمة لها دلالتها المحددة التي تكتسبها من خلال علاقتها بالأخرى.</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19709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وفي الجملة أعلاه، إن كلمة "شَرَبَ" تعني ذلك الفعل المبنى للارتواء وليس "جاع"، و"محمد" اسم لشخص معين وليس هو ذلك الشخص "علي" أو "أحمد" أو...الخ، و"ماء" لا تعني "نار" ولا "ثلج"، و"بارد" هو ليس "ساخن". كيف استطعنا تمييز كل ذلك، الجواب بسيط: اعتماداً على مبدأ "</a:t>
            </a:r>
            <a:r>
              <a:rPr lang="ar-DZ" sz="3200" dirty="0" err="1">
                <a:latin typeface="Times New Roman" panose="02020603050405020304" pitchFamily="18" charset="0"/>
                <a:ea typeface="SimSun" panose="02010600030101010101" pitchFamily="2" charset="-122"/>
                <a:cs typeface="mohammad bold art 1" pitchFamily="2" charset="-78"/>
              </a:rPr>
              <a:t>التضادات</a:t>
            </a:r>
            <a:r>
              <a:rPr lang="ar-DZ" sz="3200" dirty="0">
                <a:latin typeface="Times New Roman" panose="02020603050405020304" pitchFamily="18" charset="0"/>
                <a:ea typeface="SimSun" panose="02010600030101010101" pitchFamily="2" charset="-122"/>
                <a:cs typeface="mohammad bold art 1" pitchFamily="2" charset="-78"/>
              </a:rPr>
              <a:t> الثنائية" والذي يعني المخزون المعرفي الذي يتسلح به الإنسان، ولو كانت كل الكلمات متشابهة لما كان هناك اختلاف، ولما وجد أي معنى، وبالتالي لا توجد (لغة) أساساً.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4124314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وعن طريق ربط هذه الكلمات مع بعضها البعض أمكننا فهم هذه الجملة ومعرفة دلالتها المحددة عبر وضع المجاورة لمجموع الكلمات، كذلك يمكننا من خلال مفهوم الاستبدال التماثلي أن نقوم بتوليد جمل جديدة من هذه الجملة بحيث تعطي نفس المعنى أو الدلالة، كأن نقول:</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-ارتوى محمد من الماء.</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-شرب هو سائلاً لا طعم له جعله يرتوي فالسائل كان بارداً.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636735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25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39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-الشراب كان بارداً. وهذا ما يسمى بـ(القواعد التوليدية أو النحو التوليدي)، ولكن عندما نلاحظ هذه الجمل الجديدة نرى أن ما يجمعها ليس هو المعنى فقط، فالمعنى نتيجة لتشابه الجمل وليس سبباً لها، أن ما يجعلها تتشابه هو (التركيب النحوي) وليس (الظاهري) لها. وهنا يرد السؤال: ماذا نعني بالتركيب النحوي أو القواعد النحوية؟.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قبل الإجابة عن هذا السؤال، نسأل أنفسنا سؤالاً آخر: ماذا يعني أسبقية التركيب على المعنى؟ وما أهمية ذلك</a:t>
            </a:r>
            <a:r>
              <a:rPr lang="ar-DZ" sz="3200" dirty="0" smtClean="0">
                <a:latin typeface="Times New Roman" panose="02020603050405020304" pitchFamily="18" charset="0"/>
                <a:ea typeface="SimSun" panose="02010600030101010101" pitchFamily="2" charset="-122"/>
                <a:cs typeface="mohammad bold art 1" pitchFamily="2" charset="-78"/>
              </a:rPr>
              <a:t>؟</a:t>
            </a:r>
            <a:endParaRPr lang="ar-DZ" sz="3200" dirty="0">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72377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54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أن القيمة الدلالية للكلمات في الجملة أو داخل النص تعتمد كلياً على ضوابط القواعد النحوية الثابتة، وهذه القواعد –كما يقول نعوم </a:t>
            </a:r>
            <a:r>
              <a:rPr lang="ar-DZ" sz="3200" dirty="0" err="1">
                <a:latin typeface="Times New Roman" panose="02020603050405020304" pitchFamily="18" charset="0"/>
                <a:ea typeface="SimSun" panose="02010600030101010101" pitchFamily="2" charset="-122"/>
                <a:cs typeface="mohammad bold art 1" pitchFamily="2" charset="-78"/>
              </a:rPr>
              <a:t>تشومسكي</a:t>
            </a:r>
            <a:r>
              <a:rPr lang="ar-DZ" sz="3200" dirty="0">
                <a:latin typeface="Times New Roman" panose="02020603050405020304" pitchFamily="18" charset="0"/>
                <a:ea typeface="SimSun" panose="02010600030101010101" pitchFamily="2" charset="-122"/>
                <a:cs typeface="mohammad bold art 1" pitchFamily="2" charset="-78"/>
              </a:rPr>
              <a:t>- أصيلة في عقل الإنسان، فالإنسان يولد وهو مزود بنظام ثابت من القواعد النحوية بغض النظر عن السياقات الخاصة بكل لغة، وهذا يبرهن على الفعّالية الكلية للقواعد بأنها تشكل بنية عامة في العقل البشري.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14900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28165"/>
            <a:ext cx="9613861" cy="3599316"/>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أسس كلود ستروس مدرسة البنيوية وبالتحديد الأنثروبولوجيا البنيوية في فرنسا وقد تبعه في ذلك عديد التلاميذ نذكر من بينهم  </a:t>
            </a:r>
            <a:r>
              <a:rPr lang="fr-FR" sz="3200" dirty="0">
                <a:latin typeface="Times New Roman" panose="02020603050405020304" pitchFamily="18" charset="0"/>
                <a:ea typeface="SimSun" panose="02010600030101010101" pitchFamily="2" charset="-122"/>
                <a:cs typeface="mohammad bold art 1" pitchFamily="2" charset="-78"/>
              </a:rPr>
              <a:t>Maurice </a:t>
            </a:r>
            <a:r>
              <a:rPr lang="fr-FR" sz="3200" dirty="0" err="1">
                <a:latin typeface="Times New Roman" panose="02020603050405020304" pitchFamily="18" charset="0"/>
                <a:ea typeface="SimSun" panose="02010600030101010101" pitchFamily="2" charset="-122"/>
                <a:cs typeface="mohammad bold art 1" pitchFamily="2" charset="-78"/>
              </a:rPr>
              <a:t>Godelier</a:t>
            </a:r>
            <a:r>
              <a:rPr lang="fr-FR" sz="3200" dirty="0">
                <a:latin typeface="Times New Roman" panose="02020603050405020304" pitchFamily="18" charset="0"/>
                <a:ea typeface="SimSun" panose="02010600030101010101" pitchFamily="2" charset="-122"/>
                <a:cs typeface="mohammad bold art 1" pitchFamily="2" charset="-78"/>
              </a:rPr>
              <a:t>  [1934 - ] </a:t>
            </a:r>
            <a:r>
              <a:rPr lang="ar-DZ" sz="3200" dirty="0">
                <a:latin typeface="Times New Roman" panose="02020603050405020304" pitchFamily="18" charset="0"/>
                <a:ea typeface="SimSun" panose="02010600030101010101" pitchFamily="2" charset="-122"/>
                <a:cs typeface="mohammad bold art 1" pitchFamily="2" charset="-78"/>
              </a:rPr>
              <a:t>الذي كان يحسب على البنيويين الماركسيين. لقد تبنّت هذه المدرسة مفهوم الكلية الثقافية في بعد جديد (جملة الأنظمة الرمزية من كلام ولغة ومؤسسات وقوانين عائلية واقتصاد وفنون وعلوم وأديان).</a:t>
            </a: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4173436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فجملة "شربَ محمدٌ ماءً بارداً" لو غيرنا دلالتها وصغناها بالشكل التالي: "شربَ ماءٌ محمداً" نكون أمام تفسيرين لهذه الجملة، أما إنها جملة غير واضحة الدلالة وذلك من خلال المعنى الظاهري لها، أو تؤخذ على نحو مجازي ويتم –مثلاً- تأويل الماء بالبحر وهكذا... وفي الحالتين تكون الجملة صحيحة من حيث تركيبها النحوي. وهذا يعني إن المعنى لا يرتبط في كل الأحوال بالتركيب، فالتركيب واقع على الرغم من اختلال المعنى، أما المعنى فلا يمكن أن يوجد إلا من خلال التركيب، فالتركيب –إذن- سابق على المعنى.</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156494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كذلك يمكن ربط الجمل الثلاث مع بعضها في علاقات توافقية تتبع نفس السياق الذي يتم فيه تفسير الكلمة أو الجملة للكشف عن النسق الخاص والدلالة الخاصة بالنص، إلا إن التحليل اللغوي يمكن أن يتوقف عند تحليل الكلمة في الجملة وما يرد من تحليلات أخرى فهي مجرد إسقاط لما حدث من تحليل، إذن ما هي البنية الكلية للغة بعد كل هذا؟ وما الذي توصلنا إليه؟</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207763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ما توصلنا إليه هو: أن هناك قاعدة أو بنية عامة (كلية) تحكم جميع العلاقات التي تجري سواءٌ كانت في الكلمة أو الجملة أو النص. وإنّ هذه البنية تعطي لتلك العلاقات معنى محدداً وتضفيه عليها، وإن هذه العلاقات وذلك المعنى الذي نستخرجه منها يرجعان إلى تلك البنية (الكلية)، وهي بنية غير واعية ولا شعورية، أي أنها موجودة في اللاوعي البشري، وإن الإنسان يتقيد بضوابطها دون أن يشعر بذلك على اعتبار أن العقل البشري مسلّح بهذه المعرفة ومزود بها فطرياً، كما أن له استعداداً قوياً –ولا بدّ من ذلك- لتقبلها، فماذا نعني –إذن- بالقاعدة أو البنية الكلية، إن البنية الكلية هي: القواعد النحوية الثابتة في العقل الإنساني.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51878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7.	التحليل البنيوي للقرابة: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استعارة المنهج اللغوي في ميدان الأنثروبولوجيا –القرابة نموذجاً-</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في المنهج البنيوي لا بدّ من تحليل النظام </a:t>
            </a:r>
            <a:r>
              <a:rPr lang="ar-DZ" sz="3200" dirty="0" err="1">
                <a:latin typeface="Times New Roman" panose="02020603050405020304" pitchFamily="18" charset="0"/>
                <a:ea typeface="SimSun" panose="02010600030101010101" pitchFamily="2" charset="-122"/>
                <a:cs typeface="mohammad bold art 1" pitchFamily="2" charset="-78"/>
              </a:rPr>
              <a:t>القرابي</a:t>
            </a:r>
            <a:r>
              <a:rPr lang="ar-DZ" sz="3200" dirty="0">
                <a:latin typeface="Times New Roman" panose="02020603050405020304" pitchFamily="18" charset="0"/>
                <a:ea typeface="SimSun" panose="02010600030101010101" pitchFamily="2" charset="-122"/>
                <a:cs typeface="mohammad bold art 1" pitchFamily="2" charset="-78"/>
              </a:rPr>
              <a:t> للوصول إلى البنية (الكلية) التي تحكم هذا النظام ومن ثم الوصول إلى (القانون البنيوي). فلو أخذنا الأسرة –مثلاً- كوحدة </a:t>
            </a:r>
            <a:r>
              <a:rPr lang="ar-DZ" sz="3200" dirty="0" err="1">
                <a:latin typeface="Times New Roman" panose="02020603050405020304" pitchFamily="18" charset="0"/>
                <a:ea typeface="SimSun" panose="02010600030101010101" pitchFamily="2" charset="-122"/>
                <a:cs typeface="mohammad bold art 1" pitchFamily="2" charset="-78"/>
              </a:rPr>
              <a:t>قرابية</a:t>
            </a:r>
            <a:r>
              <a:rPr lang="ar-DZ" sz="3200" dirty="0">
                <a:latin typeface="Times New Roman" panose="02020603050405020304" pitchFamily="18" charset="0"/>
                <a:ea typeface="SimSun" panose="02010600030101010101" pitchFamily="2" charset="-122"/>
                <a:cs typeface="mohammad bold art 1" pitchFamily="2" charset="-78"/>
              </a:rPr>
              <a:t> وهي تقابل الجملة في اللغة، إن اختيار الأسرة لم يكن اعتباطياً أو لأجل التمثيل، فالأسرة تعد المظهر الحقيقي للنظام </a:t>
            </a:r>
            <a:r>
              <a:rPr lang="ar-DZ" sz="3200" dirty="0" err="1">
                <a:latin typeface="Times New Roman" panose="02020603050405020304" pitchFamily="18" charset="0"/>
                <a:ea typeface="SimSun" panose="02010600030101010101" pitchFamily="2" charset="-122"/>
                <a:cs typeface="mohammad bold art 1" pitchFamily="2" charset="-78"/>
              </a:rPr>
              <a:t>القرابي</a:t>
            </a:r>
            <a:r>
              <a:rPr lang="ar-DZ" sz="3200" dirty="0">
                <a:latin typeface="Times New Roman" panose="02020603050405020304" pitchFamily="18" charset="0"/>
                <a:ea typeface="SimSun" panose="02010600030101010101" pitchFamily="2" charset="-122"/>
                <a:cs typeface="mohammad bold art 1" pitchFamily="2" charset="-78"/>
              </a:rPr>
              <a:t>، فهي كما نعرف تتكون من علاقات بين وحدات (ألفاظ)، والجملة تتكون من علاقات بين وحدات أو (كلمات).</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21132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69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fontScale="925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إنّ وحدات الأسرة هي: (أب، أبن، أخ، أخت) لدى "ستروس"، ولكن لو تمثلنا الأسرة بهذا الشكل: (أب، أم، أبن أو بنت "أولاد"). أن النظام </a:t>
            </a:r>
            <a:r>
              <a:rPr lang="ar-DZ" sz="3200" dirty="0" err="1">
                <a:latin typeface="Times New Roman" panose="02020603050405020304" pitchFamily="18" charset="0"/>
                <a:ea typeface="SimSun" panose="02010600030101010101" pitchFamily="2" charset="-122"/>
                <a:cs typeface="mohammad bold art 1" pitchFamily="2" charset="-78"/>
              </a:rPr>
              <a:t>القرابي</a:t>
            </a:r>
            <a:r>
              <a:rPr lang="ar-DZ" sz="3200" dirty="0">
                <a:latin typeface="Times New Roman" panose="02020603050405020304" pitchFamily="18" charset="0"/>
                <a:ea typeface="SimSun" panose="02010600030101010101" pitchFamily="2" charset="-122"/>
                <a:cs typeface="mohammad bold art 1" pitchFamily="2" charset="-78"/>
              </a:rPr>
              <a:t> هنا –حسب ستروس- مزوّد بنظام تقابلي [أب / أم][ أخ / أخت] ومجموعة من </a:t>
            </a:r>
            <a:r>
              <a:rPr lang="ar-DZ" sz="3200" dirty="0" err="1">
                <a:latin typeface="Times New Roman" panose="02020603050405020304" pitchFamily="18" charset="0"/>
                <a:ea typeface="SimSun" panose="02010600030101010101" pitchFamily="2" charset="-122"/>
                <a:cs typeface="mohammad bold art 1" pitchFamily="2" charset="-78"/>
              </a:rPr>
              <a:t>التقابلات</a:t>
            </a:r>
            <a:r>
              <a:rPr lang="ar-DZ" sz="3200" dirty="0">
                <a:latin typeface="Times New Roman" panose="02020603050405020304" pitchFamily="18" charset="0"/>
                <a:ea typeface="SimSun" panose="02010600030101010101" pitchFamily="2" charset="-122"/>
                <a:cs typeface="mohammad bold art 1" pitchFamily="2" charset="-78"/>
              </a:rPr>
              <a:t> الأخرى.</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هذا النظام الثنائي يحقق </a:t>
            </a:r>
            <a:r>
              <a:rPr lang="ar-DZ" sz="3200" dirty="0" err="1">
                <a:latin typeface="Times New Roman" panose="02020603050405020304" pitchFamily="18" charset="0"/>
                <a:ea typeface="SimSun" panose="02010600030101010101" pitchFamily="2" charset="-122"/>
                <a:cs typeface="mohammad bold art 1" pitchFamily="2" charset="-78"/>
              </a:rPr>
              <a:t>التمايزات</a:t>
            </a:r>
            <a:r>
              <a:rPr lang="ar-DZ" sz="3200" dirty="0">
                <a:latin typeface="Times New Roman" panose="02020603050405020304" pitchFamily="18" charset="0"/>
                <a:ea typeface="SimSun" panose="02010600030101010101" pitchFamily="2" charset="-122"/>
                <a:cs typeface="mohammad bold art 1" pitchFamily="2" charset="-78"/>
              </a:rPr>
              <a:t> الممكنة بين كل لفظة وأخرى، إضافةً إلى موقف هذه الوحدات (الألفاظ) من بعضها البعض، كما أنه يعطي الدلالة لكل وحدة من هذه الوحدات ويضفي عليها المعنى المحدد. والسؤال هنا: كيف تكونت هذه الأسرة البسيطة؟ أليس من الضروري أن نعرف الأصل الحقيقي لها؟ هل ظهرت إلى الوجود على نحو تلقائي وعفوي دون أن يكون هناك أي سببٍ لوجودها؟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411407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14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أنّ كلّ تحليل "ستروس" للنظام </a:t>
            </a:r>
            <a:r>
              <a:rPr lang="ar-DZ" sz="3200" dirty="0" err="1">
                <a:latin typeface="Times New Roman" panose="02020603050405020304" pitchFamily="18" charset="0"/>
                <a:ea typeface="SimSun" panose="02010600030101010101" pitchFamily="2" charset="-122"/>
                <a:cs typeface="mohammad bold art 1" pitchFamily="2" charset="-78"/>
              </a:rPr>
              <a:t>القرابي</a:t>
            </a:r>
            <a:r>
              <a:rPr lang="ar-DZ" sz="3200" dirty="0">
                <a:latin typeface="Times New Roman" panose="02020603050405020304" pitchFamily="18" charset="0"/>
                <a:ea typeface="SimSun" panose="02010600030101010101" pitchFamily="2" charset="-122"/>
                <a:cs typeface="mohammad bold art 1" pitchFamily="2" charset="-78"/>
              </a:rPr>
              <a:t> يرتكز على مجموعة من هذه الأسئلة، إذ ينبغي علينا –قبل كل شيء- أن نبحث عن أو أن نكتشف الشروط الضرورية لوجود الأسرة، إذ يفترض "ستروس" –بدايةً- إن للأسرة وجوداً أعمق من وجودها الظاهر، وهذا الوجود هو التعبير المشروط لها ولولاه لما كانت هناك أسرة البتة. وفي تحليل الألفاظ (أب، أم، أولاد: وهم نتيجة لعلاقة الأب والأم)، يشير اللفظان ]أب ، أم[ إلى وجود علاقة من نوع ما هي علاقة "زواج" أو "اتصال" بينهما، إذ يشكل ذلك الاتصال قاعدة شكلية لظهور الأسرة. والآن نصل إلى السؤال المهم: كيف تتحقق الأسرة</a:t>
            </a:r>
            <a:r>
              <a:rPr lang="ar-DZ" sz="3200" dirty="0" smtClean="0">
                <a:latin typeface="Times New Roman" panose="02020603050405020304" pitchFamily="18" charset="0"/>
                <a:ea typeface="SimSun" panose="02010600030101010101" pitchFamily="2" charset="-122"/>
                <a:cs typeface="mohammad bold art 1" pitchFamily="2" charset="-78"/>
              </a:rPr>
              <a:t>؟</a:t>
            </a:r>
            <a:endParaRPr lang="ar-DZ" sz="3200" dirty="0">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70807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fontScale="92500"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تأتي هنا الهامات "ستروس"، بعد أن يفكر ملياً يخرج بهذه النتيجة، يقول: لا بدّ من وجود شخص –أب أو خال- يقوم بإعطاء امرأة إلى ذلك الرجل ليتزوجها. ويرى "ستروس" إن ذلك الشخص هو أخ الزوجة (الخال) وليس (الأب) لأسباب موضوعية أولاً ومنهجية ثانياً. ولكن من حقنا أن نتساءل: لماذا لا يتم العطاء أو المبادلة من جانب النساء؟ إلا إن "ستروس" يجيب عن ذلك –وقد يكون محقاً- انّه في المجتمع البشري: الرجال هم الذين يبادلون النساء وليس العكس.</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فالخال هو الذي يتنازل عن (امرأة) يهبها لذلك الرجل ويتزوجها ويكوّن بدوره الأولاد والأسرة والقرابة، والخال هو البنية الأساسية لوحدات الأسرة وللعلاقات بين هذه الوحدات، وهو الذي يحدّد ماهية العلاقات داخل الأسرة ووحداتها.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86322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9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ويؤدي الخال –ولا أقول يتكون- إلى أربعة ألفاظ حسب "ستروس" هي (الأب: زوج الأخت، الأخت، أبن الأخت: الأولاد، الأخ: الخال نفسه). ولكن كيف وجد الخال في هذه البنية؟. يقول "ستروس": لا نحتاج إلى أن نشير كيفية ظهور الخال في هذه البنية، فهو –الخال- شرطها ولا يمكن أن توجد البنية من دونه، فهو لا يظهر فيها بل أُعطي لها مباشرة، ويمكننا أن نطلق على هذه البنية اسم (البنية الخالية)، وهذه البنية هي التي كوّنت الأسرة ومن ثم القرابة.</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4237883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ويردف "ستروس" ليقول: أن البنية الخالية هي بنية عامة (كونية) موجودة في كل المجتمعات البشرية. وما </a:t>
            </a:r>
            <a:r>
              <a:rPr lang="ar-DZ" sz="3200" dirty="0" err="1">
                <a:latin typeface="Times New Roman" panose="02020603050405020304" pitchFamily="18" charset="0"/>
                <a:ea typeface="SimSun" panose="02010600030101010101" pitchFamily="2" charset="-122"/>
                <a:cs typeface="mohammad bold art 1" pitchFamily="2" charset="-78"/>
              </a:rPr>
              <a:t>يواجهنا</a:t>
            </a:r>
            <a:r>
              <a:rPr lang="ar-DZ" sz="3200" dirty="0">
                <a:latin typeface="Times New Roman" panose="02020603050405020304" pitchFamily="18" charset="0"/>
                <a:ea typeface="SimSun" panose="02010600030101010101" pitchFamily="2" charset="-122"/>
                <a:cs typeface="mohammad bold art 1" pitchFamily="2" charset="-78"/>
              </a:rPr>
              <a:t> السؤال التالي: ما هو المعادل الحقيقي والأساسي لهذه البنية؟ بعبارة أخرى: كيف اعتبرت هذه البنية بأنها بنية كلية/عامة ولا يخلو مجتمع إنساني منها؟.</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يجيب "ستروس" عن ذلك: بأن أي مجتمع يقوم –أساساً- على قاعدة (تحريم سفاح المحارم)، وهي قاعدة عامة في المجتمع البشري، وهذه القاعدة تحرّم على الرجل من الزواج بأخته إذ ينبغي عليه أن يتزوج من امرأة خارج دائرة المحارم، كما يتم التنازل له عن امرأة أخرى ليتزوج بها من رجل آخر وهكذا.</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2281350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28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067108"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ويرى "ستروس" إن قانون التحريم هذا هو (قانون بنيوي) ويعادل البنية الخالية، كما أنه قانون ذهني/عقلي، حاضر في اللاوعي أو اللاشعور إلا إن الامتيازات الاجتماعية قد حجبته عن الظهور، وهذا القانون هو الأساس الحقيقي للنظام </a:t>
            </a:r>
            <a:r>
              <a:rPr lang="ar-DZ" sz="3200" dirty="0" err="1">
                <a:latin typeface="Times New Roman" panose="02020603050405020304" pitchFamily="18" charset="0"/>
                <a:ea typeface="SimSun" panose="02010600030101010101" pitchFamily="2" charset="-122"/>
                <a:cs typeface="mohammad bold art 1" pitchFamily="2" charset="-78"/>
              </a:rPr>
              <a:t>القرابي</a:t>
            </a:r>
            <a:r>
              <a:rPr lang="ar-DZ" sz="3200" dirty="0">
                <a:latin typeface="Times New Roman" panose="02020603050405020304" pitchFamily="18" charset="0"/>
                <a:ea typeface="SimSun" panose="02010600030101010101" pitchFamily="2" charset="-122"/>
                <a:cs typeface="mohammad bold art 1" pitchFamily="2" charset="-78"/>
              </a:rPr>
              <a:t> ووجود الأسرة.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قاعدة سفاح المحارم = البنية الخالية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البنية الخالية = الزوج الخارجي</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إذن قاعدة سفاح المحارم = الزواج الخارجي</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فالمجتمع –</a:t>
            </a:r>
            <a:r>
              <a:rPr lang="ar-DZ" sz="3200" dirty="0" err="1">
                <a:latin typeface="Times New Roman" panose="02020603050405020304" pitchFamily="18" charset="0"/>
                <a:ea typeface="SimSun" panose="02010600030101010101" pitchFamily="2" charset="-122"/>
                <a:cs typeface="mohammad bold art 1" pitchFamily="2" charset="-78"/>
              </a:rPr>
              <a:t>قرابياً</a:t>
            </a:r>
            <a:r>
              <a:rPr lang="ar-DZ" sz="3200" dirty="0">
                <a:latin typeface="Times New Roman" panose="02020603050405020304" pitchFamily="18" charset="0"/>
                <a:ea typeface="SimSun" panose="02010600030101010101" pitchFamily="2" charset="-122"/>
                <a:cs typeface="mohammad bold art 1" pitchFamily="2" charset="-78"/>
              </a:rPr>
              <a:t>- قائم على قانون التحريم الذي هو قانون بنيوي.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305388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23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43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60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par>
                          <p:cTn id="53" fill="hold">
                            <p:stCondLst>
                              <p:cond delay="18150"/>
                            </p:stCondLst>
                            <p:childTnLst>
                              <p:par>
                                <p:cTn id="54" presetID="41" presetClass="entr" presetSubtype="0" fill="hold" grpId="0" nodeType="afterEffect">
                                  <p:stCondLst>
                                    <p:cond delay="0"/>
                                  </p:stCondLst>
                                  <p:iterate type="lt">
                                    <p:tmPct val="10000"/>
                                  </p:iterate>
                                  <p:childTnLst>
                                    <p:set>
                                      <p:cBhvr>
                                        <p:cTn id="55" dur="1" fill="hold">
                                          <p:stCondLst>
                                            <p:cond delay="0"/>
                                          </p:stCondLst>
                                        </p:cTn>
                                        <p:tgtEl>
                                          <p:spTgt spid="3">
                                            <p:txEl>
                                              <p:pRg st="4" end="4"/>
                                            </p:txEl>
                                          </p:spTgt>
                                        </p:tgtEl>
                                        <p:attrNameLst>
                                          <p:attrName>style.visibility</p:attrName>
                                        </p:attrNameLst>
                                      </p:cBhvr>
                                      <p:to>
                                        <p:strVal val="visible"/>
                                      </p:to>
                                    </p:set>
                                    <p:anim calcmode="lin" valueType="num">
                                      <p:cBhvr>
                                        <p:cTn id="5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5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28164"/>
            <a:ext cx="9613861" cy="4220681"/>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طبق ليفي ستروس النموذج اللّغوي على المجتمع علما بأنّ اللّغويين البنيويين يفسّرون تطوّر اللّغة بربطها بتطور المجتمع. فهم يميزون بين اللّغة كوسيلة تواصل وتخاطب وبين نظام العلامات الذي يشكل بنية. فالمعنى من الكلمة لا يرتبط بمدى إحالتها لموضوع أو شيء بل بالعلاقة التي تحويها مع الكلمات الأخرى المكوّنة للّغة. حافظ ليفي ستروس على الطابع </a:t>
            </a:r>
            <a:r>
              <a:rPr lang="ar-DZ" sz="3200" dirty="0" err="1">
                <a:latin typeface="Times New Roman" panose="02020603050405020304" pitchFamily="18" charset="0"/>
                <a:ea typeface="SimSun" panose="02010600030101010101" pitchFamily="2" charset="-122"/>
                <a:cs typeface="mohammad bold art 1" pitchFamily="2" charset="-78"/>
              </a:rPr>
              <a:t>اللاتاريخي</a:t>
            </a:r>
            <a:r>
              <a:rPr lang="ar-DZ" sz="3200" dirty="0">
                <a:latin typeface="Times New Roman" panose="02020603050405020304" pitchFamily="18" charset="0"/>
                <a:ea typeface="SimSun" panose="02010600030101010101" pitchFamily="2" charset="-122"/>
                <a:cs typeface="mohammad bold art 1" pitchFamily="2" charset="-78"/>
              </a:rPr>
              <a:t> في دراساته. على عكس </a:t>
            </a:r>
            <a:r>
              <a:rPr lang="ar-DZ" sz="3200" dirty="0" err="1">
                <a:latin typeface="Times New Roman" panose="02020603050405020304" pitchFamily="18" charset="0"/>
                <a:ea typeface="SimSun" panose="02010600030101010101" pitchFamily="2" charset="-122"/>
                <a:cs typeface="mohammad bold art 1" pitchFamily="2" charset="-78"/>
              </a:rPr>
              <a:t>الشكلانية</a:t>
            </a:r>
            <a:r>
              <a:rPr lang="ar-DZ" sz="3200" dirty="0">
                <a:latin typeface="Times New Roman" panose="02020603050405020304" pitchFamily="18" charset="0"/>
                <a:ea typeface="SimSun" panose="02010600030101010101" pitchFamily="2" charset="-122"/>
                <a:cs typeface="mohammad bold art 1" pitchFamily="2" charset="-78"/>
              </a:rPr>
              <a:t> ترفض البنيوية معارضة الملموس بالمبهم. فالشكل يعرّف بالمادة التي هي غريبة عنه والبنية لا تختص بمحتوى مميّز. فهي المحتوى ذاته. </a:t>
            </a: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705328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smtClean="0">
                <a:latin typeface="Alilato ExtLt" pitchFamily="2" charset="-78"/>
                <a:cs typeface="Alilato ExtLt" pitchFamily="2" charset="-78"/>
              </a:rPr>
              <a:t>النهاية</a:t>
            </a:r>
            <a:endParaRPr lang="ar-DZ" sz="6000" dirty="0">
              <a:latin typeface="Alilato ExtLt" pitchFamily="2" charset="-78"/>
              <a:cs typeface="Alilato ExtLt" pitchFamily="2" charset="-78"/>
            </a:endParaRPr>
          </a:p>
        </p:txBody>
      </p:sp>
      <p:sp>
        <p:nvSpPr>
          <p:cNvPr id="3" name="Espace réservé du contenu 2"/>
          <p:cNvSpPr>
            <a:spLocks noGrp="1"/>
          </p:cNvSpPr>
          <p:nvPr>
            <p:ph idx="1"/>
          </p:nvPr>
        </p:nvSpPr>
        <p:spPr>
          <a:xfrm>
            <a:off x="182881" y="2212848"/>
            <a:ext cx="11768328" cy="4105655"/>
          </a:xfrm>
        </p:spPr>
        <p:txBody>
          <a:bodyPr>
            <a:noAutofit/>
          </a:bodyPr>
          <a:lstStyle/>
          <a:p>
            <a:pPr algn="ctr" rtl="1"/>
            <a:endParaRPr lang="ar-DZ" sz="8800" dirty="0" smtClean="0">
              <a:latin typeface="Urdu Typesetting" panose="03020402040406030203" pitchFamily="66" charset="-78"/>
              <a:ea typeface="SimSun" panose="02010600030101010101" pitchFamily="2" charset="-122"/>
              <a:cs typeface="Urdu Typesetting" panose="03020402040406030203" pitchFamily="66" charset="-78"/>
            </a:endParaRPr>
          </a:p>
          <a:p>
            <a:pPr algn="ctr" rtl="1"/>
            <a:r>
              <a:rPr lang="ar-DZ" sz="8800" dirty="0" smtClean="0">
                <a:latin typeface="Urdu Typesetting" panose="03020402040406030203" pitchFamily="66" charset="-78"/>
                <a:ea typeface="SimSun" panose="02010600030101010101" pitchFamily="2" charset="-122"/>
                <a:cs typeface="Urdu Typesetting" panose="03020402040406030203" pitchFamily="66" charset="-78"/>
              </a:rPr>
              <a:t>شكرا على القراءة المتأنية والمفيدة</a:t>
            </a:r>
            <a:endParaRPr lang="fr-FR" sz="8800" dirty="0">
              <a:latin typeface="Urdu Typesetting" panose="03020402040406030203" pitchFamily="66" charset="-78"/>
              <a:ea typeface="SimSun" panose="02010600030101010101" pitchFamily="2" charset="-122"/>
              <a:cs typeface="Urdu Typesetting" panose="03020402040406030203" pitchFamily="66"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84535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28165"/>
            <a:ext cx="9613861" cy="3599316"/>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فرغم أن البنيوية هي بنْت </a:t>
            </a:r>
            <a:r>
              <a:rPr lang="ar-DZ" sz="3200" dirty="0" err="1">
                <a:latin typeface="Times New Roman" panose="02020603050405020304" pitchFamily="18" charset="0"/>
                <a:ea typeface="SimSun" panose="02010600030101010101" pitchFamily="2" charset="-122"/>
                <a:cs typeface="mohammad bold art 1" pitchFamily="2" charset="-78"/>
              </a:rPr>
              <a:t>الشكلانية</a:t>
            </a:r>
            <a:r>
              <a:rPr lang="ar-DZ" sz="3200" dirty="0">
                <a:latin typeface="Times New Roman" panose="02020603050405020304" pitchFamily="18" charset="0"/>
                <a:ea typeface="SimSun" panose="02010600030101010101" pitchFamily="2" charset="-122"/>
                <a:cs typeface="mohammad bold art 1" pitchFamily="2" charset="-78"/>
              </a:rPr>
              <a:t> فهي تستقل عنها. طبق ليفي ستروس دراساته على نظام القرابة. فكما هي الحال بالنسبة للّغة لا ينبني هذا النظام على أطراف بل على أزواج من العلاقات: أم-زوج، أب-ابن، أخ-أخت. . . القرابة هي نظام تواصل. هي نظام اعتباطي </a:t>
            </a:r>
            <a:r>
              <a:rPr lang="ar-DZ" sz="3200" dirty="0" err="1">
                <a:latin typeface="Times New Roman" panose="02020603050405020304" pitchFamily="18" charset="0"/>
                <a:ea typeface="SimSun" panose="02010600030101010101" pitchFamily="2" charset="-122"/>
                <a:cs typeface="mohammad bold art 1" pitchFamily="2" charset="-78"/>
              </a:rPr>
              <a:t>للتمثلات</a:t>
            </a:r>
            <a:r>
              <a:rPr lang="ar-DZ" sz="3200" dirty="0">
                <a:latin typeface="Times New Roman" panose="02020603050405020304" pitchFamily="18" charset="0"/>
                <a:ea typeface="SimSun" panose="02010600030101010101" pitchFamily="2" charset="-122"/>
                <a:cs typeface="mohammad bold art 1" pitchFamily="2" charset="-78"/>
              </a:rPr>
              <a:t> لا يعتمد العنصر البيولوجي بل التحالفات ومن هنا نفهم قواعد القرابة. بصفتها لغة وتبادل للعلامات والنساء. </a:t>
            </a: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220399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28165"/>
            <a:ext cx="9613861" cy="3599316"/>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طبق ليفي ستروس نفس المقاربة على الأسطورة ونفى أن يكون الفكر الأسطوري فكرا ما قبل منطقي أو أحط من المنطق بل فكرا منطقيا على مستوى الحسّ. يمكن اعتبار البنيوية لدى ستروس والبنيوية بصفة عامة ضربا من </a:t>
            </a:r>
            <a:r>
              <a:rPr lang="ar-DZ" sz="3200" dirty="0" err="1">
                <a:latin typeface="Times New Roman" panose="02020603050405020304" pitchFamily="18" charset="0"/>
                <a:ea typeface="SimSun" panose="02010600030101010101" pitchFamily="2" charset="-122"/>
                <a:cs typeface="mohammad bold art 1" pitchFamily="2" charset="-78"/>
              </a:rPr>
              <a:t>الكانطية</a:t>
            </a:r>
            <a:r>
              <a:rPr lang="ar-DZ" sz="3200" dirty="0">
                <a:latin typeface="Times New Roman" panose="02020603050405020304" pitchFamily="18" charset="0"/>
                <a:ea typeface="SimSun" panose="02010600030101010101" pitchFamily="2" charset="-122"/>
                <a:cs typeface="mohammad bold art 1" pitchFamily="2" charset="-78"/>
              </a:rPr>
              <a:t>  </a:t>
            </a:r>
            <a:r>
              <a:rPr lang="fr-FR" sz="3200" dirty="0">
                <a:latin typeface="Times New Roman" panose="02020603050405020304" pitchFamily="18" charset="0"/>
                <a:ea typeface="SimSun" panose="02010600030101010101" pitchFamily="2" charset="-122"/>
                <a:cs typeface="mohammad bold art 1" pitchFamily="2" charset="-78"/>
              </a:rPr>
              <a:t>kantisme  </a:t>
            </a:r>
            <a:r>
              <a:rPr lang="ar-DZ" sz="3200" dirty="0">
                <a:latin typeface="Times New Roman" panose="02020603050405020304" pitchFamily="18" charset="0"/>
                <a:ea typeface="SimSun" panose="02010600030101010101" pitchFamily="2" charset="-122"/>
                <a:cs typeface="mohammad bold art 1" pitchFamily="2" charset="-78"/>
              </a:rPr>
              <a:t>حيث هناك "تعالي للذات" فالبنيات ليس نماذج من الذات. لا مكان لـ"</a:t>
            </a:r>
            <a:r>
              <a:rPr lang="ar-DZ" sz="3200" dirty="0" err="1">
                <a:latin typeface="Times New Roman" panose="02020603050405020304" pitchFamily="18" charset="0"/>
                <a:ea typeface="SimSun" panose="02010600030101010101" pitchFamily="2" charset="-122"/>
                <a:cs typeface="mohammad bold art 1" pitchFamily="2" charset="-78"/>
              </a:rPr>
              <a:t>كوجيتو</a:t>
            </a:r>
            <a:r>
              <a:rPr lang="ar-DZ" sz="3200" dirty="0">
                <a:latin typeface="Times New Roman" panose="02020603050405020304" pitchFamily="18" charset="0"/>
                <a:ea typeface="SimSun" panose="02010600030101010101" pitchFamily="2" charset="-122"/>
                <a:cs typeface="mohammad bold art 1" pitchFamily="2" charset="-78"/>
              </a:rPr>
              <a:t>"  فردي على طريقة سارتر. مكمن البنيوية ونشاطها هو التنظيم الذي يخلق النظام رغم كلّ أشكال الوعي الذاتي. </a:t>
            </a: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22776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28165"/>
            <a:ext cx="9613861" cy="3599316"/>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يقول ليفي ستروس: "لو تمثل النشاط </a:t>
            </a:r>
            <a:r>
              <a:rPr lang="ar-DZ" sz="3200" dirty="0" err="1">
                <a:latin typeface="Times New Roman" panose="02020603050405020304" pitchFamily="18" charset="0"/>
                <a:ea typeface="SimSun" panose="02010600030101010101" pitchFamily="2" charset="-122"/>
                <a:cs typeface="mohammad bold art 1" pitchFamily="2" charset="-78"/>
              </a:rPr>
              <a:t>اللاواعي</a:t>
            </a:r>
            <a:r>
              <a:rPr lang="ar-DZ" sz="3200" dirty="0">
                <a:latin typeface="Times New Roman" panose="02020603050405020304" pitchFamily="18" charset="0"/>
                <a:ea typeface="SimSun" panose="02010600030101010101" pitchFamily="2" charset="-122"/>
                <a:cs typeface="mohammad bold art 1" pitchFamily="2" charset="-78"/>
              </a:rPr>
              <a:t> للعقل في فرض أشكال على محتوى ولو كانت هذه الأشكال عي ذاتها بالنسبة لكل العقول القديمة والمعاصرة، البدائية والمتحضّرة، كما هي الحال بالنسبة لدراسة الوظيفة الرمزية لكان من الضروري الاكتفاء ببلوغ البنية </a:t>
            </a:r>
            <a:r>
              <a:rPr lang="ar-DZ" sz="3200" dirty="0" err="1">
                <a:latin typeface="Times New Roman" panose="02020603050405020304" pitchFamily="18" charset="0"/>
                <a:ea typeface="SimSun" panose="02010600030101010101" pitchFamily="2" charset="-122"/>
                <a:cs typeface="mohammad bold art 1" pitchFamily="2" charset="-78"/>
              </a:rPr>
              <a:t>اللاّواعية</a:t>
            </a:r>
            <a:r>
              <a:rPr lang="ar-DZ" sz="3200" dirty="0">
                <a:latin typeface="Times New Roman" panose="02020603050405020304" pitchFamily="18" charset="0"/>
                <a:ea typeface="SimSun" panose="02010600030101010101" pitchFamily="2" charset="-122"/>
                <a:cs typeface="mohammad bold art 1" pitchFamily="2" charset="-78"/>
              </a:rPr>
              <a:t>. الكلّ مؤسسة والكلّ قابل للتطبيق على مؤسسات وعادات أخرى".</a:t>
            </a: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173123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982160" cy="4403562"/>
          </a:xfrm>
        </p:spPr>
        <p:txBody>
          <a:bodyPr>
            <a:norm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‌ج)	تحريم نكاح الأقارب وتداول النساء</a:t>
            </a:r>
            <a:r>
              <a:rPr lang="ar-DZ" sz="3200" dirty="0" smtClean="0">
                <a:latin typeface="Times New Roman" panose="02020603050405020304" pitchFamily="18" charset="0"/>
                <a:ea typeface="SimSun" panose="02010600030101010101" pitchFamily="2" charset="-122"/>
                <a:cs typeface="mohammad bold art 1" pitchFamily="2" charset="-78"/>
              </a:rPr>
              <a:t>:</a:t>
            </a:r>
            <a:endParaRPr lang="ar-DZ" sz="3200" dirty="0">
              <a:latin typeface="Times New Roman" panose="02020603050405020304" pitchFamily="18" charset="0"/>
              <a:ea typeface="SimSun" panose="02010600030101010101" pitchFamily="2" charset="-122"/>
              <a:cs typeface="mohammad bold art 1" pitchFamily="2" charset="-78"/>
            </a:endParaRP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1.	شؤون القرابة:</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تتنوع شؤون القرابة  من حيث مستوياتها أو من حيث طريقة تحقيقها في كل مجتمع: شؤون الكلام بتسمياتها؛ والمواقف إزاء الأقارب مع تصرفات التجنب، أو </a:t>
            </a:r>
            <a:r>
              <a:rPr lang="ar-DZ" sz="3200" dirty="0" err="1">
                <a:latin typeface="Times New Roman" panose="02020603050405020304" pitchFamily="18" charset="0"/>
                <a:ea typeface="SimSun" panose="02010600030101010101" pitchFamily="2" charset="-122"/>
                <a:cs typeface="mohammad bold art 1" pitchFamily="2" charset="-78"/>
              </a:rPr>
              <a:t>الأفلفة</a:t>
            </a:r>
            <a:r>
              <a:rPr lang="ar-DZ" sz="3200" dirty="0">
                <a:latin typeface="Times New Roman" panose="02020603050405020304" pitchFamily="18" charset="0"/>
                <a:ea typeface="SimSun" panose="02010600030101010101" pitchFamily="2" charset="-122"/>
                <a:cs typeface="mohammad bold art 1" pitchFamily="2" charset="-78"/>
              </a:rPr>
              <a:t>، أو العداوة التقليدية، والممارسات الاقتصادية والطقوسية والسياسية؛ وقوانين النسب والإرث، وتنظيم الأجيال؛ وتحريم نكاح الأقارب الشامل، ولكن بشكل متفاوت؛ وقوانين الزواج الرافضة أو الفارضة أو </a:t>
            </a:r>
            <a:r>
              <a:rPr lang="ar-DZ" sz="3200" dirty="0" err="1">
                <a:latin typeface="Times New Roman" panose="02020603050405020304" pitchFamily="18" charset="0"/>
                <a:ea typeface="SimSun" panose="02010600030101010101" pitchFamily="2" charset="-122"/>
                <a:cs typeface="mohammad bold art 1" pitchFamily="2" charset="-78"/>
              </a:rPr>
              <a:t>المزكية</a:t>
            </a:r>
            <a:r>
              <a:rPr lang="ar-DZ" sz="3200" dirty="0">
                <a:latin typeface="Times New Roman" panose="02020603050405020304" pitchFamily="18" charset="0"/>
                <a:ea typeface="SimSun" panose="02010600030101010101" pitchFamily="2" charset="-122"/>
                <a:cs typeface="mohammad bold art 1" pitchFamily="2" charset="-78"/>
              </a:rPr>
              <a:t> لشركاء الحياة الممكنين.</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509349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40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52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400" dirty="0">
                <a:latin typeface="Alilato ExtLt" pitchFamily="2" charset="-78"/>
                <a:cs typeface="Alilato ExtLt" pitchFamily="2" charset="-78"/>
              </a:rPr>
              <a:t>3)	نظرية القرابة عند كلود ليفي-ستروس</a:t>
            </a:r>
            <a:endParaRPr lang="ar-DZ" sz="4400" dirty="0">
              <a:latin typeface="Alilato ExtLt" pitchFamily="2" charset="-78"/>
              <a:cs typeface="Alilato ExtLt" pitchFamily="2" charset="-78"/>
            </a:endParaRPr>
          </a:p>
        </p:txBody>
      </p:sp>
      <p:sp>
        <p:nvSpPr>
          <p:cNvPr id="3" name="Espace réservé du contenu 2"/>
          <p:cNvSpPr>
            <a:spLocks noGrp="1"/>
          </p:cNvSpPr>
          <p:nvPr>
            <p:ph idx="1"/>
          </p:nvPr>
        </p:nvSpPr>
        <p:spPr>
          <a:xfrm>
            <a:off x="400595" y="2188827"/>
            <a:ext cx="10982160" cy="4403562"/>
          </a:xfrm>
        </p:spPr>
        <p:txBody>
          <a:bodyPr>
            <a:normAutofit lnSpcReduction="10000"/>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2.	تحريم نكاح الأقارب كـقاعدة عامة: </a:t>
            </a:r>
            <a:r>
              <a:rPr lang="fr-FR" sz="3200" dirty="0">
                <a:latin typeface="Times New Roman" panose="02020603050405020304" pitchFamily="18" charset="0"/>
                <a:ea typeface="SimSun" panose="02010600030101010101" pitchFamily="2" charset="-122"/>
                <a:cs typeface="mohammad bold art 1" pitchFamily="2" charset="-78"/>
              </a:rPr>
              <a:t>Règle universelle </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انطلق كلود ليفي ستروس مما يبدو أنه أقل ما يمكن تجاهله من هذه المظاهر، ألا وهو تحريم نكاح الأقارب؛ وهو قانون، ومن ثم فهو اجتماعي، ولكنه عام، إنه من طبيعة الأمور. إذا نظرنا إلى تحريم نكاح الأقارب على أنه ظاهرة طبيعية، أي إحيائية (بيولوجي)، فإنه يبقى غير مفهوم، لأنه في بعض المجتمعات يميز بين أبناء الأقارب </a:t>
            </a:r>
            <a:r>
              <a:rPr lang="ar-DZ" sz="3200" dirty="0" err="1">
                <a:latin typeface="Times New Roman" panose="02020603050405020304" pitchFamily="18" charset="0"/>
                <a:ea typeface="SimSun" panose="02010600030101010101" pitchFamily="2" charset="-122"/>
                <a:cs typeface="mohammad bold art 1" pitchFamily="2" charset="-78"/>
              </a:rPr>
              <a:t>المتوازين</a:t>
            </a:r>
            <a:r>
              <a:rPr lang="ar-DZ" sz="3200" dirty="0">
                <a:latin typeface="Times New Roman" panose="02020603050405020304" pitchFamily="18" charset="0"/>
                <a:ea typeface="SimSun" panose="02010600030101010101" pitchFamily="2" charset="-122"/>
                <a:cs typeface="mohammad bold art 1" pitchFamily="2" charset="-78"/>
              </a:rPr>
              <a:t> بالمنع، وبين أبناء الأقارب المتصالبين بالسماح، وحتى بين بنات العمات بالتحريم، وبنات الأخوال بالسماح، فهناك علاقات من الدرجة ذاتها من وحدة الدم يقع بعضها تحت التحريم، في حين يفلت بعضها الآخر من التحريم، بل يصبح هو نمط العلاقة الزوجية.</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prstClr val="black"/>
                </a:solidFill>
                <a:latin typeface="Alilato ExtLt" pitchFamily="2" charset="-78"/>
                <a:cs typeface="Alilato ExtLt" pitchFamily="2" charset="-78"/>
              </a:rPr>
              <a:t>أد.سليم</a:t>
            </a:r>
            <a:r>
              <a:rPr lang="ar-DZ" sz="3200" dirty="0" smtClean="0">
                <a:solidFill>
                  <a:prstClr val="black"/>
                </a:solidFill>
                <a:latin typeface="Alilato ExtLt" pitchFamily="2" charset="-78"/>
                <a:cs typeface="Alilato ExtLt" pitchFamily="2" charset="-78"/>
              </a:rPr>
              <a:t> درنوني</a:t>
            </a:r>
            <a:endParaRPr lang="fr-FR" sz="3200" dirty="0">
              <a:solidFill>
                <a:prstClr val="black"/>
              </a:solidFill>
              <a:latin typeface="Alilato ExtLt" pitchFamily="2" charset="-78"/>
              <a:cs typeface="Alilato ExtLt" pitchFamily="2" charset="-78"/>
            </a:endParaRPr>
          </a:p>
        </p:txBody>
      </p:sp>
    </p:spTree>
    <p:extLst>
      <p:ext uri="{BB962C8B-B14F-4D97-AF65-F5344CB8AC3E}">
        <p14:creationId xmlns:p14="http://schemas.microsoft.com/office/powerpoint/2010/main" val="3372329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47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3.xml><?xml version="1.0" encoding="utf-8"?>
<a:theme xmlns:a="http://schemas.openxmlformats.org/drawingml/2006/main" name="1_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4.xml><?xml version="1.0" encoding="utf-8"?>
<a:theme xmlns:a="http://schemas.openxmlformats.org/drawingml/2006/main" name="2_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
  <TotalTime>685</TotalTime>
  <Words>2686</Words>
  <Application>Microsoft Office PowerPoint</Application>
  <PresentationFormat>Grand écran</PresentationFormat>
  <Paragraphs>183</Paragraphs>
  <Slides>40</Slides>
  <Notes>0</Notes>
  <HiddenSlides>0</HiddenSlides>
  <MMClips>0</MMClips>
  <ScaleCrop>false</ScaleCrop>
  <HeadingPairs>
    <vt:vector size="6" baseType="variant">
      <vt:variant>
        <vt:lpstr>Polices utilisées</vt:lpstr>
      </vt:variant>
      <vt:variant>
        <vt:i4>10</vt:i4>
      </vt:variant>
      <vt:variant>
        <vt:lpstr>Thème</vt:lpstr>
      </vt:variant>
      <vt:variant>
        <vt:i4>4</vt:i4>
      </vt:variant>
      <vt:variant>
        <vt:lpstr>Titres des diapositives</vt:lpstr>
      </vt:variant>
      <vt:variant>
        <vt:i4>40</vt:i4>
      </vt:variant>
    </vt:vector>
  </HeadingPairs>
  <TitlesOfParts>
    <vt:vector size="54" baseType="lpstr">
      <vt:lpstr>SimSun</vt:lpstr>
      <vt:lpstr>Alilato ExtLt</vt:lpstr>
      <vt:lpstr>Arial</vt:lpstr>
      <vt:lpstr>Calibri</vt:lpstr>
      <vt:lpstr>Calibri Light</vt:lpstr>
      <vt:lpstr>hafs</vt:lpstr>
      <vt:lpstr>mohammad bold art 1</vt:lpstr>
      <vt:lpstr>Times New Roman</vt:lpstr>
      <vt:lpstr>Trebuchet MS</vt:lpstr>
      <vt:lpstr>Urdu Typesetting</vt:lpstr>
      <vt:lpstr>Thème Office</vt:lpstr>
      <vt:lpstr>Berlin</vt:lpstr>
      <vt:lpstr>1_Berlin</vt:lpstr>
      <vt:lpstr>2_Berlin</vt:lpstr>
      <vt:lpstr>القرابة، العائلة والجندر</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Présentation PowerPoint</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3) نظرية القرابة عند كلود ليفي-ستروس</vt:lpstr>
      <vt:lpstr>النهاية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Compte Microsoft</dc:creator>
  <cp:lastModifiedBy>Compte Microsoft</cp:lastModifiedBy>
  <cp:revision>54</cp:revision>
  <dcterms:created xsi:type="dcterms:W3CDTF">2024-11-10T23:09:03Z</dcterms:created>
  <dcterms:modified xsi:type="dcterms:W3CDTF">2024-11-18T03:15:02Z</dcterms:modified>
</cp:coreProperties>
</file>