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7556500" cy="10693400"/>
  <p:notesSz cx="6858000" cy="9144000"/>
  <p:embeddedFontLst>
    <p:embeddedFont>
      <p:font typeface="mohammad bold art 1" charset="1" panose="00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sv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33" Target="../media/image32.png" Type="http://schemas.openxmlformats.org/officeDocument/2006/relationships/image"/><Relationship Id="rId34" Target="../media/image33.svg" Type="http://schemas.openxmlformats.org/officeDocument/2006/relationships/image"/><Relationship Id="rId35" Target="../media/image34.png" Type="http://schemas.openxmlformats.org/officeDocument/2006/relationships/image"/><Relationship Id="rId36" Target="../media/image35.svg" Type="http://schemas.openxmlformats.org/officeDocument/2006/relationships/image"/><Relationship Id="rId37" Target="../media/image36.png" Type="http://schemas.openxmlformats.org/officeDocument/2006/relationships/image"/><Relationship Id="rId38" Target="../media/image37.svg" Type="http://schemas.openxmlformats.org/officeDocument/2006/relationships/image"/><Relationship Id="rId39" Target="../media/image38.png" Type="http://schemas.openxmlformats.org/officeDocument/2006/relationships/image"/><Relationship Id="rId4" Target="../media/image3.png" Type="http://schemas.openxmlformats.org/officeDocument/2006/relationships/image"/><Relationship Id="rId40" Target="../media/image39.svg" Type="http://schemas.openxmlformats.org/officeDocument/2006/relationships/image"/><Relationship Id="rId41" Target="../media/image40.png" Type="http://schemas.openxmlformats.org/officeDocument/2006/relationships/image"/><Relationship Id="rId42" Target="../media/image41.svg" Type="http://schemas.openxmlformats.org/officeDocument/2006/relationships/image"/><Relationship Id="rId43" Target="../media/image42.png" Type="http://schemas.openxmlformats.org/officeDocument/2006/relationships/image"/><Relationship Id="rId44" Target="../media/image43.svg" Type="http://schemas.openxmlformats.org/officeDocument/2006/relationships/image"/><Relationship Id="rId45" Target="../media/image44.png" Type="http://schemas.openxmlformats.org/officeDocument/2006/relationships/image"/><Relationship Id="rId46" Target="../media/image45.svg" Type="http://schemas.openxmlformats.org/officeDocument/2006/relationships/image"/><Relationship Id="rId47" Target="../media/image46.png" Type="http://schemas.openxmlformats.org/officeDocument/2006/relationships/image"/><Relationship Id="rId48" Target="../media/image47.svg" Type="http://schemas.openxmlformats.org/officeDocument/2006/relationships/image"/><Relationship Id="rId49" Target="../media/image48.png" Type="http://schemas.openxmlformats.org/officeDocument/2006/relationships/image"/><Relationship Id="rId5" Target="../media/image4.png" Type="http://schemas.openxmlformats.org/officeDocument/2006/relationships/image"/><Relationship Id="rId50" Target="../media/image49.svg" Type="http://schemas.openxmlformats.org/officeDocument/2006/relationships/image"/><Relationship Id="rId51" Target="../media/image50.png" Type="http://schemas.openxmlformats.org/officeDocument/2006/relationships/image"/><Relationship Id="rId52" Target="../media/image51.svg" Type="http://schemas.openxmlformats.org/officeDocument/2006/relationships/image"/><Relationship Id="rId53" Target="../media/image52.png" Type="http://schemas.openxmlformats.org/officeDocument/2006/relationships/image"/><Relationship Id="rId54" Target="../media/image53.svg" Type="http://schemas.openxmlformats.org/officeDocument/2006/relationships/image"/><Relationship Id="rId55" Target="../media/image54.png" Type="http://schemas.openxmlformats.org/officeDocument/2006/relationships/image"/><Relationship Id="rId56" Target="../media/image55.svg" Type="http://schemas.openxmlformats.org/officeDocument/2006/relationships/image"/><Relationship Id="rId57" Target="../media/image56.png" Type="http://schemas.openxmlformats.org/officeDocument/2006/relationships/image"/><Relationship Id="rId58" Target="../media/image57.svg" Type="http://schemas.openxmlformats.org/officeDocument/2006/relationships/image"/><Relationship Id="rId59" Target="../media/image58.png" Type="http://schemas.openxmlformats.org/officeDocument/2006/relationships/image"/><Relationship Id="rId6" Target="../media/image5.svg" Type="http://schemas.openxmlformats.org/officeDocument/2006/relationships/image"/><Relationship Id="rId60" Target="../media/image59.svg" Type="http://schemas.openxmlformats.org/officeDocument/2006/relationships/image"/><Relationship Id="rId61" Target="../media/image60.png" Type="http://schemas.openxmlformats.org/officeDocument/2006/relationships/image"/><Relationship Id="rId62" Target="../media/image61.svg" Type="http://schemas.openxmlformats.org/officeDocument/2006/relationships/image"/><Relationship Id="rId63" Target="../media/image62.png" Type="http://schemas.openxmlformats.org/officeDocument/2006/relationships/image"/><Relationship Id="rId64" Target="../media/image63.svg" Type="http://schemas.openxmlformats.org/officeDocument/2006/relationships/image"/><Relationship Id="rId65" Target="../media/image64.png" Type="http://schemas.openxmlformats.org/officeDocument/2006/relationships/image"/><Relationship Id="rId66" Target="../media/image6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png" Type="http://schemas.openxmlformats.org/officeDocument/2006/relationships/image"/><Relationship Id="rId4" Target="../media/image68.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7.png" Type="http://schemas.openxmlformats.org/officeDocument/2006/relationships/image"/><Relationship Id="rId2" Target="../media/image69.png" Type="http://schemas.openxmlformats.org/officeDocument/2006/relationships/image"/><Relationship Id="rId3" Target="../media/image70.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73.png" Type="http://schemas.openxmlformats.org/officeDocument/2006/relationships/image"/><Relationship Id="rId7" Target="../media/image74.svg" Type="http://schemas.openxmlformats.org/officeDocument/2006/relationships/image"/><Relationship Id="rId8" Target="../media/image75.png" Type="http://schemas.openxmlformats.org/officeDocument/2006/relationships/image"/><Relationship Id="rId9" Target="../media/image7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pn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3.png" Type="http://schemas.openxmlformats.org/officeDocument/2006/relationships/image"/><Relationship Id="rId3" Target="../media/image84.pn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8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2423984" y="359775"/>
            <a:ext cx="3024000" cy="1115100"/>
          </a:xfrm>
          <a:custGeom>
            <a:avLst/>
            <a:gdLst/>
            <a:ahLst/>
            <a:cxnLst/>
            <a:rect r="r" b="b" t="t" l="l"/>
            <a:pathLst>
              <a:path h="1115100" w="3024000">
                <a:moveTo>
                  <a:pt x="0" y="0"/>
                </a:moveTo>
                <a:lnTo>
                  <a:pt x="3024000" y="0"/>
                </a:lnTo>
                <a:lnTo>
                  <a:pt x="3024000" y="1115100"/>
                </a:lnTo>
                <a:lnTo>
                  <a:pt x="0" y="1115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860583" y="359775"/>
            <a:ext cx="845903" cy="1427684"/>
          </a:xfrm>
          <a:custGeom>
            <a:avLst/>
            <a:gdLst/>
            <a:ahLst/>
            <a:cxnLst/>
            <a:rect r="r" b="b" t="t" l="l"/>
            <a:pathLst>
              <a:path h="1427684" w="845903">
                <a:moveTo>
                  <a:pt x="0" y="0"/>
                </a:moveTo>
                <a:lnTo>
                  <a:pt x="845903" y="0"/>
                </a:lnTo>
                <a:lnTo>
                  <a:pt x="845903" y="1427685"/>
                </a:lnTo>
                <a:lnTo>
                  <a:pt x="0" y="1427685"/>
                </a:lnTo>
                <a:lnTo>
                  <a:pt x="0" y="0"/>
                </a:lnTo>
                <a:close/>
              </a:path>
            </a:pathLst>
          </a:custGeom>
          <a:blipFill>
            <a:blip r:embed="rId4"/>
            <a:stretch>
              <a:fillRect l="0" t="0" r="0" b="0"/>
            </a:stretch>
          </a:blipFill>
        </p:spPr>
      </p:sp>
      <p:sp>
        <p:nvSpPr>
          <p:cNvPr name="Freeform 4" id="4"/>
          <p:cNvSpPr/>
          <p:nvPr/>
        </p:nvSpPr>
        <p:spPr>
          <a:xfrm flipH="false" flipV="false" rot="0">
            <a:off x="634141" y="2349674"/>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877513" y="2349674"/>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20885" y="2349674"/>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366228" y="2349674"/>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5611571" y="2349674"/>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34141" y="3497121"/>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877513" y="3515955"/>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120885" y="3534789"/>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4364257" y="3553623"/>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07628" y="3572458"/>
            <a:ext cx="1092943" cy="1147447"/>
          </a:xfrm>
          <a:custGeom>
            <a:avLst/>
            <a:gdLst/>
            <a:ahLst/>
            <a:cxnLst/>
            <a:rect r="r" b="b" t="t" l="l"/>
            <a:pathLst>
              <a:path h="1147447" w="1092943">
                <a:moveTo>
                  <a:pt x="0" y="0"/>
                </a:moveTo>
                <a:lnTo>
                  <a:pt x="1092944" y="0"/>
                </a:lnTo>
                <a:lnTo>
                  <a:pt x="1092944"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632170" y="4701070"/>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877513" y="4701070"/>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3122856" y="4720336"/>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4368199" y="4739602"/>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613542" y="4758868"/>
            <a:ext cx="1092943" cy="1147447"/>
          </a:xfrm>
          <a:custGeom>
            <a:avLst/>
            <a:gdLst/>
            <a:ahLst/>
            <a:cxnLst/>
            <a:rect r="r" b="b" t="t" l="l"/>
            <a:pathLst>
              <a:path h="1147447" w="1092943">
                <a:moveTo>
                  <a:pt x="0" y="0"/>
                </a:moveTo>
                <a:lnTo>
                  <a:pt x="1092944" y="0"/>
                </a:lnTo>
                <a:lnTo>
                  <a:pt x="1092944"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632170" y="5906315"/>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1877513" y="5906315"/>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3122856" y="5906315"/>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0">
            <a:off x="4368199" y="5906315"/>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5613542" y="5906315"/>
            <a:ext cx="1092943" cy="1147447"/>
          </a:xfrm>
          <a:custGeom>
            <a:avLst/>
            <a:gdLst/>
            <a:ahLst/>
            <a:cxnLst/>
            <a:rect r="r" b="b" t="t" l="l"/>
            <a:pathLst>
              <a:path h="1147447" w="1092943">
                <a:moveTo>
                  <a:pt x="0" y="0"/>
                </a:moveTo>
                <a:lnTo>
                  <a:pt x="1092944" y="0"/>
                </a:lnTo>
                <a:lnTo>
                  <a:pt x="1092944"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0">
            <a:off x="632170" y="7110912"/>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877513" y="7110912"/>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3122856" y="7110912"/>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0">
            <a:off x="4368199" y="7110912"/>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0">
            <a:off x="5613542" y="7110912"/>
            <a:ext cx="1092943" cy="1147447"/>
          </a:xfrm>
          <a:custGeom>
            <a:avLst/>
            <a:gdLst/>
            <a:ahLst/>
            <a:cxnLst/>
            <a:rect r="r" b="b" t="t" l="l"/>
            <a:pathLst>
              <a:path h="1147447" w="1092943">
                <a:moveTo>
                  <a:pt x="0" y="0"/>
                </a:moveTo>
                <a:lnTo>
                  <a:pt x="1092944" y="0"/>
                </a:lnTo>
                <a:lnTo>
                  <a:pt x="1092944"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632170" y="8315509"/>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0">
            <a:off x="1877513" y="8315509"/>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3122856" y="8315509"/>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4368199" y="8315509"/>
            <a:ext cx="1092943" cy="1147447"/>
          </a:xfrm>
          <a:custGeom>
            <a:avLst/>
            <a:gdLst/>
            <a:ahLst/>
            <a:cxnLst/>
            <a:rect r="r" b="b" t="t" l="l"/>
            <a:pathLst>
              <a:path h="1147447" w="1092943">
                <a:moveTo>
                  <a:pt x="0" y="0"/>
                </a:moveTo>
                <a:lnTo>
                  <a:pt x="1092943" y="0"/>
                </a:lnTo>
                <a:lnTo>
                  <a:pt x="1092943"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3" id="33"/>
          <p:cNvSpPr/>
          <p:nvPr/>
        </p:nvSpPr>
        <p:spPr>
          <a:xfrm flipH="false" flipV="false" rot="0">
            <a:off x="5613542" y="8315509"/>
            <a:ext cx="1092943" cy="1147447"/>
          </a:xfrm>
          <a:custGeom>
            <a:avLst/>
            <a:gdLst/>
            <a:ahLst/>
            <a:cxnLst/>
            <a:rect r="r" b="b" t="t" l="l"/>
            <a:pathLst>
              <a:path h="1147447" w="1092943">
                <a:moveTo>
                  <a:pt x="0" y="0"/>
                </a:moveTo>
                <a:lnTo>
                  <a:pt x="1092944" y="0"/>
                </a:lnTo>
                <a:lnTo>
                  <a:pt x="1092944" y="1147447"/>
                </a:lnTo>
                <a:lnTo>
                  <a:pt x="0" y="11474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4" id="34"/>
          <p:cNvSpPr/>
          <p:nvPr/>
        </p:nvSpPr>
        <p:spPr>
          <a:xfrm flipH="false" flipV="false" rot="0">
            <a:off x="787105" y="2531862"/>
            <a:ext cx="802050" cy="802050"/>
          </a:xfrm>
          <a:custGeom>
            <a:avLst/>
            <a:gdLst/>
            <a:ahLst/>
            <a:cxnLst/>
            <a:rect r="r" b="b" t="t" l="l"/>
            <a:pathLst>
              <a:path h="802050" w="802050">
                <a:moveTo>
                  <a:pt x="0" y="0"/>
                </a:moveTo>
                <a:lnTo>
                  <a:pt x="802051" y="0"/>
                </a:lnTo>
                <a:lnTo>
                  <a:pt x="802051" y="802050"/>
                </a:lnTo>
                <a:lnTo>
                  <a:pt x="0" y="8020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5" id="35"/>
          <p:cNvSpPr/>
          <p:nvPr/>
        </p:nvSpPr>
        <p:spPr>
          <a:xfrm flipH="false" flipV="false" rot="0">
            <a:off x="2016792" y="2531862"/>
            <a:ext cx="818529" cy="818529"/>
          </a:xfrm>
          <a:custGeom>
            <a:avLst/>
            <a:gdLst/>
            <a:ahLst/>
            <a:cxnLst/>
            <a:rect r="r" b="b" t="t" l="l"/>
            <a:pathLst>
              <a:path h="818529" w="818529">
                <a:moveTo>
                  <a:pt x="0" y="0"/>
                </a:moveTo>
                <a:lnTo>
                  <a:pt x="818530" y="0"/>
                </a:lnTo>
                <a:lnTo>
                  <a:pt x="818530" y="818529"/>
                </a:lnTo>
                <a:lnTo>
                  <a:pt x="0" y="8185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6" id="36"/>
          <p:cNvSpPr/>
          <p:nvPr/>
        </p:nvSpPr>
        <p:spPr>
          <a:xfrm flipH="false" flipV="false" rot="0">
            <a:off x="3276460" y="2530530"/>
            <a:ext cx="785734" cy="785734"/>
          </a:xfrm>
          <a:custGeom>
            <a:avLst/>
            <a:gdLst/>
            <a:ahLst/>
            <a:cxnLst/>
            <a:rect r="r" b="b" t="t" l="l"/>
            <a:pathLst>
              <a:path h="785734" w="785734">
                <a:moveTo>
                  <a:pt x="0" y="0"/>
                </a:moveTo>
                <a:lnTo>
                  <a:pt x="785735" y="0"/>
                </a:lnTo>
                <a:lnTo>
                  <a:pt x="785735" y="785735"/>
                </a:lnTo>
                <a:lnTo>
                  <a:pt x="0" y="7857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7" id="37"/>
          <p:cNvSpPr/>
          <p:nvPr/>
        </p:nvSpPr>
        <p:spPr>
          <a:xfrm flipH="false" flipV="false" rot="0">
            <a:off x="4499578" y="2530530"/>
            <a:ext cx="802050" cy="802050"/>
          </a:xfrm>
          <a:custGeom>
            <a:avLst/>
            <a:gdLst/>
            <a:ahLst/>
            <a:cxnLst/>
            <a:rect r="r" b="b" t="t" l="l"/>
            <a:pathLst>
              <a:path h="802050" w="802050">
                <a:moveTo>
                  <a:pt x="0" y="0"/>
                </a:moveTo>
                <a:lnTo>
                  <a:pt x="802050" y="0"/>
                </a:lnTo>
                <a:lnTo>
                  <a:pt x="802050" y="802051"/>
                </a:lnTo>
                <a:lnTo>
                  <a:pt x="0" y="80205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8" id="38"/>
          <p:cNvSpPr/>
          <p:nvPr/>
        </p:nvSpPr>
        <p:spPr>
          <a:xfrm flipH="false" flipV="false" rot="0">
            <a:off x="5743563" y="2531862"/>
            <a:ext cx="821074" cy="821074"/>
          </a:xfrm>
          <a:custGeom>
            <a:avLst/>
            <a:gdLst/>
            <a:ahLst/>
            <a:cxnLst/>
            <a:rect r="r" b="b" t="t" l="l"/>
            <a:pathLst>
              <a:path h="821074" w="821074">
                <a:moveTo>
                  <a:pt x="0" y="0"/>
                </a:moveTo>
                <a:lnTo>
                  <a:pt x="821074" y="0"/>
                </a:lnTo>
                <a:lnTo>
                  <a:pt x="821074" y="821074"/>
                </a:lnTo>
                <a:lnTo>
                  <a:pt x="0" y="82107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9" id="39"/>
          <p:cNvSpPr/>
          <p:nvPr/>
        </p:nvSpPr>
        <p:spPr>
          <a:xfrm flipH="false" flipV="false" rot="0">
            <a:off x="756000" y="3659136"/>
            <a:ext cx="823416" cy="823416"/>
          </a:xfrm>
          <a:custGeom>
            <a:avLst/>
            <a:gdLst/>
            <a:ahLst/>
            <a:cxnLst/>
            <a:rect r="r" b="b" t="t" l="l"/>
            <a:pathLst>
              <a:path h="823416" w="823416">
                <a:moveTo>
                  <a:pt x="0" y="0"/>
                </a:moveTo>
                <a:lnTo>
                  <a:pt x="823416" y="0"/>
                </a:lnTo>
                <a:lnTo>
                  <a:pt x="823416" y="823417"/>
                </a:lnTo>
                <a:lnTo>
                  <a:pt x="0" y="82341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0" id="40"/>
          <p:cNvSpPr/>
          <p:nvPr/>
        </p:nvSpPr>
        <p:spPr>
          <a:xfrm flipH="false" flipV="false" rot="0">
            <a:off x="2024759" y="3684101"/>
            <a:ext cx="798451" cy="798451"/>
          </a:xfrm>
          <a:custGeom>
            <a:avLst/>
            <a:gdLst/>
            <a:ahLst/>
            <a:cxnLst/>
            <a:rect r="r" b="b" t="t" l="l"/>
            <a:pathLst>
              <a:path h="798451" w="798451">
                <a:moveTo>
                  <a:pt x="0" y="0"/>
                </a:moveTo>
                <a:lnTo>
                  <a:pt x="798451" y="0"/>
                </a:lnTo>
                <a:lnTo>
                  <a:pt x="798451" y="798452"/>
                </a:lnTo>
                <a:lnTo>
                  <a:pt x="0" y="79845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41" id="41"/>
          <p:cNvSpPr/>
          <p:nvPr/>
        </p:nvSpPr>
        <p:spPr>
          <a:xfrm flipH="false" flipV="false" rot="0">
            <a:off x="3265731" y="3713602"/>
            <a:ext cx="789821" cy="789821"/>
          </a:xfrm>
          <a:custGeom>
            <a:avLst/>
            <a:gdLst/>
            <a:ahLst/>
            <a:cxnLst/>
            <a:rect r="r" b="b" t="t" l="l"/>
            <a:pathLst>
              <a:path h="789821" w="789821">
                <a:moveTo>
                  <a:pt x="0" y="0"/>
                </a:moveTo>
                <a:lnTo>
                  <a:pt x="789821" y="0"/>
                </a:lnTo>
                <a:lnTo>
                  <a:pt x="789821" y="789821"/>
                </a:lnTo>
                <a:lnTo>
                  <a:pt x="0" y="78982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42" id="42"/>
          <p:cNvSpPr/>
          <p:nvPr/>
        </p:nvSpPr>
        <p:spPr>
          <a:xfrm flipH="false" flipV="false" rot="0">
            <a:off x="4509103" y="3724701"/>
            <a:ext cx="778722" cy="778722"/>
          </a:xfrm>
          <a:custGeom>
            <a:avLst/>
            <a:gdLst/>
            <a:ahLst/>
            <a:cxnLst/>
            <a:rect r="r" b="b" t="t" l="l"/>
            <a:pathLst>
              <a:path h="778722" w="778722">
                <a:moveTo>
                  <a:pt x="0" y="0"/>
                </a:moveTo>
                <a:lnTo>
                  <a:pt x="778722" y="0"/>
                </a:lnTo>
                <a:lnTo>
                  <a:pt x="778722" y="778722"/>
                </a:lnTo>
                <a:lnTo>
                  <a:pt x="0" y="778722"/>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43" id="43"/>
          <p:cNvSpPr/>
          <p:nvPr/>
        </p:nvSpPr>
        <p:spPr>
          <a:xfrm flipH="false" flipV="false" rot="0">
            <a:off x="5789802" y="3791322"/>
            <a:ext cx="712101" cy="712101"/>
          </a:xfrm>
          <a:custGeom>
            <a:avLst/>
            <a:gdLst/>
            <a:ahLst/>
            <a:cxnLst/>
            <a:rect r="r" b="b" t="t" l="l"/>
            <a:pathLst>
              <a:path h="712101" w="712101">
                <a:moveTo>
                  <a:pt x="0" y="0"/>
                </a:moveTo>
                <a:lnTo>
                  <a:pt x="712101" y="0"/>
                </a:lnTo>
                <a:lnTo>
                  <a:pt x="712101" y="712101"/>
                </a:lnTo>
                <a:lnTo>
                  <a:pt x="0" y="71210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4" id="44"/>
          <p:cNvSpPr/>
          <p:nvPr/>
        </p:nvSpPr>
        <p:spPr>
          <a:xfrm flipH="false" flipV="false" rot="0">
            <a:off x="766695" y="4880142"/>
            <a:ext cx="812721" cy="812721"/>
          </a:xfrm>
          <a:custGeom>
            <a:avLst/>
            <a:gdLst/>
            <a:ahLst/>
            <a:cxnLst/>
            <a:rect r="r" b="b" t="t" l="l"/>
            <a:pathLst>
              <a:path h="812721" w="812721">
                <a:moveTo>
                  <a:pt x="0" y="0"/>
                </a:moveTo>
                <a:lnTo>
                  <a:pt x="812721" y="0"/>
                </a:lnTo>
                <a:lnTo>
                  <a:pt x="812721" y="812721"/>
                </a:lnTo>
                <a:lnTo>
                  <a:pt x="0" y="812721"/>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5" id="45"/>
          <p:cNvSpPr/>
          <p:nvPr/>
        </p:nvSpPr>
        <p:spPr>
          <a:xfrm flipH="false" flipV="false" rot="0">
            <a:off x="2038273" y="4889083"/>
            <a:ext cx="737094" cy="737094"/>
          </a:xfrm>
          <a:custGeom>
            <a:avLst/>
            <a:gdLst/>
            <a:ahLst/>
            <a:cxnLst/>
            <a:rect r="r" b="b" t="t" l="l"/>
            <a:pathLst>
              <a:path h="737094" w="737094">
                <a:moveTo>
                  <a:pt x="0" y="0"/>
                </a:moveTo>
                <a:lnTo>
                  <a:pt x="737095" y="0"/>
                </a:lnTo>
                <a:lnTo>
                  <a:pt x="737095" y="737094"/>
                </a:lnTo>
                <a:lnTo>
                  <a:pt x="0" y="73709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6" id="46"/>
          <p:cNvSpPr/>
          <p:nvPr/>
        </p:nvSpPr>
        <p:spPr>
          <a:xfrm flipH="false" flipV="false" rot="0">
            <a:off x="3258414" y="4892385"/>
            <a:ext cx="803780" cy="803780"/>
          </a:xfrm>
          <a:custGeom>
            <a:avLst/>
            <a:gdLst/>
            <a:ahLst/>
            <a:cxnLst/>
            <a:rect r="r" b="b" t="t" l="l"/>
            <a:pathLst>
              <a:path h="803780" w="803780">
                <a:moveTo>
                  <a:pt x="0" y="0"/>
                </a:moveTo>
                <a:lnTo>
                  <a:pt x="803781" y="0"/>
                </a:lnTo>
                <a:lnTo>
                  <a:pt x="803781" y="803781"/>
                </a:lnTo>
                <a:lnTo>
                  <a:pt x="0" y="803781"/>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7" id="47"/>
          <p:cNvSpPr/>
          <p:nvPr/>
        </p:nvSpPr>
        <p:spPr>
          <a:xfrm flipH="false" flipV="false" rot="0">
            <a:off x="4507187" y="4909784"/>
            <a:ext cx="807083" cy="807083"/>
          </a:xfrm>
          <a:custGeom>
            <a:avLst/>
            <a:gdLst/>
            <a:ahLst/>
            <a:cxnLst/>
            <a:rect r="r" b="b" t="t" l="l"/>
            <a:pathLst>
              <a:path h="807083" w="807083">
                <a:moveTo>
                  <a:pt x="0" y="0"/>
                </a:moveTo>
                <a:lnTo>
                  <a:pt x="807083" y="0"/>
                </a:lnTo>
                <a:lnTo>
                  <a:pt x="807083" y="807083"/>
                </a:lnTo>
                <a:lnTo>
                  <a:pt x="0" y="80708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48" id="48"/>
          <p:cNvSpPr/>
          <p:nvPr/>
        </p:nvSpPr>
        <p:spPr>
          <a:xfrm flipH="false" flipV="false" rot="0">
            <a:off x="5760506" y="4922170"/>
            <a:ext cx="770693" cy="770693"/>
          </a:xfrm>
          <a:custGeom>
            <a:avLst/>
            <a:gdLst/>
            <a:ahLst/>
            <a:cxnLst/>
            <a:rect r="r" b="b" t="t" l="l"/>
            <a:pathLst>
              <a:path h="770693" w="770693">
                <a:moveTo>
                  <a:pt x="0" y="0"/>
                </a:moveTo>
                <a:lnTo>
                  <a:pt x="770693" y="0"/>
                </a:lnTo>
                <a:lnTo>
                  <a:pt x="770693" y="770693"/>
                </a:lnTo>
                <a:lnTo>
                  <a:pt x="0" y="77069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49" id="49"/>
          <p:cNvSpPr/>
          <p:nvPr/>
        </p:nvSpPr>
        <p:spPr>
          <a:xfrm flipH="false" flipV="false" rot="0">
            <a:off x="756000" y="6086642"/>
            <a:ext cx="792311" cy="792311"/>
          </a:xfrm>
          <a:custGeom>
            <a:avLst/>
            <a:gdLst/>
            <a:ahLst/>
            <a:cxnLst/>
            <a:rect r="r" b="b" t="t" l="l"/>
            <a:pathLst>
              <a:path h="792311" w="792311">
                <a:moveTo>
                  <a:pt x="0" y="0"/>
                </a:moveTo>
                <a:lnTo>
                  <a:pt x="792311" y="0"/>
                </a:lnTo>
                <a:lnTo>
                  <a:pt x="792311" y="792311"/>
                </a:lnTo>
                <a:lnTo>
                  <a:pt x="0" y="792311"/>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50" id="50"/>
          <p:cNvSpPr/>
          <p:nvPr/>
        </p:nvSpPr>
        <p:spPr>
          <a:xfrm flipH="false" flipV="false" rot="0">
            <a:off x="2004681" y="6060424"/>
            <a:ext cx="818529" cy="818529"/>
          </a:xfrm>
          <a:custGeom>
            <a:avLst/>
            <a:gdLst/>
            <a:ahLst/>
            <a:cxnLst/>
            <a:rect r="r" b="b" t="t" l="l"/>
            <a:pathLst>
              <a:path h="818529" w="818529">
                <a:moveTo>
                  <a:pt x="0" y="0"/>
                </a:moveTo>
                <a:lnTo>
                  <a:pt x="818529" y="0"/>
                </a:lnTo>
                <a:lnTo>
                  <a:pt x="818529" y="818529"/>
                </a:lnTo>
                <a:lnTo>
                  <a:pt x="0" y="818529"/>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51" id="51"/>
          <p:cNvSpPr/>
          <p:nvPr/>
        </p:nvSpPr>
        <p:spPr>
          <a:xfrm flipH="false" flipV="false" rot="0">
            <a:off x="3276460" y="6088680"/>
            <a:ext cx="788236" cy="788236"/>
          </a:xfrm>
          <a:custGeom>
            <a:avLst/>
            <a:gdLst/>
            <a:ahLst/>
            <a:cxnLst/>
            <a:rect r="r" b="b" t="t" l="l"/>
            <a:pathLst>
              <a:path h="788236" w="788236">
                <a:moveTo>
                  <a:pt x="0" y="0"/>
                </a:moveTo>
                <a:lnTo>
                  <a:pt x="788236" y="0"/>
                </a:lnTo>
                <a:lnTo>
                  <a:pt x="788236" y="788236"/>
                </a:lnTo>
                <a:lnTo>
                  <a:pt x="0" y="788236"/>
                </a:lnTo>
                <a:lnTo>
                  <a:pt x="0" y="0"/>
                </a:lnTo>
                <a:close/>
              </a:path>
            </a:pathLst>
          </a:custGeom>
          <a:blipFill>
            <a:blip r:embed="rId41">
              <a:extLst>
                <a:ext uri="{96DAC541-7B7A-43D3-8B79-37D633B846F1}">
                  <asvg:svgBlip xmlns:asvg="http://schemas.microsoft.com/office/drawing/2016/SVG/main" r:embed="rId42"/>
                </a:ext>
              </a:extLst>
            </a:blip>
            <a:stretch>
              <a:fillRect l="0" t="0" r="0" b="0"/>
            </a:stretch>
          </a:blipFill>
        </p:spPr>
      </p:sp>
      <p:sp>
        <p:nvSpPr>
          <p:cNvPr name="Freeform 52" id="52"/>
          <p:cNvSpPr/>
          <p:nvPr/>
        </p:nvSpPr>
        <p:spPr>
          <a:xfrm flipH="false" flipV="false" rot="0">
            <a:off x="4537809" y="6081458"/>
            <a:ext cx="776461" cy="776461"/>
          </a:xfrm>
          <a:custGeom>
            <a:avLst/>
            <a:gdLst/>
            <a:ahLst/>
            <a:cxnLst/>
            <a:rect r="r" b="b" t="t" l="l"/>
            <a:pathLst>
              <a:path h="776461" w="776461">
                <a:moveTo>
                  <a:pt x="0" y="0"/>
                </a:moveTo>
                <a:lnTo>
                  <a:pt x="776461" y="0"/>
                </a:lnTo>
                <a:lnTo>
                  <a:pt x="776461" y="776461"/>
                </a:lnTo>
                <a:lnTo>
                  <a:pt x="0" y="776461"/>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53" id="53"/>
          <p:cNvSpPr/>
          <p:nvPr/>
        </p:nvSpPr>
        <p:spPr>
          <a:xfrm flipH="false" flipV="false" rot="0">
            <a:off x="5755977" y="6060424"/>
            <a:ext cx="804131" cy="804131"/>
          </a:xfrm>
          <a:custGeom>
            <a:avLst/>
            <a:gdLst/>
            <a:ahLst/>
            <a:cxnLst/>
            <a:rect r="r" b="b" t="t" l="l"/>
            <a:pathLst>
              <a:path h="804131" w="804131">
                <a:moveTo>
                  <a:pt x="0" y="0"/>
                </a:moveTo>
                <a:lnTo>
                  <a:pt x="804131" y="0"/>
                </a:lnTo>
                <a:lnTo>
                  <a:pt x="804131" y="804131"/>
                </a:lnTo>
                <a:lnTo>
                  <a:pt x="0" y="804131"/>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
        <p:nvSpPr>
          <p:cNvPr name="Freeform 54" id="54"/>
          <p:cNvSpPr/>
          <p:nvPr/>
        </p:nvSpPr>
        <p:spPr>
          <a:xfrm flipH="false" flipV="false" rot="0">
            <a:off x="753856" y="7263312"/>
            <a:ext cx="794455" cy="794455"/>
          </a:xfrm>
          <a:custGeom>
            <a:avLst/>
            <a:gdLst/>
            <a:ahLst/>
            <a:cxnLst/>
            <a:rect r="r" b="b" t="t" l="l"/>
            <a:pathLst>
              <a:path h="794455" w="794455">
                <a:moveTo>
                  <a:pt x="0" y="0"/>
                </a:moveTo>
                <a:lnTo>
                  <a:pt x="794455" y="0"/>
                </a:lnTo>
                <a:lnTo>
                  <a:pt x="794455" y="794455"/>
                </a:lnTo>
                <a:lnTo>
                  <a:pt x="0" y="794455"/>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55" id="55"/>
          <p:cNvSpPr/>
          <p:nvPr/>
        </p:nvSpPr>
        <p:spPr>
          <a:xfrm flipH="false" flipV="false" rot="0">
            <a:off x="3258414" y="7294680"/>
            <a:ext cx="779910" cy="779910"/>
          </a:xfrm>
          <a:custGeom>
            <a:avLst/>
            <a:gdLst/>
            <a:ahLst/>
            <a:cxnLst/>
            <a:rect r="r" b="b" t="t" l="l"/>
            <a:pathLst>
              <a:path h="779910" w="779910">
                <a:moveTo>
                  <a:pt x="0" y="0"/>
                </a:moveTo>
                <a:lnTo>
                  <a:pt x="779910" y="0"/>
                </a:lnTo>
                <a:lnTo>
                  <a:pt x="779910" y="779910"/>
                </a:lnTo>
                <a:lnTo>
                  <a:pt x="0" y="779910"/>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56" id="56"/>
          <p:cNvSpPr/>
          <p:nvPr/>
        </p:nvSpPr>
        <p:spPr>
          <a:xfrm flipH="false" flipV="false" rot="0">
            <a:off x="5772437" y="7311220"/>
            <a:ext cx="746830" cy="746830"/>
          </a:xfrm>
          <a:custGeom>
            <a:avLst/>
            <a:gdLst/>
            <a:ahLst/>
            <a:cxnLst/>
            <a:rect r="r" b="b" t="t" l="l"/>
            <a:pathLst>
              <a:path h="746830" w="746830">
                <a:moveTo>
                  <a:pt x="0" y="0"/>
                </a:moveTo>
                <a:lnTo>
                  <a:pt x="746830" y="0"/>
                </a:lnTo>
                <a:lnTo>
                  <a:pt x="746830" y="746830"/>
                </a:lnTo>
                <a:lnTo>
                  <a:pt x="0" y="746830"/>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sp>
        <p:nvSpPr>
          <p:cNvPr name="Freeform 57" id="57"/>
          <p:cNvSpPr/>
          <p:nvPr/>
        </p:nvSpPr>
        <p:spPr>
          <a:xfrm flipH="false" flipV="false" rot="0">
            <a:off x="2004681" y="7294680"/>
            <a:ext cx="758340" cy="758340"/>
          </a:xfrm>
          <a:custGeom>
            <a:avLst/>
            <a:gdLst/>
            <a:ahLst/>
            <a:cxnLst/>
            <a:rect r="r" b="b" t="t" l="l"/>
            <a:pathLst>
              <a:path h="758340" w="758340">
                <a:moveTo>
                  <a:pt x="0" y="0"/>
                </a:moveTo>
                <a:lnTo>
                  <a:pt x="758340" y="0"/>
                </a:lnTo>
                <a:lnTo>
                  <a:pt x="758340" y="758341"/>
                </a:lnTo>
                <a:lnTo>
                  <a:pt x="0" y="758341"/>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sp>
        <p:nvSpPr>
          <p:cNvPr name="Freeform 58" id="58"/>
          <p:cNvSpPr/>
          <p:nvPr/>
        </p:nvSpPr>
        <p:spPr>
          <a:xfrm flipH="false" flipV="false" rot="0">
            <a:off x="4521367" y="8477434"/>
            <a:ext cx="778722" cy="778722"/>
          </a:xfrm>
          <a:custGeom>
            <a:avLst/>
            <a:gdLst/>
            <a:ahLst/>
            <a:cxnLst/>
            <a:rect r="r" b="b" t="t" l="l"/>
            <a:pathLst>
              <a:path h="778722" w="778722">
                <a:moveTo>
                  <a:pt x="0" y="0"/>
                </a:moveTo>
                <a:lnTo>
                  <a:pt x="778722" y="0"/>
                </a:lnTo>
                <a:lnTo>
                  <a:pt x="778722" y="778722"/>
                </a:lnTo>
                <a:lnTo>
                  <a:pt x="0" y="778722"/>
                </a:lnTo>
                <a:lnTo>
                  <a:pt x="0" y="0"/>
                </a:lnTo>
                <a:close/>
              </a:path>
            </a:pathLst>
          </a:custGeom>
          <a:blipFill>
            <a:blip r:embed="rId55">
              <a:extLst>
                <a:ext uri="{96DAC541-7B7A-43D3-8B79-37D633B846F1}">
                  <asvg:svgBlip xmlns:asvg="http://schemas.microsoft.com/office/drawing/2016/SVG/main" r:embed="rId56"/>
                </a:ext>
              </a:extLst>
            </a:blip>
            <a:stretch>
              <a:fillRect l="0" t="0" r="0" b="0"/>
            </a:stretch>
          </a:blipFill>
        </p:spPr>
      </p:sp>
      <p:sp>
        <p:nvSpPr>
          <p:cNvPr name="Freeform 59" id="59"/>
          <p:cNvSpPr/>
          <p:nvPr/>
        </p:nvSpPr>
        <p:spPr>
          <a:xfrm flipH="false" flipV="false" rot="0">
            <a:off x="3276460" y="8495000"/>
            <a:ext cx="788464" cy="788464"/>
          </a:xfrm>
          <a:custGeom>
            <a:avLst/>
            <a:gdLst/>
            <a:ahLst/>
            <a:cxnLst/>
            <a:rect r="r" b="b" t="t" l="l"/>
            <a:pathLst>
              <a:path h="788464" w="788464">
                <a:moveTo>
                  <a:pt x="0" y="0"/>
                </a:moveTo>
                <a:lnTo>
                  <a:pt x="788465" y="0"/>
                </a:lnTo>
                <a:lnTo>
                  <a:pt x="788465" y="788464"/>
                </a:lnTo>
                <a:lnTo>
                  <a:pt x="0" y="788464"/>
                </a:lnTo>
                <a:lnTo>
                  <a:pt x="0" y="0"/>
                </a:lnTo>
                <a:close/>
              </a:path>
            </a:pathLst>
          </a:custGeom>
          <a:blipFill>
            <a:blip r:embed="rId57">
              <a:extLst>
                <a:ext uri="{96DAC541-7B7A-43D3-8B79-37D633B846F1}">
                  <asvg:svgBlip xmlns:asvg="http://schemas.microsoft.com/office/drawing/2016/SVG/main" r:embed="rId58"/>
                </a:ext>
              </a:extLst>
            </a:blip>
            <a:stretch>
              <a:fillRect l="0" t="0" r="0" b="0"/>
            </a:stretch>
          </a:blipFill>
        </p:spPr>
      </p:sp>
      <p:sp>
        <p:nvSpPr>
          <p:cNvPr name="Freeform 60" id="60"/>
          <p:cNvSpPr/>
          <p:nvPr/>
        </p:nvSpPr>
        <p:spPr>
          <a:xfrm flipH="false" flipV="false" rot="0">
            <a:off x="2016598" y="8477434"/>
            <a:ext cx="794695" cy="794695"/>
          </a:xfrm>
          <a:custGeom>
            <a:avLst/>
            <a:gdLst/>
            <a:ahLst/>
            <a:cxnLst/>
            <a:rect r="r" b="b" t="t" l="l"/>
            <a:pathLst>
              <a:path h="794695" w="794695">
                <a:moveTo>
                  <a:pt x="0" y="0"/>
                </a:moveTo>
                <a:lnTo>
                  <a:pt x="794695" y="0"/>
                </a:lnTo>
                <a:lnTo>
                  <a:pt x="794695" y="794695"/>
                </a:lnTo>
                <a:lnTo>
                  <a:pt x="0" y="794695"/>
                </a:lnTo>
                <a:lnTo>
                  <a:pt x="0" y="0"/>
                </a:lnTo>
                <a:close/>
              </a:path>
            </a:pathLst>
          </a:custGeom>
          <a:blipFill>
            <a:blip r:embed="rId59">
              <a:extLst>
                <a:ext uri="{96DAC541-7B7A-43D3-8B79-37D633B846F1}">
                  <asvg:svgBlip xmlns:asvg="http://schemas.microsoft.com/office/drawing/2016/SVG/main" r:embed="rId60"/>
                </a:ext>
              </a:extLst>
            </a:blip>
            <a:stretch>
              <a:fillRect l="0" t="0" r="0" b="0"/>
            </a:stretch>
          </a:blipFill>
        </p:spPr>
      </p:sp>
      <p:sp>
        <p:nvSpPr>
          <p:cNvPr name="Freeform 61" id="61"/>
          <p:cNvSpPr/>
          <p:nvPr/>
        </p:nvSpPr>
        <p:spPr>
          <a:xfrm flipH="false" flipV="false" rot="0">
            <a:off x="5777988" y="8495000"/>
            <a:ext cx="741279" cy="741279"/>
          </a:xfrm>
          <a:custGeom>
            <a:avLst/>
            <a:gdLst/>
            <a:ahLst/>
            <a:cxnLst/>
            <a:rect r="r" b="b" t="t" l="l"/>
            <a:pathLst>
              <a:path h="741279" w="741279">
                <a:moveTo>
                  <a:pt x="0" y="0"/>
                </a:moveTo>
                <a:lnTo>
                  <a:pt x="741279" y="0"/>
                </a:lnTo>
                <a:lnTo>
                  <a:pt x="741279" y="741279"/>
                </a:lnTo>
                <a:lnTo>
                  <a:pt x="0" y="741279"/>
                </a:lnTo>
                <a:lnTo>
                  <a:pt x="0" y="0"/>
                </a:lnTo>
                <a:close/>
              </a:path>
            </a:pathLst>
          </a:custGeom>
          <a:blipFill>
            <a:blip r:embed="rId61">
              <a:extLst>
                <a:ext uri="{96DAC541-7B7A-43D3-8B79-37D633B846F1}">
                  <asvg:svgBlip xmlns:asvg="http://schemas.microsoft.com/office/drawing/2016/SVG/main" r:embed="rId62"/>
                </a:ext>
              </a:extLst>
            </a:blip>
            <a:stretch>
              <a:fillRect l="0" t="0" r="0" b="0"/>
            </a:stretch>
          </a:blipFill>
        </p:spPr>
      </p:sp>
      <p:sp>
        <p:nvSpPr>
          <p:cNvPr name="Freeform 62" id="62"/>
          <p:cNvSpPr/>
          <p:nvPr/>
        </p:nvSpPr>
        <p:spPr>
          <a:xfrm flipH="false" flipV="false" rot="0">
            <a:off x="758242" y="8497782"/>
            <a:ext cx="785683" cy="785683"/>
          </a:xfrm>
          <a:custGeom>
            <a:avLst/>
            <a:gdLst/>
            <a:ahLst/>
            <a:cxnLst/>
            <a:rect r="r" b="b" t="t" l="l"/>
            <a:pathLst>
              <a:path h="785683" w="785683">
                <a:moveTo>
                  <a:pt x="0" y="0"/>
                </a:moveTo>
                <a:lnTo>
                  <a:pt x="785683" y="0"/>
                </a:lnTo>
                <a:lnTo>
                  <a:pt x="785683" y="785682"/>
                </a:lnTo>
                <a:lnTo>
                  <a:pt x="0" y="785682"/>
                </a:lnTo>
                <a:lnTo>
                  <a:pt x="0" y="0"/>
                </a:lnTo>
                <a:close/>
              </a:path>
            </a:pathLst>
          </a:custGeom>
          <a:blipFill>
            <a:blip r:embed="rId63">
              <a:extLst>
                <a:ext uri="{96DAC541-7B7A-43D3-8B79-37D633B846F1}">
                  <asvg:svgBlip xmlns:asvg="http://schemas.microsoft.com/office/drawing/2016/SVG/main" r:embed="rId64"/>
                </a:ext>
              </a:extLst>
            </a:blip>
            <a:stretch>
              <a:fillRect l="0" t="0" r="0" b="0"/>
            </a:stretch>
          </a:blipFill>
        </p:spPr>
      </p:sp>
      <p:sp>
        <p:nvSpPr>
          <p:cNvPr name="Freeform 63" id="63"/>
          <p:cNvSpPr/>
          <p:nvPr/>
        </p:nvSpPr>
        <p:spPr>
          <a:xfrm flipH="false" flipV="false" rot="0">
            <a:off x="4521367" y="7282362"/>
            <a:ext cx="788249" cy="788249"/>
          </a:xfrm>
          <a:custGeom>
            <a:avLst/>
            <a:gdLst/>
            <a:ahLst/>
            <a:cxnLst/>
            <a:rect r="r" b="b" t="t" l="l"/>
            <a:pathLst>
              <a:path h="788249" w="788249">
                <a:moveTo>
                  <a:pt x="0" y="0"/>
                </a:moveTo>
                <a:lnTo>
                  <a:pt x="788249" y="0"/>
                </a:lnTo>
                <a:lnTo>
                  <a:pt x="788249" y="788249"/>
                </a:lnTo>
                <a:lnTo>
                  <a:pt x="0" y="788249"/>
                </a:lnTo>
                <a:lnTo>
                  <a:pt x="0" y="0"/>
                </a:lnTo>
                <a:close/>
              </a:path>
            </a:pathLst>
          </a:custGeom>
          <a:blipFill>
            <a:blip r:embed="rId65">
              <a:extLst>
                <a:ext uri="{96DAC541-7B7A-43D3-8B79-37D633B846F1}">
                  <asvg:svgBlip xmlns:asvg="http://schemas.microsoft.com/office/drawing/2016/SVG/main" r:embed="rId66"/>
                </a:ext>
              </a:extLst>
            </a:blip>
            <a:stretch>
              <a:fillRect l="0" t="0" r="0" b="0"/>
            </a:stretch>
          </a:blipFill>
        </p:spPr>
      </p:sp>
      <p:sp>
        <p:nvSpPr>
          <p:cNvPr name="Freeform 64" id="64"/>
          <p:cNvSpPr/>
          <p:nvPr/>
        </p:nvSpPr>
        <p:spPr>
          <a:xfrm flipH="false" flipV="false" rot="0">
            <a:off x="1031610" y="359775"/>
            <a:ext cx="845903" cy="1427684"/>
          </a:xfrm>
          <a:custGeom>
            <a:avLst/>
            <a:gdLst/>
            <a:ahLst/>
            <a:cxnLst/>
            <a:rect r="r" b="b" t="t" l="l"/>
            <a:pathLst>
              <a:path h="1427684" w="845903">
                <a:moveTo>
                  <a:pt x="0" y="0"/>
                </a:moveTo>
                <a:lnTo>
                  <a:pt x="845903" y="0"/>
                </a:lnTo>
                <a:lnTo>
                  <a:pt x="845903" y="1427685"/>
                </a:lnTo>
                <a:lnTo>
                  <a:pt x="0" y="1427685"/>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FBE9E9"/>
        </a:solidFill>
      </p:bgPr>
    </p:bg>
    <p:spTree>
      <p:nvGrpSpPr>
        <p:cNvPr id="1" name=""/>
        <p:cNvGrpSpPr/>
        <p:nvPr/>
      </p:nvGrpSpPr>
      <p:grpSpPr>
        <a:xfrm>
          <a:off x="0" y="0"/>
          <a:ext cx="0" cy="0"/>
          <a:chOff x="0" y="0"/>
          <a:chExt cx="0" cy="0"/>
        </a:xfrm>
      </p:grpSpPr>
      <p:sp>
        <p:nvSpPr>
          <p:cNvPr name="TextBox 2" id="2"/>
          <p:cNvSpPr txBox="true"/>
          <p:nvPr/>
        </p:nvSpPr>
        <p:spPr>
          <a:xfrm rot="0">
            <a:off x="3124741" y="9658729"/>
            <a:ext cx="5209622" cy="487866"/>
          </a:xfrm>
          <a:prstGeom prst="rect">
            <a:avLst/>
          </a:prstGeom>
        </p:spPr>
        <p:txBody>
          <a:bodyPr anchor="t" rtlCol="false" tIns="0" lIns="0" bIns="0" rIns="0">
            <a:spAutoFit/>
          </a:bodyPr>
          <a:lstStyle/>
          <a:p>
            <a:pPr algn="ctr">
              <a:lnSpc>
                <a:spcPts val="3913"/>
              </a:lnSpc>
              <a:spcBef>
                <a:spcPct val="0"/>
              </a:spcBef>
            </a:pPr>
            <a:r>
              <a:rPr lang="en-US" sz="2795">
                <a:solidFill>
                  <a:srgbClr val="000000"/>
                </a:solidFill>
                <a:latin typeface="mohammad bold art 1"/>
                <a:ea typeface="mohammad bold art 1"/>
                <a:cs typeface="mohammad bold art 1"/>
                <a:sym typeface="mohammad bold art 1"/>
              </a:rPr>
              <a:t>By: M___création ___</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AutoShape 2" id="2"/>
          <p:cNvSpPr/>
          <p:nvPr/>
        </p:nvSpPr>
        <p:spPr>
          <a:xfrm>
            <a:off x="255313" y="659806"/>
            <a:ext cx="2419200" cy="0"/>
          </a:xfrm>
          <a:prstGeom prst="line">
            <a:avLst/>
          </a:prstGeom>
          <a:ln cap="flat" w="38100">
            <a:solidFill>
              <a:srgbClr val="000000"/>
            </a:solidFill>
            <a:prstDash val="sysDot"/>
            <a:headEnd type="none" len="sm" w="sm"/>
            <a:tailEnd type="none" len="sm" w="sm"/>
          </a:ln>
        </p:spPr>
      </p:sp>
      <p:sp>
        <p:nvSpPr>
          <p:cNvPr name="Freeform 3" id="3"/>
          <p:cNvSpPr/>
          <p:nvPr/>
        </p:nvSpPr>
        <p:spPr>
          <a:xfrm flipH="false" flipV="false" rot="0">
            <a:off x="3371799" y="974458"/>
            <a:ext cx="1362183" cy="689605"/>
          </a:xfrm>
          <a:custGeom>
            <a:avLst/>
            <a:gdLst/>
            <a:ahLst/>
            <a:cxnLst/>
            <a:rect r="r" b="b" t="t" l="l"/>
            <a:pathLst>
              <a:path h="689605" w="1362183">
                <a:moveTo>
                  <a:pt x="0" y="0"/>
                </a:moveTo>
                <a:lnTo>
                  <a:pt x="1362184" y="0"/>
                </a:lnTo>
                <a:lnTo>
                  <a:pt x="1362184" y="689605"/>
                </a:lnTo>
                <a:lnTo>
                  <a:pt x="0" y="689605"/>
                </a:lnTo>
                <a:lnTo>
                  <a:pt x="0" y="0"/>
                </a:lnTo>
                <a:close/>
              </a:path>
            </a:pathLst>
          </a:custGeom>
          <a:blipFill>
            <a:blip r:embed="rId2"/>
            <a:stretch>
              <a:fillRect l="0" t="0" r="0" b="0"/>
            </a:stretch>
          </a:blipFill>
        </p:spPr>
      </p:sp>
      <p:sp>
        <p:nvSpPr>
          <p:cNvPr name="Freeform 4" id="4"/>
          <p:cNvSpPr/>
          <p:nvPr/>
        </p:nvSpPr>
        <p:spPr>
          <a:xfrm flipH="false" flipV="false" rot="0">
            <a:off x="4077342" y="248443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77342" y="276625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077342" y="304807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4077342" y="332329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4077342" y="3595334"/>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610306" y="249637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609760" y="2787034"/>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609214" y="3077693"/>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608669" y="3368352"/>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608123" y="365901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3907357" y="447071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3907357" y="470883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608123" y="445559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610306" y="470883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3907357" y="496208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907357" y="521532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3907357" y="546857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608123" y="498113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0">
            <a:off x="608123" y="523437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3" id="23"/>
          <p:cNvSpPr/>
          <p:nvPr/>
        </p:nvSpPr>
        <p:spPr>
          <a:xfrm flipH="false" flipV="false" rot="0">
            <a:off x="608123" y="548762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0">
            <a:off x="4052891" y="650966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0">
            <a:off x="608123" y="649826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6" id="26"/>
          <p:cNvSpPr/>
          <p:nvPr/>
        </p:nvSpPr>
        <p:spPr>
          <a:xfrm flipH="false" flipV="false" rot="0">
            <a:off x="608123" y="675151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7" id="27"/>
          <p:cNvSpPr/>
          <p:nvPr/>
        </p:nvSpPr>
        <p:spPr>
          <a:xfrm flipH="false" flipV="false" rot="0">
            <a:off x="608123" y="700475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8" id="28"/>
          <p:cNvSpPr/>
          <p:nvPr/>
        </p:nvSpPr>
        <p:spPr>
          <a:xfrm flipH="false" flipV="false" rot="0">
            <a:off x="608123" y="725800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9" id="29"/>
          <p:cNvSpPr/>
          <p:nvPr/>
        </p:nvSpPr>
        <p:spPr>
          <a:xfrm flipH="false" flipV="false" rot="0">
            <a:off x="608123" y="751124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0" id="30"/>
          <p:cNvSpPr/>
          <p:nvPr/>
        </p:nvSpPr>
        <p:spPr>
          <a:xfrm flipH="false" flipV="false" rot="0">
            <a:off x="4052891" y="676663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4052891" y="7019875"/>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0">
            <a:off x="4052891" y="7265560"/>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false" flipV="false" rot="0">
            <a:off x="4052891" y="7478918"/>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0">
            <a:off x="4077342" y="851817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4077342" y="878094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6" id="36"/>
          <p:cNvSpPr/>
          <p:nvPr/>
        </p:nvSpPr>
        <p:spPr>
          <a:xfrm flipH="false" flipV="false" rot="0">
            <a:off x="4077342" y="904371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7" id="37"/>
          <p:cNvSpPr/>
          <p:nvPr/>
        </p:nvSpPr>
        <p:spPr>
          <a:xfrm flipH="false" flipV="false" rot="0">
            <a:off x="4077342" y="930648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8" id="38"/>
          <p:cNvSpPr/>
          <p:nvPr/>
        </p:nvSpPr>
        <p:spPr>
          <a:xfrm flipH="false" flipV="false" rot="0">
            <a:off x="4077342" y="956925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9" id="39"/>
          <p:cNvSpPr/>
          <p:nvPr/>
        </p:nvSpPr>
        <p:spPr>
          <a:xfrm flipH="false" flipV="false" rot="0">
            <a:off x="608123" y="854674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0" id="40"/>
          <p:cNvSpPr/>
          <p:nvPr/>
        </p:nvSpPr>
        <p:spPr>
          <a:xfrm flipH="false" flipV="false" rot="0">
            <a:off x="608123" y="878094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1" id="41"/>
          <p:cNvSpPr/>
          <p:nvPr/>
        </p:nvSpPr>
        <p:spPr>
          <a:xfrm flipH="false" flipV="false" rot="0">
            <a:off x="608123" y="903418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2" id="42"/>
          <p:cNvSpPr/>
          <p:nvPr/>
        </p:nvSpPr>
        <p:spPr>
          <a:xfrm flipH="false" flipV="false" rot="0">
            <a:off x="608123" y="9287431"/>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3" id="43"/>
          <p:cNvSpPr/>
          <p:nvPr/>
        </p:nvSpPr>
        <p:spPr>
          <a:xfrm flipH="false" flipV="false" rot="0">
            <a:off x="608123" y="9521626"/>
            <a:ext cx="3024000" cy="15120"/>
          </a:xfrm>
          <a:custGeom>
            <a:avLst/>
            <a:gdLst/>
            <a:ahLst/>
            <a:cxnLst/>
            <a:rect r="r" b="b" t="t" l="l"/>
            <a:pathLst>
              <a:path h="15120" w="3024000">
                <a:moveTo>
                  <a:pt x="0" y="0"/>
                </a:moveTo>
                <a:lnTo>
                  <a:pt x="3024000" y="0"/>
                </a:lnTo>
                <a:lnTo>
                  <a:pt x="3024000" y="15120"/>
                </a:lnTo>
                <a:lnTo>
                  <a:pt x="0" y="15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aphicFrame>
        <p:nvGraphicFramePr>
          <p:cNvPr name="Table 44" id="44"/>
          <p:cNvGraphicFramePr>
            <a:graphicFrameLocks noGrp="true"/>
          </p:cNvGraphicFramePr>
          <p:nvPr/>
        </p:nvGraphicFramePr>
        <p:xfrm>
          <a:off x="255313" y="1846072"/>
          <a:ext cx="7130036" cy="8144876"/>
        </p:xfrm>
        <a:graphic>
          <a:graphicData uri="http://schemas.openxmlformats.org/drawingml/2006/table">
            <a:tbl>
              <a:tblPr/>
              <a:tblGrid>
                <a:gridCol w="3565018"/>
                <a:gridCol w="3565018"/>
              </a:tblGrid>
              <a:tr h="2036219">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2036219">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2036219">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2036219">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14300" marR="114300" marT="114300" marB="1143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45" id="45"/>
          <p:cNvSpPr/>
          <p:nvPr/>
        </p:nvSpPr>
        <p:spPr>
          <a:xfrm flipH="false" flipV="false" rot="0">
            <a:off x="4405663" y="290278"/>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6" id="46"/>
          <p:cNvSpPr txBox="true"/>
          <p:nvPr/>
        </p:nvSpPr>
        <p:spPr>
          <a:xfrm rot="0">
            <a:off x="2674513" y="300705"/>
            <a:ext cx="959247" cy="455295"/>
          </a:xfrm>
          <a:prstGeom prst="rect">
            <a:avLst/>
          </a:prstGeom>
        </p:spPr>
        <p:txBody>
          <a:bodyPr anchor="t" rtlCol="false" tIns="0" lIns="0" bIns="0" rIns="0">
            <a:spAutoFit/>
          </a:bodyPr>
          <a:lstStyle/>
          <a:p>
            <a:pPr algn="ctr" rtl="true">
              <a:lnSpc>
                <a:spcPts val="3779"/>
              </a:lnSpc>
              <a:spcBef>
                <a:spcPct val="0"/>
              </a:spcBef>
            </a:pPr>
            <a:r>
              <a:rPr lang="ar-EG" sz="2700">
                <a:solidFill>
                  <a:srgbClr val="000000"/>
                </a:solidFill>
                <a:latin typeface="mohammad bold art 1"/>
                <a:ea typeface="mohammad bold art 1"/>
                <a:cs typeface="mohammad bold art 1"/>
                <a:sym typeface="mohammad bold art 1"/>
                <a:rtl val="true"/>
              </a:rPr>
              <a:t>التاريخ:</a:t>
            </a:r>
          </a:p>
        </p:txBody>
      </p:sp>
      <p:sp>
        <p:nvSpPr>
          <p:cNvPr name="TextBox 47" id="47"/>
          <p:cNvSpPr txBox="true"/>
          <p:nvPr/>
        </p:nvSpPr>
        <p:spPr>
          <a:xfrm rot="0">
            <a:off x="4733983" y="307690"/>
            <a:ext cx="2367359" cy="448310"/>
          </a:xfrm>
          <a:prstGeom prst="rect">
            <a:avLst/>
          </a:prstGeom>
        </p:spPr>
        <p:txBody>
          <a:bodyPr anchor="t" rtlCol="false" tIns="0" lIns="0" bIns="0" rIns="0">
            <a:spAutoFit/>
          </a:bodyPr>
          <a:lstStyle/>
          <a:p>
            <a:pPr algn="ctr" rtl="true">
              <a:lnSpc>
                <a:spcPts val="3640"/>
              </a:lnSpc>
              <a:spcBef>
                <a:spcPct val="0"/>
              </a:spcBef>
            </a:pPr>
            <a:r>
              <a:rPr lang="ar-EG" sz="2600">
                <a:solidFill>
                  <a:srgbClr val="E53969"/>
                </a:solidFill>
                <a:latin typeface="mohammad bold art 1"/>
                <a:ea typeface="mohammad bold art 1"/>
                <a:cs typeface="mohammad bold art 1"/>
                <a:sym typeface="mohammad bold art 1"/>
                <a:rtl val="true"/>
              </a:rPr>
              <a:t>المخطط الأسبوعي </a:t>
            </a:r>
          </a:p>
        </p:txBody>
      </p:sp>
      <p:sp>
        <p:nvSpPr>
          <p:cNvPr name="TextBox 48" id="48"/>
          <p:cNvSpPr txBox="true"/>
          <p:nvPr/>
        </p:nvSpPr>
        <p:spPr>
          <a:xfrm rot="0">
            <a:off x="6561222" y="1901500"/>
            <a:ext cx="740271"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السبت </a:t>
            </a:r>
          </a:p>
        </p:txBody>
      </p:sp>
      <p:sp>
        <p:nvSpPr>
          <p:cNvPr name="TextBox 49" id="49"/>
          <p:cNvSpPr txBox="true"/>
          <p:nvPr/>
        </p:nvSpPr>
        <p:spPr>
          <a:xfrm rot="0">
            <a:off x="3021706" y="1853875"/>
            <a:ext cx="700187"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الأحد </a:t>
            </a:r>
          </a:p>
        </p:txBody>
      </p:sp>
      <p:sp>
        <p:nvSpPr>
          <p:cNvPr name="TextBox 50" id="50"/>
          <p:cNvSpPr txBox="true"/>
          <p:nvPr/>
        </p:nvSpPr>
        <p:spPr>
          <a:xfrm rot="0">
            <a:off x="6360368" y="3934304"/>
            <a:ext cx="839986"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الإثنين </a:t>
            </a:r>
          </a:p>
        </p:txBody>
      </p:sp>
      <p:sp>
        <p:nvSpPr>
          <p:cNvPr name="TextBox 51" id="51"/>
          <p:cNvSpPr txBox="true"/>
          <p:nvPr/>
        </p:nvSpPr>
        <p:spPr>
          <a:xfrm rot="0">
            <a:off x="2885628" y="3862380"/>
            <a:ext cx="836265"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الثلاثاء </a:t>
            </a:r>
          </a:p>
        </p:txBody>
      </p:sp>
      <p:sp>
        <p:nvSpPr>
          <p:cNvPr name="TextBox 52" id="52"/>
          <p:cNvSpPr txBox="true"/>
          <p:nvPr/>
        </p:nvSpPr>
        <p:spPr>
          <a:xfrm rot="0">
            <a:off x="6360368" y="6026615"/>
            <a:ext cx="844699"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الأربعاء </a:t>
            </a:r>
          </a:p>
        </p:txBody>
      </p:sp>
      <p:sp>
        <p:nvSpPr>
          <p:cNvPr name="TextBox 53" id="53"/>
          <p:cNvSpPr txBox="true"/>
          <p:nvPr/>
        </p:nvSpPr>
        <p:spPr>
          <a:xfrm rot="0">
            <a:off x="2674513" y="5870885"/>
            <a:ext cx="959793"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الخميس </a:t>
            </a:r>
          </a:p>
        </p:txBody>
      </p:sp>
      <p:sp>
        <p:nvSpPr>
          <p:cNvPr name="TextBox 54" id="54"/>
          <p:cNvSpPr txBox="true"/>
          <p:nvPr/>
        </p:nvSpPr>
        <p:spPr>
          <a:xfrm rot="0">
            <a:off x="6402933" y="7941713"/>
            <a:ext cx="802134"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الجمعة</a:t>
            </a:r>
          </a:p>
        </p:txBody>
      </p:sp>
      <p:sp>
        <p:nvSpPr>
          <p:cNvPr name="TextBox 55" id="55"/>
          <p:cNvSpPr txBox="true"/>
          <p:nvPr/>
        </p:nvSpPr>
        <p:spPr>
          <a:xfrm rot="0">
            <a:off x="2495251" y="8040715"/>
            <a:ext cx="1226641"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الملاحظات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3765893" y="287546"/>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17473" y="1254049"/>
            <a:ext cx="2626710" cy="594293"/>
          </a:xfrm>
          <a:custGeom>
            <a:avLst/>
            <a:gdLst/>
            <a:ahLst/>
            <a:cxnLst/>
            <a:rect r="r" b="b" t="t" l="l"/>
            <a:pathLst>
              <a:path h="594293" w="2626710">
                <a:moveTo>
                  <a:pt x="0" y="0"/>
                </a:moveTo>
                <a:lnTo>
                  <a:pt x="2626710" y="0"/>
                </a:lnTo>
                <a:lnTo>
                  <a:pt x="2626710" y="594293"/>
                </a:lnTo>
                <a:lnTo>
                  <a:pt x="0" y="5942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6860903" y="2258818"/>
            <a:ext cx="354644" cy="35464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grpSp>
        <p:nvGrpSpPr>
          <p:cNvPr name="Group 7" id="7"/>
          <p:cNvGrpSpPr/>
          <p:nvPr/>
        </p:nvGrpSpPr>
        <p:grpSpPr>
          <a:xfrm rot="0">
            <a:off x="6860903" y="2825999"/>
            <a:ext cx="354644" cy="35464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grpSp>
        <p:nvGrpSpPr>
          <p:cNvPr name="Group 10" id="10"/>
          <p:cNvGrpSpPr/>
          <p:nvPr/>
        </p:nvGrpSpPr>
        <p:grpSpPr>
          <a:xfrm rot="0">
            <a:off x="6860903" y="3390193"/>
            <a:ext cx="354644" cy="35464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grpSp>
        <p:nvGrpSpPr>
          <p:cNvPr name="Group 13" id="13"/>
          <p:cNvGrpSpPr/>
          <p:nvPr/>
        </p:nvGrpSpPr>
        <p:grpSpPr>
          <a:xfrm rot="0">
            <a:off x="6860903" y="3954387"/>
            <a:ext cx="354644" cy="35464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grpSp>
        <p:nvGrpSpPr>
          <p:cNvPr name="Group 16" id="16"/>
          <p:cNvGrpSpPr/>
          <p:nvPr/>
        </p:nvGrpSpPr>
        <p:grpSpPr>
          <a:xfrm rot="0">
            <a:off x="6860903" y="4518580"/>
            <a:ext cx="354644" cy="35464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grpSp>
        <p:nvGrpSpPr>
          <p:cNvPr name="Group 19" id="19"/>
          <p:cNvGrpSpPr/>
          <p:nvPr/>
        </p:nvGrpSpPr>
        <p:grpSpPr>
          <a:xfrm rot="0">
            <a:off x="6860903" y="5082774"/>
            <a:ext cx="354644" cy="35464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3969"/>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380"/>
                </a:lnSpc>
              </a:pPr>
            </a:p>
          </p:txBody>
        </p:sp>
      </p:grpSp>
      <p:sp>
        <p:nvSpPr>
          <p:cNvPr name="AutoShape 22" id="22"/>
          <p:cNvSpPr/>
          <p:nvPr/>
        </p:nvSpPr>
        <p:spPr>
          <a:xfrm>
            <a:off x="4132130" y="2455190"/>
            <a:ext cx="2419200" cy="0"/>
          </a:xfrm>
          <a:prstGeom prst="line">
            <a:avLst/>
          </a:prstGeom>
          <a:ln cap="flat" w="38100">
            <a:solidFill>
              <a:srgbClr val="000000"/>
            </a:solidFill>
            <a:prstDash val="solid"/>
            <a:headEnd type="none" len="sm" w="sm"/>
            <a:tailEnd type="none" len="sm" w="sm"/>
          </a:ln>
        </p:spPr>
      </p:sp>
      <p:sp>
        <p:nvSpPr>
          <p:cNvPr name="AutoShape 23" id="23"/>
          <p:cNvSpPr/>
          <p:nvPr/>
        </p:nvSpPr>
        <p:spPr>
          <a:xfrm>
            <a:off x="4132130" y="3022371"/>
            <a:ext cx="2419200" cy="0"/>
          </a:xfrm>
          <a:prstGeom prst="line">
            <a:avLst/>
          </a:prstGeom>
          <a:ln cap="flat" w="38100">
            <a:solidFill>
              <a:srgbClr val="000000"/>
            </a:solidFill>
            <a:prstDash val="solid"/>
            <a:headEnd type="none" len="sm" w="sm"/>
            <a:tailEnd type="none" len="sm" w="sm"/>
          </a:ln>
        </p:spPr>
      </p:sp>
      <p:sp>
        <p:nvSpPr>
          <p:cNvPr name="AutoShape 24" id="24"/>
          <p:cNvSpPr/>
          <p:nvPr/>
        </p:nvSpPr>
        <p:spPr>
          <a:xfrm>
            <a:off x="4132130" y="3589552"/>
            <a:ext cx="2419200" cy="0"/>
          </a:xfrm>
          <a:prstGeom prst="line">
            <a:avLst/>
          </a:prstGeom>
          <a:ln cap="flat" w="38100">
            <a:solidFill>
              <a:srgbClr val="000000"/>
            </a:solidFill>
            <a:prstDash val="solid"/>
            <a:headEnd type="none" len="sm" w="sm"/>
            <a:tailEnd type="none" len="sm" w="sm"/>
          </a:ln>
        </p:spPr>
      </p:sp>
      <p:sp>
        <p:nvSpPr>
          <p:cNvPr name="AutoShape 25" id="25"/>
          <p:cNvSpPr/>
          <p:nvPr/>
        </p:nvSpPr>
        <p:spPr>
          <a:xfrm>
            <a:off x="4132130" y="4156733"/>
            <a:ext cx="2419200" cy="0"/>
          </a:xfrm>
          <a:prstGeom prst="line">
            <a:avLst/>
          </a:prstGeom>
          <a:ln cap="flat" w="38100">
            <a:solidFill>
              <a:srgbClr val="000000"/>
            </a:solidFill>
            <a:prstDash val="solid"/>
            <a:headEnd type="none" len="sm" w="sm"/>
            <a:tailEnd type="none" len="sm" w="sm"/>
          </a:ln>
        </p:spPr>
      </p:sp>
      <p:sp>
        <p:nvSpPr>
          <p:cNvPr name="AutoShape 26" id="26"/>
          <p:cNvSpPr/>
          <p:nvPr/>
        </p:nvSpPr>
        <p:spPr>
          <a:xfrm>
            <a:off x="4132130" y="4723914"/>
            <a:ext cx="2419200" cy="0"/>
          </a:xfrm>
          <a:prstGeom prst="line">
            <a:avLst/>
          </a:prstGeom>
          <a:ln cap="flat" w="38100">
            <a:solidFill>
              <a:srgbClr val="000000"/>
            </a:solidFill>
            <a:prstDash val="solid"/>
            <a:headEnd type="none" len="sm" w="sm"/>
            <a:tailEnd type="none" len="sm" w="sm"/>
          </a:ln>
        </p:spPr>
      </p:sp>
      <p:sp>
        <p:nvSpPr>
          <p:cNvPr name="AutoShape 27" id="27"/>
          <p:cNvSpPr/>
          <p:nvPr/>
        </p:nvSpPr>
        <p:spPr>
          <a:xfrm>
            <a:off x="4132130" y="5291095"/>
            <a:ext cx="2419200" cy="0"/>
          </a:xfrm>
          <a:prstGeom prst="line">
            <a:avLst/>
          </a:prstGeom>
          <a:ln cap="flat" w="38100">
            <a:solidFill>
              <a:srgbClr val="000000"/>
            </a:solidFill>
            <a:prstDash val="solid"/>
            <a:headEnd type="none" len="sm" w="sm"/>
            <a:tailEnd type="none" len="sm" w="sm"/>
          </a:ln>
        </p:spPr>
      </p:sp>
      <p:sp>
        <p:nvSpPr>
          <p:cNvPr name="Freeform 28" id="28"/>
          <p:cNvSpPr/>
          <p:nvPr/>
        </p:nvSpPr>
        <p:spPr>
          <a:xfrm flipH="false" flipV="false" rot="0">
            <a:off x="233833" y="2251192"/>
            <a:ext cx="3406389" cy="3406389"/>
          </a:xfrm>
          <a:custGeom>
            <a:avLst/>
            <a:gdLst/>
            <a:ahLst/>
            <a:cxnLst/>
            <a:rect r="r" b="b" t="t" l="l"/>
            <a:pathLst>
              <a:path h="3406389" w="3406389">
                <a:moveTo>
                  <a:pt x="0" y="0"/>
                </a:moveTo>
                <a:lnTo>
                  <a:pt x="3406389" y="0"/>
                </a:lnTo>
                <a:lnTo>
                  <a:pt x="3406389" y="3406389"/>
                </a:lnTo>
                <a:lnTo>
                  <a:pt x="0" y="34063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233833" y="1372126"/>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384713" y="3744837"/>
            <a:ext cx="1314581" cy="1752774"/>
          </a:xfrm>
          <a:custGeom>
            <a:avLst/>
            <a:gdLst/>
            <a:ahLst/>
            <a:cxnLst/>
            <a:rect r="r" b="b" t="t" l="l"/>
            <a:pathLst>
              <a:path h="1752774" w="1314581">
                <a:moveTo>
                  <a:pt x="0" y="0"/>
                </a:moveTo>
                <a:lnTo>
                  <a:pt x="1314581" y="0"/>
                </a:lnTo>
                <a:lnTo>
                  <a:pt x="1314581" y="1752774"/>
                </a:lnTo>
                <a:lnTo>
                  <a:pt x="0" y="17527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0">
            <a:off x="1937027" y="2455190"/>
            <a:ext cx="436182" cy="436182"/>
          </a:xfrm>
          <a:custGeom>
            <a:avLst/>
            <a:gdLst/>
            <a:ahLst/>
            <a:cxnLst/>
            <a:rect r="r" b="b" t="t" l="l"/>
            <a:pathLst>
              <a:path h="436182" w="436182">
                <a:moveTo>
                  <a:pt x="0" y="0"/>
                </a:moveTo>
                <a:lnTo>
                  <a:pt x="436183" y="0"/>
                </a:lnTo>
                <a:lnTo>
                  <a:pt x="436183" y="436183"/>
                </a:lnTo>
                <a:lnTo>
                  <a:pt x="0" y="4361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2" id="32"/>
          <p:cNvSpPr txBox="true"/>
          <p:nvPr/>
        </p:nvSpPr>
        <p:spPr>
          <a:xfrm rot="0">
            <a:off x="2061244" y="5072655"/>
            <a:ext cx="1704649"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النوافل </a:t>
            </a:r>
          </a:p>
        </p:txBody>
      </p:sp>
      <p:sp>
        <p:nvSpPr>
          <p:cNvPr name="Freeform 33" id="33"/>
          <p:cNvSpPr/>
          <p:nvPr/>
        </p:nvSpPr>
        <p:spPr>
          <a:xfrm flipH="false" flipV="false" rot="0">
            <a:off x="1937027" y="3003321"/>
            <a:ext cx="436182" cy="436182"/>
          </a:xfrm>
          <a:custGeom>
            <a:avLst/>
            <a:gdLst/>
            <a:ahLst/>
            <a:cxnLst/>
            <a:rect r="r" b="b" t="t" l="l"/>
            <a:pathLst>
              <a:path h="436182" w="436182">
                <a:moveTo>
                  <a:pt x="0" y="0"/>
                </a:moveTo>
                <a:lnTo>
                  <a:pt x="436183" y="0"/>
                </a:lnTo>
                <a:lnTo>
                  <a:pt x="436183" y="436183"/>
                </a:lnTo>
                <a:lnTo>
                  <a:pt x="0" y="4361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4" id="34"/>
          <p:cNvSpPr/>
          <p:nvPr/>
        </p:nvSpPr>
        <p:spPr>
          <a:xfrm flipH="false" flipV="false" rot="0">
            <a:off x="1937027" y="3553804"/>
            <a:ext cx="436182" cy="436182"/>
          </a:xfrm>
          <a:custGeom>
            <a:avLst/>
            <a:gdLst/>
            <a:ahLst/>
            <a:cxnLst/>
            <a:rect r="r" b="b" t="t" l="l"/>
            <a:pathLst>
              <a:path h="436182" w="436182">
                <a:moveTo>
                  <a:pt x="0" y="0"/>
                </a:moveTo>
                <a:lnTo>
                  <a:pt x="436183" y="0"/>
                </a:lnTo>
                <a:lnTo>
                  <a:pt x="436183" y="436182"/>
                </a:lnTo>
                <a:lnTo>
                  <a:pt x="0" y="436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5" id="35"/>
          <p:cNvSpPr/>
          <p:nvPr/>
        </p:nvSpPr>
        <p:spPr>
          <a:xfrm flipH="false" flipV="false" rot="0">
            <a:off x="1937027" y="4061801"/>
            <a:ext cx="436182" cy="436182"/>
          </a:xfrm>
          <a:custGeom>
            <a:avLst/>
            <a:gdLst/>
            <a:ahLst/>
            <a:cxnLst/>
            <a:rect r="r" b="b" t="t" l="l"/>
            <a:pathLst>
              <a:path h="436182" w="436182">
                <a:moveTo>
                  <a:pt x="0" y="0"/>
                </a:moveTo>
                <a:lnTo>
                  <a:pt x="436183" y="0"/>
                </a:lnTo>
                <a:lnTo>
                  <a:pt x="436183" y="436182"/>
                </a:lnTo>
                <a:lnTo>
                  <a:pt x="0" y="436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0">
            <a:off x="1937027" y="4518580"/>
            <a:ext cx="436182" cy="436182"/>
          </a:xfrm>
          <a:custGeom>
            <a:avLst/>
            <a:gdLst/>
            <a:ahLst/>
            <a:cxnLst/>
            <a:rect r="r" b="b" t="t" l="l"/>
            <a:pathLst>
              <a:path h="436182" w="436182">
                <a:moveTo>
                  <a:pt x="0" y="0"/>
                </a:moveTo>
                <a:lnTo>
                  <a:pt x="436183" y="0"/>
                </a:lnTo>
                <a:lnTo>
                  <a:pt x="436183" y="436183"/>
                </a:lnTo>
                <a:lnTo>
                  <a:pt x="0" y="4361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937027" y="5082774"/>
            <a:ext cx="436182" cy="436182"/>
          </a:xfrm>
          <a:custGeom>
            <a:avLst/>
            <a:gdLst/>
            <a:ahLst/>
            <a:cxnLst/>
            <a:rect r="r" b="b" t="t" l="l"/>
            <a:pathLst>
              <a:path h="436182" w="436182">
                <a:moveTo>
                  <a:pt x="0" y="0"/>
                </a:moveTo>
                <a:lnTo>
                  <a:pt x="436183" y="0"/>
                </a:lnTo>
                <a:lnTo>
                  <a:pt x="436183" y="436182"/>
                </a:lnTo>
                <a:lnTo>
                  <a:pt x="0" y="436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0">
            <a:off x="4191547" y="5961293"/>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0">
            <a:off x="4320183" y="6951361"/>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0" id="40"/>
          <p:cNvSpPr/>
          <p:nvPr/>
        </p:nvSpPr>
        <p:spPr>
          <a:xfrm flipH="false" flipV="false" rot="0">
            <a:off x="549244" y="5962381"/>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616222" y="6951361"/>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false" flipV="false" rot="0">
            <a:off x="4492546" y="7178873"/>
            <a:ext cx="687607" cy="687607"/>
          </a:xfrm>
          <a:custGeom>
            <a:avLst/>
            <a:gdLst/>
            <a:ahLst/>
            <a:cxnLst/>
            <a:rect r="r" b="b" t="t" l="l"/>
            <a:pathLst>
              <a:path h="687607" w="687607">
                <a:moveTo>
                  <a:pt x="0" y="0"/>
                </a:moveTo>
                <a:lnTo>
                  <a:pt x="687607" y="0"/>
                </a:lnTo>
                <a:lnTo>
                  <a:pt x="687607" y="687607"/>
                </a:lnTo>
                <a:lnTo>
                  <a:pt x="0" y="6876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0">
            <a:off x="4492546" y="7948743"/>
            <a:ext cx="687607" cy="687607"/>
          </a:xfrm>
          <a:custGeom>
            <a:avLst/>
            <a:gdLst/>
            <a:ahLst/>
            <a:cxnLst/>
            <a:rect r="r" b="b" t="t" l="l"/>
            <a:pathLst>
              <a:path h="687607" w="687607">
                <a:moveTo>
                  <a:pt x="0" y="0"/>
                </a:moveTo>
                <a:lnTo>
                  <a:pt x="687607" y="0"/>
                </a:lnTo>
                <a:lnTo>
                  <a:pt x="687607" y="687607"/>
                </a:lnTo>
                <a:lnTo>
                  <a:pt x="0" y="6876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0">
            <a:off x="4492546" y="8823773"/>
            <a:ext cx="687607" cy="687607"/>
          </a:xfrm>
          <a:custGeom>
            <a:avLst/>
            <a:gdLst/>
            <a:ahLst/>
            <a:cxnLst/>
            <a:rect r="r" b="b" t="t" l="l"/>
            <a:pathLst>
              <a:path h="687607" w="687607">
                <a:moveTo>
                  <a:pt x="0" y="0"/>
                </a:moveTo>
                <a:lnTo>
                  <a:pt x="687607" y="0"/>
                </a:lnTo>
                <a:lnTo>
                  <a:pt x="687607" y="687607"/>
                </a:lnTo>
                <a:lnTo>
                  <a:pt x="0" y="6876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0">
            <a:off x="680500" y="8605162"/>
            <a:ext cx="1256527" cy="1330838"/>
          </a:xfrm>
          <a:custGeom>
            <a:avLst/>
            <a:gdLst/>
            <a:ahLst/>
            <a:cxnLst/>
            <a:rect r="r" b="b" t="t" l="l"/>
            <a:pathLst>
              <a:path h="1330838" w="1256527">
                <a:moveTo>
                  <a:pt x="0" y="0"/>
                </a:moveTo>
                <a:lnTo>
                  <a:pt x="1256527" y="0"/>
                </a:lnTo>
                <a:lnTo>
                  <a:pt x="1256527" y="1330838"/>
                </a:lnTo>
                <a:lnTo>
                  <a:pt x="0" y="1330838"/>
                </a:lnTo>
                <a:lnTo>
                  <a:pt x="0" y="0"/>
                </a:lnTo>
                <a:close/>
              </a:path>
            </a:pathLst>
          </a:custGeom>
          <a:blipFill>
            <a:blip r:embed="rId10"/>
            <a:stretch>
              <a:fillRect l="0" t="0" r="0" b="0"/>
            </a:stretch>
          </a:blipFill>
        </p:spPr>
      </p:sp>
      <p:sp>
        <p:nvSpPr>
          <p:cNvPr name="AutoShape 46" id="46"/>
          <p:cNvSpPr/>
          <p:nvPr/>
        </p:nvSpPr>
        <p:spPr>
          <a:xfrm flipV="true">
            <a:off x="154324" y="534560"/>
            <a:ext cx="2308880" cy="5924"/>
          </a:xfrm>
          <a:prstGeom prst="line">
            <a:avLst/>
          </a:prstGeom>
          <a:ln cap="flat" w="38100">
            <a:solidFill>
              <a:srgbClr val="000000"/>
            </a:solidFill>
            <a:prstDash val="sysDot"/>
            <a:headEnd type="none" len="sm" w="sm"/>
            <a:tailEnd type="none" len="sm" w="sm"/>
          </a:ln>
        </p:spPr>
      </p:sp>
      <p:sp>
        <p:nvSpPr>
          <p:cNvPr name="TextBox 47" id="47"/>
          <p:cNvSpPr txBox="true"/>
          <p:nvPr/>
        </p:nvSpPr>
        <p:spPr>
          <a:xfrm rot="0">
            <a:off x="4564478" y="327272"/>
            <a:ext cx="1704649" cy="537131"/>
          </a:xfrm>
          <a:prstGeom prst="rect">
            <a:avLst/>
          </a:prstGeom>
        </p:spPr>
        <p:txBody>
          <a:bodyPr anchor="t" rtlCol="false" tIns="0" lIns="0" bIns="0" rIns="0">
            <a:spAutoFit/>
          </a:bodyPr>
          <a:lstStyle/>
          <a:p>
            <a:pPr algn="ctr" rtl="true">
              <a:lnSpc>
                <a:spcPts val="4413"/>
              </a:lnSpc>
              <a:spcBef>
                <a:spcPct val="0"/>
              </a:spcBef>
            </a:pPr>
            <a:r>
              <a:rPr lang="ar-EG" sz="3152">
                <a:solidFill>
                  <a:srgbClr val="E53969"/>
                </a:solidFill>
                <a:latin typeface="mohammad bold art 1"/>
                <a:ea typeface="mohammad bold art 1"/>
                <a:cs typeface="mohammad bold art 1"/>
                <a:sym typeface="mohammad bold art 1"/>
                <a:rtl val="true"/>
              </a:rPr>
              <a:t>خطة اليوم</a:t>
            </a:r>
          </a:p>
        </p:txBody>
      </p:sp>
      <p:sp>
        <p:nvSpPr>
          <p:cNvPr name="TextBox 48" id="48"/>
          <p:cNvSpPr txBox="true"/>
          <p:nvPr/>
        </p:nvSpPr>
        <p:spPr>
          <a:xfrm rot="0">
            <a:off x="5837104" y="1334026"/>
            <a:ext cx="714226" cy="396240"/>
          </a:xfrm>
          <a:prstGeom prst="rect">
            <a:avLst/>
          </a:prstGeom>
        </p:spPr>
        <p:txBody>
          <a:bodyPr anchor="t" rtlCol="false" tIns="0" lIns="0" bIns="0" rIns="0">
            <a:spAutoFit/>
          </a:bodyPr>
          <a:lstStyle/>
          <a:p>
            <a:pPr algn="ctr" rtl="true">
              <a:lnSpc>
                <a:spcPts val="3359"/>
              </a:lnSpc>
              <a:spcBef>
                <a:spcPct val="0"/>
              </a:spcBef>
            </a:pPr>
            <a:r>
              <a:rPr lang="ar-EG" sz="2400">
                <a:solidFill>
                  <a:srgbClr val="000000"/>
                </a:solidFill>
                <a:latin typeface="mohammad bold art 1"/>
                <a:ea typeface="mohammad bold art 1"/>
                <a:cs typeface="mohammad bold art 1"/>
                <a:sym typeface="mohammad bold art 1"/>
                <a:rtl val="true"/>
              </a:rPr>
              <a:t>مهامي </a:t>
            </a:r>
          </a:p>
        </p:txBody>
      </p:sp>
      <p:sp>
        <p:nvSpPr>
          <p:cNvPr name="TextBox 49" id="49"/>
          <p:cNvSpPr txBox="true"/>
          <p:nvPr/>
        </p:nvSpPr>
        <p:spPr>
          <a:xfrm rot="0">
            <a:off x="1187926" y="1459087"/>
            <a:ext cx="749102"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صلاتي </a:t>
            </a:r>
          </a:p>
        </p:txBody>
      </p:sp>
      <p:sp>
        <p:nvSpPr>
          <p:cNvPr name="TextBox 50" id="50"/>
          <p:cNvSpPr txBox="true"/>
          <p:nvPr/>
        </p:nvSpPr>
        <p:spPr>
          <a:xfrm rot="0">
            <a:off x="2569304" y="2407565"/>
            <a:ext cx="688529"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الفجر </a:t>
            </a:r>
          </a:p>
        </p:txBody>
      </p:sp>
      <p:sp>
        <p:nvSpPr>
          <p:cNvPr name="TextBox 51" id="51"/>
          <p:cNvSpPr txBox="true"/>
          <p:nvPr/>
        </p:nvSpPr>
        <p:spPr>
          <a:xfrm rot="0">
            <a:off x="2620829" y="2974746"/>
            <a:ext cx="681682"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الظهر </a:t>
            </a:r>
          </a:p>
        </p:txBody>
      </p:sp>
      <p:sp>
        <p:nvSpPr>
          <p:cNvPr name="TextBox 52" id="52"/>
          <p:cNvSpPr txBox="true"/>
          <p:nvPr/>
        </p:nvSpPr>
        <p:spPr>
          <a:xfrm rot="0">
            <a:off x="2538397" y="3519890"/>
            <a:ext cx="719435"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العصر </a:t>
            </a:r>
          </a:p>
        </p:txBody>
      </p:sp>
      <p:sp>
        <p:nvSpPr>
          <p:cNvPr name="TextBox 53" id="53"/>
          <p:cNvSpPr txBox="true"/>
          <p:nvPr/>
        </p:nvSpPr>
        <p:spPr>
          <a:xfrm rot="0">
            <a:off x="2498462" y="4061545"/>
            <a:ext cx="759371"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المغرب</a:t>
            </a:r>
          </a:p>
        </p:txBody>
      </p:sp>
      <p:sp>
        <p:nvSpPr>
          <p:cNvPr name="TextBox 54" id="54"/>
          <p:cNvSpPr txBox="true"/>
          <p:nvPr/>
        </p:nvSpPr>
        <p:spPr>
          <a:xfrm rot="0">
            <a:off x="2541721" y="4567100"/>
            <a:ext cx="743694"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العشاء </a:t>
            </a:r>
          </a:p>
        </p:txBody>
      </p:sp>
      <p:sp>
        <p:nvSpPr>
          <p:cNvPr name="TextBox 55" id="55"/>
          <p:cNvSpPr txBox="true"/>
          <p:nvPr/>
        </p:nvSpPr>
        <p:spPr>
          <a:xfrm rot="0">
            <a:off x="5405080" y="6086031"/>
            <a:ext cx="864047"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أذكاري</a:t>
            </a:r>
          </a:p>
        </p:txBody>
      </p:sp>
      <p:sp>
        <p:nvSpPr>
          <p:cNvPr name="TextBox 56" id="56"/>
          <p:cNvSpPr txBox="true"/>
          <p:nvPr/>
        </p:nvSpPr>
        <p:spPr>
          <a:xfrm rot="0">
            <a:off x="1375047" y="6010006"/>
            <a:ext cx="1372394"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الورد اليومي </a:t>
            </a:r>
          </a:p>
        </p:txBody>
      </p:sp>
      <p:sp>
        <p:nvSpPr>
          <p:cNvPr name="TextBox 57" id="57"/>
          <p:cNvSpPr txBox="true"/>
          <p:nvPr/>
        </p:nvSpPr>
        <p:spPr>
          <a:xfrm rot="0">
            <a:off x="5344954" y="7245548"/>
            <a:ext cx="1848346"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الأذكار الصباح :</a:t>
            </a:r>
          </a:p>
        </p:txBody>
      </p:sp>
      <p:sp>
        <p:nvSpPr>
          <p:cNvPr name="TextBox 58" id="58"/>
          <p:cNvSpPr txBox="true"/>
          <p:nvPr/>
        </p:nvSpPr>
        <p:spPr>
          <a:xfrm rot="0">
            <a:off x="5600393" y="8074106"/>
            <a:ext cx="1592907"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أذكار المساء: </a:t>
            </a:r>
          </a:p>
        </p:txBody>
      </p:sp>
      <p:sp>
        <p:nvSpPr>
          <p:cNvPr name="TextBox 59" id="59"/>
          <p:cNvSpPr txBox="true"/>
          <p:nvPr/>
        </p:nvSpPr>
        <p:spPr>
          <a:xfrm rot="0">
            <a:off x="5654343" y="8949136"/>
            <a:ext cx="1538957"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أذكار النوم : </a:t>
            </a:r>
          </a:p>
        </p:txBody>
      </p:sp>
      <p:sp>
        <p:nvSpPr>
          <p:cNvPr name="TextBox 60" id="60"/>
          <p:cNvSpPr txBox="true"/>
          <p:nvPr/>
        </p:nvSpPr>
        <p:spPr>
          <a:xfrm rot="0">
            <a:off x="2502585" y="7208536"/>
            <a:ext cx="933301" cy="396240"/>
          </a:xfrm>
          <a:prstGeom prst="rect">
            <a:avLst/>
          </a:prstGeom>
        </p:spPr>
        <p:txBody>
          <a:bodyPr anchor="t" rtlCol="false" tIns="0" lIns="0" bIns="0" rIns="0">
            <a:spAutoFit/>
          </a:bodyPr>
          <a:lstStyle/>
          <a:p>
            <a:pPr algn="ctr" rtl="true">
              <a:lnSpc>
                <a:spcPts val="3359"/>
              </a:lnSpc>
              <a:spcBef>
                <a:spcPct val="0"/>
              </a:spcBef>
            </a:pPr>
            <a:r>
              <a:rPr lang="ar-EG" sz="2400">
                <a:solidFill>
                  <a:srgbClr val="000000"/>
                </a:solidFill>
                <a:latin typeface="mohammad bold art 1"/>
                <a:ea typeface="mohammad bold art 1"/>
                <a:cs typeface="mohammad bold art 1"/>
                <a:sym typeface="mohammad bold art 1"/>
                <a:rtl val="true"/>
              </a:rPr>
              <a:t>السورة : </a:t>
            </a:r>
          </a:p>
        </p:txBody>
      </p:sp>
      <p:sp>
        <p:nvSpPr>
          <p:cNvPr name="TextBox 61" id="61"/>
          <p:cNvSpPr txBox="true"/>
          <p:nvPr/>
        </p:nvSpPr>
        <p:spPr>
          <a:xfrm rot="0">
            <a:off x="1805771" y="7956113"/>
            <a:ext cx="1630114"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عدد الصفحات:</a:t>
            </a:r>
          </a:p>
        </p:txBody>
      </p:sp>
      <p:sp>
        <p:nvSpPr>
          <p:cNvPr name="TextBox 62" id="62"/>
          <p:cNvSpPr txBox="true"/>
          <p:nvPr/>
        </p:nvSpPr>
        <p:spPr>
          <a:xfrm rot="0">
            <a:off x="2615148" y="8897818"/>
            <a:ext cx="820738"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الجزء : </a:t>
            </a:r>
          </a:p>
        </p:txBody>
      </p:sp>
      <p:sp>
        <p:nvSpPr>
          <p:cNvPr name="TextBox 63" id="63"/>
          <p:cNvSpPr txBox="true"/>
          <p:nvPr/>
        </p:nvSpPr>
        <p:spPr>
          <a:xfrm rot="0">
            <a:off x="2553112" y="239921"/>
            <a:ext cx="817116"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التاريخ:</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2088487" y="413910"/>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2289" y="1659542"/>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948099" y="537560"/>
            <a:ext cx="1304776"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لكي القلم </a:t>
            </a:r>
          </a:p>
        </p:txBody>
      </p:sp>
      <p:sp>
        <p:nvSpPr>
          <p:cNvPr name="Freeform 5" id="5"/>
          <p:cNvSpPr/>
          <p:nvPr/>
        </p:nvSpPr>
        <p:spPr>
          <a:xfrm flipH="false" flipV="false" rot="0">
            <a:off x="272289" y="2256594"/>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72289" y="2853646"/>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72289" y="3450698"/>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2289" y="4047750"/>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72289" y="4644802"/>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72289" y="5241854"/>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272289" y="5838906"/>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72289" y="6435958"/>
            <a:ext cx="7015421" cy="35077"/>
          </a:xfrm>
          <a:custGeom>
            <a:avLst/>
            <a:gdLst/>
            <a:ahLst/>
            <a:cxnLst/>
            <a:rect r="r" b="b" t="t" l="l"/>
            <a:pathLst>
              <a:path h="35077" w="7015421">
                <a:moveTo>
                  <a:pt x="0" y="0"/>
                </a:moveTo>
                <a:lnTo>
                  <a:pt x="7015422" y="0"/>
                </a:lnTo>
                <a:lnTo>
                  <a:pt x="7015422" y="35078"/>
                </a:lnTo>
                <a:lnTo>
                  <a:pt x="0" y="35078"/>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72289" y="7033011"/>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272289" y="7630063"/>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72289" y="8227115"/>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272289" y="8824167"/>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272289" y="9421219"/>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272289" y="10018271"/>
            <a:ext cx="7015421" cy="35077"/>
          </a:xfrm>
          <a:custGeom>
            <a:avLst/>
            <a:gdLst/>
            <a:ahLst/>
            <a:cxnLst/>
            <a:rect r="r" b="b" t="t" l="l"/>
            <a:pathLst>
              <a:path h="35077" w="7015421">
                <a:moveTo>
                  <a:pt x="0" y="0"/>
                </a:moveTo>
                <a:lnTo>
                  <a:pt x="7015422" y="0"/>
                </a:lnTo>
                <a:lnTo>
                  <a:pt x="7015422" y="35077"/>
                </a:lnTo>
                <a:lnTo>
                  <a:pt x="0" y="35077"/>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560000" cy="3761100"/>
          </a:xfrm>
          <a:custGeom>
            <a:avLst/>
            <a:gdLst/>
            <a:ahLst/>
            <a:cxnLst/>
            <a:rect r="r" b="b" t="t" l="l"/>
            <a:pathLst>
              <a:path h="3761100" w="7560000">
                <a:moveTo>
                  <a:pt x="0" y="0"/>
                </a:moveTo>
                <a:lnTo>
                  <a:pt x="7560000" y="0"/>
                </a:lnTo>
                <a:lnTo>
                  <a:pt x="7560000" y="3761100"/>
                </a:lnTo>
                <a:lnTo>
                  <a:pt x="0" y="3761100"/>
                </a:lnTo>
                <a:lnTo>
                  <a:pt x="0" y="0"/>
                </a:lnTo>
                <a:close/>
              </a:path>
            </a:pathLst>
          </a:custGeom>
          <a:blipFill>
            <a:blip r:embed="rId2"/>
            <a:stretch>
              <a:fillRect l="0" t="0" r="0" b="0"/>
            </a:stretch>
          </a:blipFill>
        </p:spPr>
      </p:sp>
      <p:sp>
        <p:nvSpPr>
          <p:cNvPr name="Freeform 3" id="3"/>
          <p:cNvSpPr/>
          <p:nvPr/>
        </p:nvSpPr>
        <p:spPr>
          <a:xfrm flipH="false" flipV="false" rot="0">
            <a:off x="1498186" y="8123144"/>
            <a:ext cx="4563628" cy="1357679"/>
          </a:xfrm>
          <a:custGeom>
            <a:avLst/>
            <a:gdLst/>
            <a:ahLst/>
            <a:cxnLst/>
            <a:rect r="r" b="b" t="t" l="l"/>
            <a:pathLst>
              <a:path h="1357679" w="4563628">
                <a:moveTo>
                  <a:pt x="0" y="0"/>
                </a:moveTo>
                <a:lnTo>
                  <a:pt x="4563628" y="0"/>
                </a:lnTo>
                <a:lnTo>
                  <a:pt x="4563628" y="1357680"/>
                </a:lnTo>
                <a:lnTo>
                  <a:pt x="0" y="1357680"/>
                </a:lnTo>
                <a:lnTo>
                  <a:pt x="0" y="0"/>
                </a:lnTo>
                <a:close/>
              </a:path>
            </a:pathLst>
          </a:custGeom>
          <a:blipFill>
            <a:blip r:embed="rId3"/>
            <a:stretch>
              <a:fillRect l="0" t="0" r="0" b="0"/>
            </a:stretch>
          </a:blipFill>
        </p:spPr>
      </p:sp>
      <p:sp>
        <p:nvSpPr>
          <p:cNvPr name="Freeform 4" id="4"/>
          <p:cNvSpPr/>
          <p:nvPr/>
        </p:nvSpPr>
        <p:spPr>
          <a:xfrm flipH="false" flipV="false" rot="0">
            <a:off x="316077" y="4009938"/>
            <a:ext cx="6927845" cy="874640"/>
          </a:xfrm>
          <a:custGeom>
            <a:avLst/>
            <a:gdLst/>
            <a:ahLst/>
            <a:cxnLst/>
            <a:rect r="r" b="b" t="t" l="l"/>
            <a:pathLst>
              <a:path h="874640" w="6927845">
                <a:moveTo>
                  <a:pt x="0" y="0"/>
                </a:moveTo>
                <a:lnTo>
                  <a:pt x="6927846" y="0"/>
                </a:lnTo>
                <a:lnTo>
                  <a:pt x="6927846" y="874641"/>
                </a:lnTo>
                <a:lnTo>
                  <a:pt x="0" y="8746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31068" y="8035894"/>
            <a:ext cx="767118" cy="766090"/>
          </a:xfrm>
          <a:custGeom>
            <a:avLst/>
            <a:gdLst/>
            <a:ahLst/>
            <a:cxnLst/>
            <a:rect r="r" b="b" t="t" l="l"/>
            <a:pathLst>
              <a:path h="766090" w="767118">
                <a:moveTo>
                  <a:pt x="0" y="0"/>
                </a:moveTo>
                <a:lnTo>
                  <a:pt x="767118" y="0"/>
                </a:lnTo>
                <a:lnTo>
                  <a:pt x="767118" y="766090"/>
                </a:lnTo>
                <a:lnTo>
                  <a:pt x="0" y="766090"/>
                </a:lnTo>
                <a:lnTo>
                  <a:pt x="0" y="0"/>
                </a:lnTo>
                <a:close/>
              </a:path>
            </a:pathLst>
          </a:custGeom>
          <a:blipFill>
            <a:blip r:embed="rId6"/>
            <a:stretch>
              <a:fillRect l="0" t="0" r="0" b="0"/>
            </a:stretch>
          </a:blipFill>
        </p:spPr>
      </p:sp>
      <p:sp>
        <p:nvSpPr>
          <p:cNvPr name="TextBox 6" id="6"/>
          <p:cNvSpPr txBox="true"/>
          <p:nvPr/>
        </p:nvSpPr>
        <p:spPr>
          <a:xfrm rot="0">
            <a:off x="0" y="5791079"/>
            <a:ext cx="7560000" cy="11893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بسم الله الرحمن الرحيم، اللهم بارك لنا في شهر رمضان وافتح لنا أبواب رحمتك. اللهم تقبل صيامنا وقيامنا، واغفر لنا ذنوبنا وسدد خطانا. آمين.</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2642304" y="0"/>
            <a:ext cx="4917696" cy="5978962"/>
          </a:xfrm>
          <a:custGeom>
            <a:avLst/>
            <a:gdLst/>
            <a:ahLst/>
            <a:cxnLst/>
            <a:rect r="r" b="b" t="t" l="l"/>
            <a:pathLst>
              <a:path h="5978962" w="4917696">
                <a:moveTo>
                  <a:pt x="0" y="0"/>
                </a:moveTo>
                <a:lnTo>
                  <a:pt x="4917696" y="0"/>
                </a:lnTo>
                <a:lnTo>
                  <a:pt x="4917696" y="5978962"/>
                </a:lnTo>
                <a:lnTo>
                  <a:pt x="0" y="5978962"/>
                </a:lnTo>
                <a:lnTo>
                  <a:pt x="0" y="0"/>
                </a:lnTo>
                <a:close/>
              </a:path>
            </a:pathLst>
          </a:custGeom>
          <a:blipFill>
            <a:blip r:embed="rId2"/>
            <a:stretch>
              <a:fillRect l="0" t="0" r="0" b="0"/>
            </a:stretch>
          </a:blipFill>
        </p:spPr>
      </p:sp>
      <p:sp>
        <p:nvSpPr>
          <p:cNvPr name="Freeform 3" id="3"/>
          <p:cNvSpPr/>
          <p:nvPr/>
        </p:nvSpPr>
        <p:spPr>
          <a:xfrm flipH="false" flipV="false" rot="-10800000">
            <a:off x="0" y="5346000"/>
            <a:ext cx="4397085" cy="5346000"/>
          </a:xfrm>
          <a:custGeom>
            <a:avLst/>
            <a:gdLst/>
            <a:ahLst/>
            <a:cxnLst/>
            <a:rect r="r" b="b" t="t" l="l"/>
            <a:pathLst>
              <a:path h="5346000" w="4397085">
                <a:moveTo>
                  <a:pt x="0" y="0"/>
                </a:moveTo>
                <a:lnTo>
                  <a:pt x="4397085" y="0"/>
                </a:lnTo>
                <a:lnTo>
                  <a:pt x="4397085" y="5346000"/>
                </a:lnTo>
                <a:lnTo>
                  <a:pt x="0" y="5346000"/>
                </a:lnTo>
                <a:lnTo>
                  <a:pt x="0" y="0"/>
                </a:lnTo>
                <a:close/>
              </a:path>
            </a:pathLst>
          </a:custGeom>
          <a:blipFill>
            <a:blip r:embed="rId2"/>
            <a:stretch>
              <a:fillRect l="0" t="0" r="0" b="0"/>
            </a:stretch>
          </a:blipFill>
        </p:spPr>
      </p:sp>
      <p:sp>
        <p:nvSpPr>
          <p:cNvPr name="Freeform 4" id="4"/>
          <p:cNvSpPr/>
          <p:nvPr/>
        </p:nvSpPr>
        <p:spPr>
          <a:xfrm flipH="false" flipV="false" rot="0">
            <a:off x="0" y="0"/>
            <a:ext cx="4397085" cy="3319799"/>
          </a:xfrm>
          <a:custGeom>
            <a:avLst/>
            <a:gdLst/>
            <a:ahLst/>
            <a:cxnLst/>
            <a:rect r="r" b="b" t="t" l="l"/>
            <a:pathLst>
              <a:path h="3319799" w="4397085">
                <a:moveTo>
                  <a:pt x="0" y="0"/>
                </a:moveTo>
                <a:lnTo>
                  <a:pt x="4397085" y="0"/>
                </a:lnTo>
                <a:lnTo>
                  <a:pt x="4397085" y="3319799"/>
                </a:lnTo>
                <a:lnTo>
                  <a:pt x="0" y="3319799"/>
                </a:lnTo>
                <a:lnTo>
                  <a:pt x="0" y="0"/>
                </a:lnTo>
                <a:close/>
              </a:path>
            </a:pathLst>
          </a:custGeom>
          <a:blipFill>
            <a:blip r:embed="rId3"/>
            <a:stretch>
              <a:fillRect l="0" t="0" r="0" b="0"/>
            </a:stretch>
          </a:blipFill>
        </p:spPr>
      </p:sp>
      <p:sp>
        <p:nvSpPr>
          <p:cNvPr name="Freeform 5" id="5"/>
          <p:cNvSpPr/>
          <p:nvPr/>
        </p:nvSpPr>
        <p:spPr>
          <a:xfrm flipH="false" flipV="false" rot="0">
            <a:off x="1566431" y="3478412"/>
            <a:ext cx="4427138" cy="4492483"/>
          </a:xfrm>
          <a:custGeom>
            <a:avLst/>
            <a:gdLst/>
            <a:ahLst/>
            <a:cxnLst/>
            <a:rect r="r" b="b" t="t" l="l"/>
            <a:pathLst>
              <a:path h="4492483" w="4427138">
                <a:moveTo>
                  <a:pt x="0" y="0"/>
                </a:moveTo>
                <a:lnTo>
                  <a:pt x="4427138" y="0"/>
                </a:lnTo>
                <a:lnTo>
                  <a:pt x="4427138" y="4492482"/>
                </a:lnTo>
                <a:lnTo>
                  <a:pt x="0" y="44924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707967" y="7570760"/>
            <a:ext cx="2852033" cy="3121240"/>
          </a:xfrm>
          <a:custGeom>
            <a:avLst/>
            <a:gdLst/>
            <a:ahLst/>
            <a:cxnLst/>
            <a:rect r="r" b="b" t="t" l="l"/>
            <a:pathLst>
              <a:path h="3121240" w="2852033">
                <a:moveTo>
                  <a:pt x="0" y="0"/>
                </a:moveTo>
                <a:lnTo>
                  <a:pt x="2852033" y="0"/>
                </a:lnTo>
                <a:lnTo>
                  <a:pt x="2852033" y="3121240"/>
                </a:lnTo>
                <a:lnTo>
                  <a:pt x="0" y="3121240"/>
                </a:lnTo>
                <a:lnTo>
                  <a:pt x="0" y="0"/>
                </a:lnTo>
                <a:close/>
              </a:path>
            </a:pathLst>
          </a:custGeom>
          <a:blipFill>
            <a:blip r:embed="rId6"/>
            <a:stretch>
              <a:fillRect l="0" t="0" r="0" b="0"/>
            </a:stretch>
          </a:blipFill>
        </p:spPr>
      </p:sp>
      <p:sp>
        <p:nvSpPr>
          <p:cNvPr name="TextBox 7" id="7"/>
          <p:cNvSpPr txBox="true"/>
          <p:nvPr/>
        </p:nvSpPr>
        <p:spPr>
          <a:xfrm rot="0">
            <a:off x="1866914" y="5142165"/>
            <a:ext cx="3826173" cy="962660"/>
          </a:xfrm>
          <a:prstGeom prst="rect">
            <a:avLst/>
          </a:prstGeom>
        </p:spPr>
        <p:txBody>
          <a:bodyPr anchor="t" rtlCol="false" tIns="0" lIns="0" bIns="0" rIns="0">
            <a:spAutoFit/>
          </a:bodyPr>
          <a:lstStyle/>
          <a:p>
            <a:pPr algn="ctr" rtl="true">
              <a:lnSpc>
                <a:spcPts val="7840"/>
              </a:lnSpc>
              <a:spcBef>
                <a:spcPct val="0"/>
              </a:spcBef>
            </a:pPr>
            <a:r>
              <a:rPr lang="ar-EG" sz="5600">
                <a:solidFill>
                  <a:srgbClr val="000000"/>
                </a:solidFill>
                <a:latin typeface="mohammad bold art 1"/>
                <a:ea typeface="mohammad bold art 1"/>
                <a:cs typeface="mohammad bold art 1"/>
                <a:sym typeface="mohammad bold art 1"/>
                <a:rtl val="true"/>
              </a:rPr>
              <a:t>مفكرة رمضان</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1973941" y="453574"/>
            <a:ext cx="3612118" cy="817242"/>
          </a:xfrm>
          <a:custGeom>
            <a:avLst/>
            <a:gdLst/>
            <a:ahLst/>
            <a:cxnLst/>
            <a:rect r="r" b="b" t="t" l="l"/>
            <a:pathLst>
              <a:path h="817242" w="3612118">
                <a:moveTo>
                  <a:pt x="0" y="0"/>
                </a:moveTo>
                <a:lnTo>
                  <a:pt x="3612118" y="0"/>
                </a:lnTo>
                <a:lnTo>
                  <a:pt x="3612118" y="817242"/>
                </a:lnTo>
                <a:lnTo>
                  <a:pt x="0" y="8172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6330" y="1702330"/>
            <a:ext cx="7287340" cy="7287340"/>
          </a:xfrm>
          <a:custGeom>
            <a:avLst/>
            <a:gdLst/>
            <a:ahLst/>
            <a:cxnLst/>
            <a:rect r="r" b="b" t="t" l="l"/>
            <a:pathLst>
              <a:path h="7287340" w="7287340">
                <a:moveTo>
                  <a:pt x="0" y="0"/>
                </a:moveTo>
                <a:lnTo>
                  <a:pt x="7287340" y="0"/>
                </a:lnTo>
                <a:lnTo>
                  <a:pt x="7287340" y="7287340"/>
                </a:lnTo>
                <a:lnTo>
                  <a:pt x="0" y="72873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756000" y="2030676"/>
            <a:ext cx="6381416" cy="6592548"/>
          </a:xfrm>
          <a:prstGeom prst="rect">
            <a:avLst/>
          </a:prstGeom>
        </p:spPr>
        <p:txBody>
          <a:bodyPr anchor="t" rtlCol="false" tIns="0" lIns="0" bIns="0" rIns="0">
            <a:spAutoFit/>
          </a:bodyPr>
          <a:lstStyle/>
          <a:p>
            <a:pPr algn="ctr" rtl="true">
              <a:lnSpc>
                <a:spcPts val="2954"/>
              </a:lnSpc>
            </a:pPr>
            <a:r>
              <a:rPr lang="ar-EG" sz="2110">
                <a:solidFill>
                  <a:srgbClr val="000000"/>
                </a:solidFill>
                <a:latin typeface="mohammad bold art 1"/>
                <a:ea typeface="mohammad bold art 1"/>
                <a:cs typeface="mohammad bold art 1"/>
                <a:sym typeface="mohammad bold art 1"/>
                <a:rtl val="true"/>
              </a:rPr>
              <a:t>بسم الله الرحمن الرحيم، اللهم بك أصبحنا وبك أمسينا، وبك نحيا وبك نموت وإليك المصير. اللهم إني أسألك خير هذا اليوم: فتحه ونصره ونوره وبركته، وأعوذ بك من شرِّ ما فيه وشر ما بعده. اللهم إني أعوذ بك من الكسل وسوء الكبر، اللهم أعوذ بك من عذاب في النار وعذاب في القبر.</a:t>
            </a:r>
          </a:p>
          <a:p>
            <a:pPr algn="ctr">
              <a:lnSpc>
                <a:spcPts val="2954"/>
              </a:lnSpc>
            </a:pPr>
          </a:p>
          <a:p>
            <a:pPr algn="ctr">
              <a:lnSpc>
                <a:spcPts val="2954"/>
              </a:lnSpc>
            </a:pPr>
            <a:r>
              <a:rPr lang="en-US" sz="2110">
                <a:solidFill>
                  <a:srgbClr val="000000"/>
                </a:solidFill>
                <a:latin typeface="mohammad bold art 1"/>
                <a:ea typeface="mohammad bold art 1"/>
                <a:cs typeface="mohammad bold art 1"/>
                <a:sym typeface="mohammad bold art 1"/>
              </a:rPr>
              <a:t>**</a:t>
            </a:r>
            <a:r>
              <a:rPr lang="ar-EG" sz="2110">
                <a:solidFill>
                  <a:srgbClr val="000000"/>
                </a:solidFill>
                <a:latin typeface="mohammad bold art 1"/>
                <a:ea typeface="mohammad bold art 1"/>
                <a:cs typeface="mohammad bold art 1"/>
                <a:sym typeface="mohammad bold art 1"/>
                <a:rtl val="true"/>
              </a:rPr>
              <a:t>سُبْحَانَ اللَّهِ وَبِحَمْدِهِ</a:t>
            </a:r>
            <a:r>
              <a:rPr lang="en-US" sz="2110">
                <a:solidFill>
                  <a:srgbClr val="000000"/>
                </a:solidFill>
                <a:latin typeface="mohammad bold art 1"/>
                <a:ea typeface="mohammad bold art 1"/>
                <a:cs typeface="mohammad bold art 1"/>
                <a:sym typeface="mohammad bold art 1"/>
              </a:rPr>
              <a:t>:**</a:t>
            </a:r>
          </a:p>
          <a:p>
            <a:pPr algn="ctr">
              <a:lnSpc>
                <a:spcPts val="2954"/>
              </a:lnSpc>
            </a:pPr>
            <a:r>
              <a:rPr lang="en-US" sz="2110">
                <a:solidFill>
                  <a:srgbClr val="000000"/>
                </a:solidFill>
                <a:latin typeface="mohammad bold art 1"/>
                <a:ea typeface="mohammad bold art 1"/>
                <a:cs typeface="mohammad bold art 1"/>
                <a:sym typeface="mohammad bold art 1"/>
              </a:rPr>
              <a:t>(100 </a:t>
            </a:r>
            <a:r>
              <a:rPr lang="ar-EG" sz="2110">
                <a:solidFill>
                  <a:srgbClr val="000000"/>
                </a:solidFill>
                <a:latin typeface="mohammad bold art 1"/>
                <a:ea typeface="mohammad bold art 1"/>
                <a:cs typeface="mohammad bold art 1"/>
                <a:sym typeface="mohammad bold art 1"/>
                <a:rtl val="true"/>
              </a:rPr>
              <a:t>مرة</a:t>
            </a:r>
            <a:r>
              <a:rPr lang="en-US" sz="2110">
                <a:solidFill>
                  <a:srgbClr val="000000"/>
                </a:solidFill>
                <a:latin typeface="mohammad bold art 1"/>
                <a:ea typeface="mohammad bold art 1"/>
                <a:cs typeface="mohammad bold art 1"/>
                <a:sym typeface="mohammad bold art 1"/>
              </a:rPr>
              <a:t>)</a:t>
            </a:r>
          </a:p>
          <a:p>
            <a:pPr algn="ctr">
              <a:lnSpc>
                <a:spcPts val="2954"/>
              </a:lnSpc>
            </a:pPr>
          </a:p>
          <a:p>
            <a:pPr algn="ctr">
              <a:lnSpc>
                <a:spcPts val="2954"/>
              </a:lnSpc>
            </a:pPr>
            <a:r>
              <a:rPr lang="en-US" sz="2110">
                <a:solidFill>
                  <a:srgbClr val="000000"/>
                </a:solidFill>
                <a:latin typeface="mohammad bold art 1"/>
                <a:ea typeface="mohammad bold art 1"/>
                <a:cs typeface="mohammad bold art 1"/>
                <a:sym typeface="mohammad bold art 1"/>
              </a:rPr>
              <a:t>**</a:t>
            </a:r>
            <a:r>
              <a:rPr lang="ar-EG" sz="2110">
                <a:solidFill>
                  <a:srgbClr val="000000"/>
                </a:solidFill>
                <a:latin typeface="mohammad bold art 1"/>
                <a:ea typeface="mohammad bold art 1"/>
                <a:cs typeface="mohammad bold art 1"/>
                <a:sym typeface="mohammad bold art 1"/>
                <a:rtl val="true"/>
              </a:rPr>
              <a:t>لَا إِلَهَ إِلَّا اللَّهُ وَحْدَهُ لَا شَرِيكَ لَهُ، لَهُ الْمُلْكُ وَلَهُ الْحَمْدُ وَهُوَ عَلَى كُلِّ شَيْءٍ قَدِيرٌ</a:t>
            </a:r>
            <a:r>
              <a:rPr lang="en-US" sz="2110">
                <a:solidFill>
                  <a:srgbClr val="000000"/>
                </a:solidFill>
                <a:latin typeface="mohammad bold art 1"/>
                <a:ea typeface="mohammad bold art 1"/>
                <a:cs typeface="mohammad bold art 1"/>
                <a:sym typeface="mohammad bold art 1"/>
              </a:rPr>
              <a:t>:**</a:t>
            </a:r>
          </a:p>
          <a:p>
            <a:pPr algn="ctr">
              <a:lnSpc>
                <a:spcPts val="2954"/>
              </a:lnSpc>
            </a:pPr>
            <a:r>
              <a:rPr lang="en-US" sz="2110">
                <a:solidFill>
                  <a:srgbClr val="000000"/>
                </a:solidFill>
                <a:latin typeface="mohammad bold art 1"/>
                <a:ea typeface="mohammad bold art 1"/>
                <a:cs typeface="mohammad bold art 1"/>
                <a:sym typeface="mohammad bold art 1"/>
              </a:rPr>
              <a:t>(10 </a:t>
            </a:r>
            <a:r>
              <a:rPr lang="ar-EG" sz="2110">
                <a:solidFill>
                  <a:srgbClr val="000000"/>
                </a:solidFill>
                <a:latin typeface="mohammad bold art 1"/>
                <a:ea typeface="mohammad bold art 1"/>
                <a:cs typeface="mohammad bold art 1"/>
                <a:sym typeface="mohammad bold art 1"/>
                <a:rtl val="true"/>
              </a:rPr>
              <a:t>مرات</a:t>
            </a:r>
            <a:r>
              <a:rPr lang="en-US" sz="2110">
                <a:solidFill>
                  <a:srgbClr val="000000"/>
                </a:solidFill>
                <a:latin typeface="mohammad bold art 1"/>
                <a:ea typeface="mohammad bold art 1"/>
                <a:cs typeface="mohammad bold art 1"/>
                <a:sym typeface="mohammad bold art 1"/>
              </a:rPr>
              <a:t>)</a:t>
            </a:r>
          </a:p>
          <a:p>
            <a:pPr algn="ctr">
              <a:lnSpc>
                <a:spcPts val="2954"/>
              </a:lnSpc>
            </a:pPr>
          </a:p>
          <a:p>
            <a:pPr algn="ctr">
              <a:lnSpc>
                <a:spcPts val="2954"/>
              </a:lnSpc>
            </a:pPr>
            <a:r>
              <a:rPr lang="en-US" sz="2110">
                <a:solidFill>
                  <a:srgbClr val="000000"/>
                </a:solidFill>
                <a:latin typeface="mohammad bold art 1"/>
                <a:ea typeface="mohammad bold art 1"/>
                <a:cs typeface="mohammad bold art 1"/>
                <a:sym typeface="mohammad bold art 1"/>
              </a:rPr>
              <a:t>**</a:t>
            </a:r>
            <a:r>
              <a:rPr lang="ar-EG" sz="2110">
                <a:solidFill>
                  <a:srgbClr val="000000"/>
                </a:solidFill>
                <a:latin typeface="mohammad bold art 1"/>
                <a:ea typeface="mohammad bold art 1"/>
                <a:cs typeface="mohammad bold art 1"/>
                <a:sym typeface="mohammad bold art 1"/>
                <a:rtl val="true"/>
              </a:rPr>
              <a:t>اللَّهُمَّ صَلِّ عَلَى مُحَمَّدٍ وَعَلَى آلِ مُحَمَّدٍ، كَمَا صَلَّيْتَ عَلَى إِبْرَاهِيمَ وَعَلَى آلِ إِبْرَاهِيمَ، إِنَّكَ حَمِيدٌ مَجِيدٌ، وَبَارِكْ عَلَى مُحَمَّدٍ وَعَلَى آلِ مُحَمَّدٍ، كَمَا بَارَكْتَ عَلَى إِبْرَاهِيمَ وَعَلَى آلِ إِبْرَاهِيمَ، إِنَّكَ حَمِيدٌ مَجِيدٌ</a:t>
            </a:r>
            <a:r>
              <a:rPr lang="en-US" sz="2110">
                <a:solidFill>
                  <a:srgbClr val="000000"/>
                </a:solidFill>
                <a:latin typeface="mohammad bold art 1"/>
                <a:ea typeface="mohammad bold art 1"/>
                <a:cs typeface="mohammad bold art 1"/>
                <a:sym typeface="mohammad bold art 1"/>
              </a:rPr>
              <a:t>:**</a:t>
            </a:r>
          </a:p>
          <a:p>
            <a:pPr algn="ctr">
              <a:lnSpc>
                <a:spcPts val="2954"/>
              </a:lnSpc>
              <a:spcBef>
                <a:spcPct val="0"/>
              </a:spcBef>
            </a:pPr>
            <a:r>
              <a:rPr lang="en-US" sz="2110">
                <a:solidFill>
                  <a:srgbClr val="000000"/>
                </a:solidFill>
                <a:latin typeface="mohammad bold art 1"/>
                <a:ea typeface="mohammad bold art 1"/>
                <a:cs typeface="mohammad bold art 1"/>
                <a:sym typeface="mohammad bold art 1"/>
              </a:rPr>
              <a:t>(10 </a:t>
            </a:r>
            <a:r>
              <a:rPr lang="ar-EG" sz="2110">
                <a:solidFill>
                  <a:srgbClr val="000000"/>
                </a:solidFill>
                <a:latin typeface="mohammad bold art 1"/>
                <a:ea typeface="mohammad bold art 1"/>
                <a:cs typeface="mohammad bold art 1"/>
                <a:sym typeface="mohammad bold art 1"/>
                <a:rtl val="true"/>
              </a:rPr>
              <a:t>مرات</a:t>
            </a:r>
            <a:r>
              <a:rPr lang="en-US" sz="2110">
                <a:solidFill>
                  <a:srgbClr val="000000"/>
                </a:solidFill>
                <a:latin typeface="mohammad bold art 1"/>
                <a:ea typeface="mohammad bold art 1"/>
                <a:cs typeface="mohammad bold art 1"/>
                <a:sym typeface="mohammad bold art 1"/>
              </a:rPr>
              <a:t>)</a:t>
            </a:r>
          </a:p>
        </p:txBody>
      </p:sp>
      <p:sp>
        <p:nvSpPr>
          <p:cNvPr name="Freeform 5" id="5"/>
          <p:cNvSpPr/>
          <p:nvPr/>
        </p:nvSpPr>
        <p:spPr>
          <a:xfrm flipH="false" flipV="false" rot="0">
            <a:off x="468816" y="7864993"/>
            <a:ext cx="1693522" cy="2597095"/>
          </a:xfrm>
          <a:custGeom>
            <a:avLst/>
            <a:gdLst/>
            <a:ahLst/>
            <a:cxnLst/>
            <a:rect r="r" b="b" t="t" l="l"/>
            <a:pathLst>
              <a:path h="2597095" w="1693522">
                <a:moveTo>
                  <a:pt x="0" y="0"/>
                </a:moveTo>
                <a:lnTo>
                  <a:pt x="1693522" y="0"/>
                </a:lnTo>
                <a:lnTo>
                  <a:pt x="1693522" y="2597094"/>
                </a:lnTo>
                <a:lnTo>
                  <a:pt x="0" y="25970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531406" y="522152"/>
            <a:ext cx="2497187" cy="613410"/>
          </a:xfrm>
          <a:prstGeom prst="rect">
            <a:avLst/>
          </a:prstGeom>
        </p:spPr>
        <p:txBody>
          <a:bodyPr anchor="t" rtlCol="false" tIns="0" lIns="0" bIns="0" rIns="0">
            <a:spAutoFit/>
          </a:bodyPr>
          <a:lstStyle/>
          <a:p>
            <a:pPr algn="ctr" rtl="true">
              <a:lnSpc>
                <a:spcPts val="5040"/>
              </a:lnSpc>
              <a:spcBef>
                <a:spcPct val="0"/>
              </a:spcBef>
            </a:pPr>
            <a:r>
              <a:rPr lang="ar-EG" sz="3600">
                <a:solidFill>
                  <a:srgbClr val="000000"/>
                </a:solidFill>
                <a:latin typeface="mohammad bold art 1"/>
                <a:ea typeface="mohammad bold art 1"/>
                <a:cs typeface="mohammad bold art 1"/>
                <a:sym typeface="mohammad bold art 1"/>
                <a:rtl val="true"/>
              </a:rPr>
              <a:t>أذكار الصباح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2268000" y="503445"/>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092" y="1639092"/>
            <a:ext cx="7413817" cy="7413817"/>
          </a:xfrm>
          <a:custGeom>
            <a:avLst/>
            <a:gdLst/>
            <a:ahLst/>
            <a:cxnLst/>
            <a:rect r="r" b="b" t="t" l="l"/>
            <a:pathLst>
              <a:path h="7413817" w="7413817">
                <a:moveTo>
                  <a:pt x="0" y="0"/>
                </a:moveTo>
                <a:lnTo>
                  <a:pt x="7413816" y="0"/>
                </a:lnTo>
                <a:lnTo>
                  <a:pt x="7413816" y="7413816"/>
                </a:lnTo>
                <a:lnTo>
                  <a:pt x="0" y="74138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14139" y="1951417"/>
            <a:ext cx="6731722" cy="6760591"/>
          </a:xfrm>
          <a:prstGeom prst="rect">
            <a:avLst/>
          </a:prstGeom>
        </p:spPr>
        <p:txBody>
          <a:bodyPr anchor="t" rtlCol="false" tIns="0" lIns="0" bIns="0" rIns="0">
            <a:spAutoFit/>
          </a:bodyPr>
          <a:lstStyle/>
          <a:p>
            <a:pPr algn="ctr" rtl="true">
              <a:lnSpc>
                <a:spcPts val="2479"/>
              </a:lnSpc>
            </a:pPr>
            <a:r>
              <a:rPr lang="ar-EG" sz="1771">
                <a:solidFill>
                  <a:srgbClr val="000000"/>
                </a:solidFill>
                <a:latin typeface="mohammad bold art 1"/>
                <a:ea typeface="mohammad bold art 1"/>
                <a:cs typeface="mohammad bold art 1"/>
                <a:sym typeface="mohammad bold art 1"/>
                <a:rtl val="true"/>
              </a:rPr>
              <a:t>بسم الله الرحمن الرحيم، اللهم أمسِنا بخير وأنت خير الرازقين. اللهم بك أمسينا وبك أصبحنا، وبك نحيا وبك نموت، وإليك المصير. اللهم إني أسألك خير هذه الليلة: فتحها ونصرها ونورها وبركتها، وأعوذ بك من شر ما فيها وشر ما بعدها.</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آية الكرسي</a:t>
            </a:r>
            <a:r>
              <a:rPr lang="en-US" sz="1771">
                <a:solidFill>
                  <a:srgbClr val="000000"/>
                </a:solidFill>
                <a:latin typeface="mohammad bold art 1"/>
                <a:ea typeface="mohammad bold art 1"/>
                <a:cs typeface="mohammad bold art 1"/>
                <a:sym typeface="mohammad bold art 1"/>
              </a:rPr>
              <a:t>:**</a:t>
            </a: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مرة واحدة</a:t>
            </a:r>
            <a:r>
              <a:rPr lang="en-US" sz="1771">
                <a:solidFill>
                  <a:srgbClr val="000000"/>
                </a:solidFill>
                <a:latin typeface="mohammad bold art 1"/>
                <a:ea typeface="mohammad bold art 1"/>
                <a:cs typeface="mohammad bold art 1"/>
                <a:sym typeface="mohammad bold art 1"/>
              </a:rPr>
              <a:t>)</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قوله تعالى: "قُلْ هُوَ اللَّهُ أَحَدٌ</a:t>
            </a:r>
            <a:r>
              <a:rPr lang="en-US" sz="1771">
                <a:solidFill>
                  <a:srgbClr val="000000"/>
                </a:solidFill>
                <a:latin typeface="mohammad bold art 1"/>
                <a:ea typeface="mohammad bold art 1"/>
                <a:cs typeface="mohammad bold art 1"/>
                <a:sym typeface="mohammad bold art 1"/>
              </a:rPr>
              <a:t>":**</a:t>
            </a: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ثلاث مرات</a:t>
            </a:r>
            <a:r>
              <a:rPr lang="en-US" sz="1771">
                <a:solidFill>
                  <a:srgbClr val="000000"/>
                </a:solidFill>
                <a:latin typeface="mohammad bold art 1"/>
                <a:ea typeface="mohammad bold art 1"/>
                <a:cs typeface="mohammad bold art 1"/>
                <a:sym typeface="mohammad bold art 1"/>
              </a:rPr>
              <a:t>)</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قوله تعالى: "قُلْ أَعُوذُ بِرَبِّ الْفَلَقِ</a:t>
            </a:r>
            <a:r>
              <a:rPr lang="en-US" sz="1771">
                <a:solidFill>
                  <a:srgbClr val="000000"/>
                </a:solidFill>
                <a:latin typeface="mohammad bold art 1"/>
                <a:ea typeface="mohammad bold art 1"/>
                <a:cs typeface="mohammad bold art 1"/>
                <a:sym typeface="mohammad bold art 1"/>
              </a:rPr>
              <a:t>":**</a:t>
            </a: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ثلاث مرات</a:t>
            </a:r>
            <a:r>
              <a:rPr lang="en-US" sz="1771">
                <a:solidFill>
                  <a:srgbClr val="000000"/>
                </a:solidFill>
                <a:latin typeface="mohammad bold art 1"/>
                <a:ea typeface="mohammad bold art 1"/>
                <a:cs typeface="mohammad bold art 1"/>
                <a:sym typeface="mohammad bold art 1"/>
              </a:rPr>
              <a:t>)</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قوله تعالى: "قُلْ أَعُوذُ بِرَبِّ النَّاسِ</a:t>
            </a:r>
            <a:r>
              <a:rPr lang="en-US" sz="1771">
                <a:solidFill>
                  <a:srgbClr val="000000"/>
                </a:solidFill>
                <a:latin typeface="mohammad bold art 1"/>
                <a:ea typeface="mohammad bold art 1"/>
                <a:cs typeface="mohammad bold art 1"/>
                <a:sym typeface="mohammad bold art 1"/>
              </a:rPr>
              <a:t>":**</a:t>
            </a: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ثلاث مرات</a:t>
            </a:r>
            <a:r>
              <a:rPr lang="en-US" sz="1771">
                <a:solidFill>
                  <a:srgbClr val="000000"/>
                </a:solidFill>
                <a:latin typeface="mohammad bold art 1"/>
                <a:ea typeface="mohammad bold art 1"/>
                <a:cs typeface="mohammad bold art 1"/>
                <a:sym typeface="mohammad bold art 1"/>
              </a:rPr>
              <a:t>)</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اللَّهُمَّ إِنَّا نَجْعَلُكَ فِي نُحُورِهِمْ وَنَعُوذُ بِكَ مِنْ شُرُورِهِمْ</a:t>
            </a:r>
            <a:r>
              <a:rPr lang="en-US" sz="1771">
                <a:solidFill>
                  <a:srgbClr val="000000"/>
                </a:solidFill>
                <a:latin typeface="mohammad bold art 1"/>
                <a:ea typeface="mohammad bold art 1"/>
                <a:cs typeface="mohammad bold art 1"/>
                <a:sym typeface="mohammad bold art 1"/>
              </a:rPr>
              <a:t>:**</a:t>
            </a: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مرة واحدة</a:t>
            </a:r>
            <a:r>
              <a:rPr lang="en-US" sz="1771">
                <a:solidFill>
                  <a:srgbClr val="000000"/>
                </a:solidFill>
                <a:latin typeface="mohammad bold art 1"/>
                <a:ea typeface="mohammad bold art 1"/>
                <a:cs typeface="mohammad bold art 1"/>
                <a:sym typeface="mohammad bold art 1"/>
              </a:rPr>
              <a:t>)</a:t>
            </a:r>
          </a:p>
          <a:p>
            <a:pPr algn="ctr">
              <a:lnSpc>
                <a:spcPts val="2479"/>
              </a:lnSpc>
            </a:pPr>
          </a:p>
          <a:p>
            <a:pPr algn="ctr">
              <a:lnSpc>
                <a:spcPts val="2479"/>
              </a:lnSpc>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اللَّهُمَّ بِكَ أَمْسَيْنَا وَبِكَ أَصْبَحْنَا وَبِكَ نَحْيَا وَبِكَ نَمُوتُ وَإِلَيْكَ النُّشُورُ</a:t>
            </a:r>
            <a:r>
              <a:rPr lang="en-US" sz="1771">
                <a:solidFill>
                  <a:srgbClr val="000000"/>
                </a:solidFill>
                <a:latin typeface="mohammad bold art 1"/>
                <a:ea typeface="mohammad bold art 1"/>
                <a:cs typeface="mohammad bold art 1"/>
                <a:sym typeface="mohammad bold art 1"/>
              </a:rPr>
              <a:t>:**</a:t>
            </a:r>
          </a:p>
          <a:p>
            <a:pPr algn="ctr">
              <a:lnSpc>
                <a:spcPts val="2479"/>
              </a:lnSpc>
              <a:spcBef>
                <a:spcPct val="0"/>
              </a:spcBef>
            </a:pPr>
            <a:r>
              <a:rPr lang="en-US" sz="1771">
                <a:solidFill>
                  <a:srgbClr val="000000"/>
                </a:solidFill>
                <a:latin typeface="mohammad bold art 1"/>
                <a:ea typeface="mohammad bold art 1"/>
                <a:cs typeface="mohammad bold art 1"/>
                <a:sym typeface="mohammad bold art 1"/>
              </a:rPr>
              <a:t>(</a:t>
            </a:r>
            <a:r>
              <a:rPr lang="ar-EG" sz="1771">
                <a:solidFill>
                  <a:srgbClr val="000000"/>
                </a:solidFill>
                <a:latin typeface="mohammad bold art 1"/>
                <a:ea typeface="mohammad bold art 1"/>
                <a:cs typeface="mohammad bold art 1"/>
                <a:sym typeface="mohammad bold art 1"/>
                <a:rtl val="true"/>
              </a:rPr>
              <a:t>مرة واحدة</a:t>
            </a:r>
            <a:r>
              <a:rPr lang="en-US" sz="1771">
                <a:solidFill>
                  <a:srgbClr val="000000"/>
                </a:solidFill>
                <a:latin typeface="mohammad bold art 1"/>
                <a:ea typeface="mohammad bold art 1"/>
                <a:cs typeface="mohammad bold art 1"/>
                <a:sym typeface="mohammad bold art 1"/>
              </a:rPr>
              <a:t>)</a:t>
            </a:r>
          </a:p>
        </p:txBody>
      </p:sp>
      <p:sp>
        <p:nvSpPr>
          <p:cNvPr name="Freeform 5" id="5"/>
          <p:cNvSpPr/>
          <p:nvPr/>
        </p:nvSpPr>
        <p:spPr>
          <a:xfrm flipH="false" flipV="false" rot="0">
            <a:off x="414139" y="8486558"/>
            <a:ext cx="1438132" cy="2205442"/>
          </a:xfrm>
          <a:custGeom>
            <a:avLst/>
            <a:gdLst/>
            <a:ahLst/>
            <a:cxnLst/>
            <a:rect r="r" b="b" t="t" l="l"/>
            <a:pathLst>
              <a:path h="2205442" w="1438132">
                <a:moveTo>
                  <a:pt x="0" y="0"/>
                </a:moveTo>
                <a:lnTo>
                  <a:pt x="1438132" y="0"/>
                </a:lnTo>
                <a:lnTo>
                  <a:pt x="1438132" y="2205442"/>
                </a:lnTo>
                <a:lnTo>
                  <a:pt x="0" y="22054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021274" y="618840"/>
            <a:ext cx="1517452"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أذكار المساء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E9E9"/>
        </a:solidFill>
      </p:bgPr>
    </p:bg>
    <p:spTree>
      <p:nvGrpSpPr>
        <p:cNvPr id="1" name=""/>
        <p:cNvGrpSpPr/>
        <p:nvPr/>
      </p:nvGrpSpPr>
      <p:grpSpPr>
        <a:xfrm>
          <a:off x="0" y="0"/>
          <a:ext cx="0" cy="0"/>
          <a:chOff x="0" y="0"/>
          <a:chExt cx="0" cy="0"/>
        </a:xfrm>
      </p:grpSpPr>
      <p:sp>
        <p:nvSpPr>
          <p:cNvPr name="Freeform 2" id="2"/>
          <p:cNvSpPr/>
          <p:nvPr/>
        </p:nvSpPr>
        <p:spPr>
          <a:xfrm flipH="false" flipV="false" rot="0">
            <a:off x="2459435" y="413910"/>
            <a:ext cx="3024000" cy="684180"/>
          </a:xfrm>
          <a:custGeom>
            <a:avLst/>
            <a:gdLst/>
            <a:ahLst/>
            <a:cxnLst/>
            <a:rect r="r" b="b" t="t" l="l"/>
            <a:pathLst>
              <a:path h="684180" w="3024000">
                <a:moveTo>
                  <a:pt x="0" y="0"/>
                </a:moveTo>
                <a:lnTo>
                  <a:pt x="3024000" y="0"/>
                </a:lnTo>
                <a:lnTo>
                  <a:pt x="3024000" y="684180"/>
                </a:lnTo>
                <a:lnTo>
                  <a:pt x="0" y="684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107" y="1718419"/>
            <a:ext cx="7286393" cy="7286393"/>
          </a:xfrm>
          <a:custGeom>
            <a:avLst/>
            <a:gdLst/>
            <a:ahLst/>
            <a:cxnLst/>
            <a:rect r="r" b="b" t="t" l="l"/>
            <a:pathLst>
              <a:path h="7286393" w="7286393">
                <a:moveTo>
                  <a:pt x="0" y="0"/>
                </a:moveTo>
                <a:lnTo>
                  <a:pt x="7286393" y="0"/>
                </a:lnTo>
                <a:lnTo>
                  <a:pt x="7286393" y="7286393"/>
                </a:lnTo>
                <a:lnTo>
                  <a:pt x="0" y="72863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06033" y="1930824"/>
            <a:ext cx="6382540" cy="6801777"/>
          </a:xfrm>
          <a:prstGeom prst="rect">
            <a:avLst/>
          </a:prstGeom>
        </p:spPr>
        <p:txBody>
          <a:bodyPr anchor="t" rtlCol="false" tIns="0" lIns="0" bIns="0" rIns="0">
            <a:spAutoFit/>
          </a:bodyPr>
          <a:lstStyle/>
          <a:p>
            <a:pPr algn="ctr" rtl="true">
              <a:lnSpc>
                <a:spcPts val="2164"/>
              </a:lnSpc>
            </a:pPr>
            <a:r>
              <a:rPr lang="ar-EG" sz="1546">
                <a:solidFill>
                  <a:srgbClr val="000000"/>
                </a:solidFill>
                <a:latin typeface="mohammad bold art 1"/>
                <a:ea typeface="mohammad bold art 1"/>
                <a:cs typeface="mohammad bold art 1"/>
                <a:sym typeface="mohammad bold art 1"/>
                <a:rtl val="true"/>
              </a:rPr>
              <a:t>بسم الله الرحمن الرحيم</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**1. </a:t>
            </a:r>
            <a:r>
              <a:rPr lang="ar-EG" sz="1546">
                <a:solidFill>
                  <a:srgbClr val="000000"/>
                </a:solidFill>
                <a:latin typeface="mohammad bold art 1"/>
                <a:ea typeface="mohammad bold art 1"/>
                <a:cs typeface="mohammad bold art 1"/>
                <a:sym typeface="mohammad bold art 1"/>
                <a:rtl val="true"/>
              </a:rPr>
              <a:t>قوله تعالى: "آمَنَ الرَّسُولُ بِمَا أُنزِلَ إِلَيْهِ مِن رَّبِّهِ وَالْمُؤْمِنُونَ ۚ كُلٌّ آمَنَ بِاللَّهِ وَمَلَائِكَتِهِ وَكُتُبِهِ وَرُسُلِهِ لَا نُفَرِّقُ بَيْنَ أَحَدٍ مِّن رُّسُلِهِ ۚ وَقَالُوا سَمِعْنَا وَأَطَعْنَا غُفْرَانَكَ رَبَّنَا وَإِلَيْكَ الْمَصِيرُ" (البقرة </a:t>
            </a:r>
            <a:r>
              <a:rPr lang="en-US" sz="1546">
                <a:solidFill>
                  <a:srgbClr val="000000"/>
                </a:solidFill>
                <a:latin typeface="mohammad bold art 1"/>
                <a:ea typeface="mohammad bold art 1"/>
                <a:cs typeface="mohammad bold art 1"/>
                <a:sym typeface="mohammad bold art 1"/>
              </a:rPr>
              <a:t>285</a:t>
            </a:r>
            <a:r>
              <a:rPr lang="ar-EG" sz="1546">
                <a:solidFill>
                  <a:srgbClr val="000000"/>
                </a:solidFill>
                <a:latin typeface="mohammad bold art 1"/>
                <a:ea typeface="mohammad bold art 1"/>
                <a:cs typeface="mohammad bold art 1"/>
                <a:sym typeface="mohammad bold art 1"/>
                <a:rtl val="true"/>
              </a:rPr>
              <a:t>)</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**2. </a:t>
            </a:r>
            <a:r>
              <a:rPr lang="ar-EG" sz="1546">
                <a:solidFill>
                  <a:srgbClr val="000000"/>
                </a:solidFill>
                <a:latin typeface="mohammad bold art 1"/>
                <a:ea typeface="mohammad bold art 1"/>
                <a:cs typeface="mohammad bold art 1"/>
                <a:sym typeface="mohammad bold art 1"/>
                <a:rtl val="true"/>
              </a:rPr>
              <a:t>الحمد لله الذي أطعمنا وسقانا، وجعلنا مسلمين</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**3. </a:t>
            </a:r>
            <a:r>
              <a:rPr lang="ar-EG" sz="1546">
                <a:solidFill>
                  <a:srgbClr val="000000"/>
                </a:solidFill>
                <a:latin typeface="mohammad bold art 1"/>
                <a:ea typeface="mohammad bold art 1"/>
                <a:cs typeface="mohammad bold art 1"/>
                <a:sym typeface="mohammad bold art 1"/>
                <a:rtl val="true"/>
              </a:rPr>
              <a:t>سبحان الله (</a:t>
            </a:r>
            <a:r>
              <a:rPr lang="en-US" sz="1546">
                <a:solidFill>
                  <a:srgbClr val="000000"/>
                </a:solidFill>
                <a:latin typeface="mohammad bold art 1"/>
                <a:ea typeface="mohammad bold art 1"/>
                <a:cs typeface="mohammad bold art 1"/>
                <a:sym typeface="mohammad bold art 1"/>
              </a:rPr>
              <a:t>33</a:t>
            </a:r>
            <a:r>
              <a:rPr lang="ar-EG" sz="1546">
                <a:solidFill>
                  <a:srgbClr val="000000"/>
                </a:solidFill>
                <a:latin typeface="mohammad bold art 1"/>
                <a:ea typeface="mohammad bold art 1"/>
                <a:cs typeface="mohammad bold art 1"/>
                <a:sym typeface="mohammad bold art 1"/>
                <a:rtl val="true"/>
              </a:rPr>
              <a:t> مرة)</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**4. </a:t>
            </a:r>
            <a:r>
              <a:rPr lang="ar-EG" sz="1546">
                <a:solidFill>
                  <a:srgbClr val="000000"/>
                </a:solidFill>
                <a:latin typeface="mohammad bold art 1"/>
                <a:ea typeface="mohammad bold art 1"/>
                <a:cs typeface="mohammad bold art 1"/>
                <a:sym typeface="mohammad bold art 1"/>
                <a:rtl val="true"/>
              </a:rPr>
              <a:t>الحمد لله (</a:t>
            </a:r>
            <a:r>
              <a:rPr lang="en-US" sz="1546">
                <a:solidFill>
                  <a:srgbClr val="000000"/>
                </a:solidFill>
                <a:latin typeface="mohammad bold art 1"/>
                <a:ea typeface="mohammad bold art 1"/>
                <a:cs typeface="mohammad bold art 1"/>
                <a:sym typeface="mohammad bold art 1"/>
              </a:rPr>
              <a:t>33</a:t>
            </a:r>
            <a:r>
              <a:rPr lang="ar-EG" sz="1546">
                <a:solidFill>
                  <a:srgbClr val="000000"/>
                </a:solidFill>
                <a:latin typeface="mohammad bold art 1"/>
                <a:ea typeface="mohammad bold art 1"/>
                <a:cs typeface="mohammad bold art 1"/>
                <a:sym typeface="mohammad bold art 1"/>
                <a:rtl val="true"/>
              </a:rPr>
              <a:t> مرة)</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**5. </a:t>
            </a:r>
            <a:r>
              <a:rPr lang="ar-EG" sz="1546">
                <a:solidFill>
                  <a:srgbClr val="000000"/>
                </a:solidFill>
                <a:latin typeface="mohammad bold art 1"/>
                <a:ea typeface="mohammad bold art 1"/>
                <a:cs typeface="mohammad bold art 1"/>
                <a:sym typeface="mohammad bold art 1"/>
                <a:rtl val="true"/>
              </a:rPr>
              <a:t>الله أكبر (</a:t>
            </a:r>
            <a:r>
              <a:rPr lang="en-US" sz="1546">
                <a:solidFill>
                  <a:srgbClr val="000000"/>
                </a:solidFill>
                <a:latin typeface="mohammad bold art 1"/>
                <a:ea typeface="mohammad bold art 1"/>
                <a:cs typeface="mohammad bold art 1"/>
                <a:sym typeface="mohammad bold art 1"/>
              </a:rPr>
              <a:t>34</a:t>
            </a:r>
            <a:r>
              <a:rPr lang="ar-EG" sz="1546">
                <a:solidFill>
                  <a:srgbClr val="000000"/>
                </a:solidFill>
                <a:latin typeface="mohammad bold art 1"/>
                <a:ea typeface="mohammad bold art 1"/>
                <a:cs typeface="mohammad bold art 1"/>
                <a:sym typeface="mohammad bold art 1"/>
                <a:rtl val="true"/>
              </a:rPr>
              <a:t> مرة)</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**6. </a:t>
            </a:r>
            <a:r>
              <a:rPr lang="ar-EG" sz="1546">
                <a:solidFill>
                  <a:srgbClr val="000000"/>
                </a:solidFill>
                <a:latin typeface="mohammad bold art 1"/>
                <a:ea typeface="mohammad bold art 1"/>
                <a:cs typeface="mohammad bold art 1"/>
                <a:sym typeface="mohammad bold art 1"/>
                <a:rtl val="true"/>
              </a:rPr>
              <a:t>قراءة آية الكرسي</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**7. </a:t>
            </a:r>
            <a:r>
              <a:rPr lang="ar-EG" sz="1546">
                <a:solidFill>
                  <a:srgbClr val="000000"/>
                </a:solidFill>
                <a:latin typeface="mohammad bold art 1"/>
                <a:ea typeface="mohammad bold art 1"/>
                <a:cs typeface="mohammad bold art 1"/>
                <a:sym typeface="mohammad bold art 1"/>
                <a:rtl val="true"/>
              </a:rPr>
              <a:t>الاستعاذة بكلمات الله من شر ما خلق</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**8. </a:t>
            </a:r>
            <a:r>
              <a:rPr lang="ar-EG" sz="1546">
                <a:solidFill>
                  <a:srgbClr val="000000"/>
                </a:solidFill>
                <a:latin typeface="mohammad bold art 1"/>
                <a:ea typeface="mohammad bold art 1"/>
                <a:cs typeface="mohammad bold art 1"/>
                <a:sym typeface="mohammad bold art 1"/>
                <a:rtl val="true"/>
              </a:rPr>
              <a:t>الدعاء: "اللهم بسمك أحيا وأموت" و"اللهم قني عذابك يوم تبعث عبادك</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**9. </a:t>
            </a:r>
            <a:r>
              <a:rPr lang="ar-EG" sz="1546">
                <a:solidFill>
                  <a:srgbClr val="000000"/>
                </a:solidFill>
                <a:latin typeface="mohammad bold art 1"/>
                <a:ea typeface="mohammad bold art 1"/>
                <a:cs typeface="mohammad bold art 1"/>
                <a:sym typeface="mohammad bold art 1"/>
                <a:rtl val="true"/>
              </a:rPr>
              <a:t>الدعاء بأن ينام على وضوء</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pPr>
            <a:r>
              <a:rPr lang="en-US" sz="1546">
                <a:solidFill>
                  <a:srgbClr val="000000"/>
                </a:solidFill>
                <a:latin typeface="mohammad bold art 1"/>
                <a:ea typeface="mohammad bold art 1"/>
                <a:cs typeface="mohammad bold art 1"/>
                <a:sym typeface="mohammad bold art 1"/>
              </a:rPr>
              <a:t>**10. </a:t>
            </a:r>
            <a:r>
              <a:rPr lang="ar-EG" sz="1546">
                <a:solidFill>
                  <a:srgbClr val="000000"/>
                </a:solidFill>
                <a:latin typeface="mohammad bold art 1"/>
                <a:ea typeface="mohammad bold art 1"/>
                <a:cs typeface="mohammad bold art 1"/>
                <a:sym typeface="mohammad bold art 1"/>
                <a:rtl val="true"/>
              </a:rPr>
              <a:t>الدعاء بحسن الختام والاستغفار</a:t>
            </a:r>
            <a:r>
              <a:rPr lang="en-US" sz="1546">
                <a:solidFill>
                  <a:srgbClr val="000000"/>
                </a:solidFill>
                <a:latin typeface="mohammad bold art 1"/>
                <a:ea typeface="mohammad bold art 1"/>
                <a:cs typeface="mohammad bold art 1"/>
                <a:sym typeface="mohammad bold art 1"/>
              </a:rPr>
              <a:t>.**</a:t>
            </a:r>
          </a:p>
          <a:p>
            <a:pPr algn="ctr">
              <a:lnSpc>
                <a:spcPts val="2164"/>
              </a:lnSpc>
            </a:pPr>
          </a:p>
          <a:p>
            <a:pPr algn="ctr">
              <a:lnSpc>
                <a:spcPts val="2164"/>
              </a:lnSpc>
              <a:spcBef>
                <a:spcPct val="0"/>
              </a:spcBef>
            </a:pPr>
            <a:r>
              <a:rPr lang="ar-EG" sz="1546">
                <a:solidFill>
                  <a:srgbClr val="000000"/>
                </a:solidFill>
                <a:latin typeface="mohammad bold art 1"/>
                <a:ea typeface="mohammad bold art 1"/>
                <a:cs typeface="mohammad bold art 1"/>
                <a:sym typeface="mohammad bold art 1"/>
                <a:rtl val="true"/>
              </a:rPr>
              <a:t>تأمل أن تكون قد أحسنت الذكر قبل النوم، وتطلب الله الحفاظ والراحة في النوم</a:t>
            </a:r>
            <a:r>
              <a:rPr lang="en-US" sz="1546">
                <a:solidFill>
                  <a:srgbClr val="000000"/>
                </a:solidFill>
                <a:latin typeface="mohammad bold art 1"/>
                <a:ea typeface="mohammad bold art 1"/>
                <a:cs typeface="mohammad bold art 1"/>
                <a:sym typeface="mohammad bold art 1"/>
              </a:rPr>
              <a:t>.</a:t>
            </a:r>
          </a:p>
        </p:txBody>
      </p:sp>
      <p:sp>
        <p:nvSpPr>
          <p:cNvPr name="Freeform 5" id="5"/>
          <p:cNvSpPr/>
          <p:nvPr/>
        </p:nvSpPr>
        <p:spPr>
          <a:xfrm flipH="false" flipV="false" rot="0">
            <a:off x="606033" y="8732601"/>
            <a:ext cx="1121344" cy="1719632"/>
          </a:xfrm>
          <a:custGeom>
            <a:avLst/>
            <a:gdLst/>
            <a:ahLst/>
            <a:cxnLst/>
            <a:rect r="r" b="b" t="t" l="l"/>
            <a:pathLst>
              <a:path h="1719632" w="1121344">
                <a:moveTo>
                  <a:pt x="0" y="0"/>
                </a:moveTo>
                <a:lnTo>
                  <a:pt x="1121344" y="0"/>
                </a:lnTo>
                <a:lnTo>
                  <a:pt x="1121344" y="1719633"/>
                </a:lnTo>
                <a:lnTo>
                  <a:pt x="0" y="17196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272836" y="537560"/>
            <a:ext cx="1397198" cy="389255"/>
          </a:xfrm>
          <a:prstGeom prst="rect">
            <a:avLst/>
          </a:prstGeom>
        </p:spPr>
        <p:txBody>
          <a:bodyPr anchor="t" rtlCol="false" tIns="0" lIns="0" bIns="0" rIns="0">
            <a:spAutoFit/>
          </a:bodyPr>
          <a:lstStyle/>
          <a:p>
            <a:pPr algn="ctr" rtl="true">
              <a:lnSpc>
                <a:spcPts val="3220"/>
              </a:lnSpc>
              <a:spcBef>
                <a:spcPct val="0"/>
              </a:spcBef>
            </a:pPr>
            <a:r>
              <a:rPr lang="ar-EG" sz="2300">
                <a:solidFill>
                  <a:srgbClr val="000000"/>
                </a:solidFill>
                <a:latin typeface="mohammad bold art 1"/>
                <a:ea typeface="mohammad bold art 1"/>
                <a:cs typeface="mohammad bold art 1"/>
                <a:sym typeface="mohammad bold art 1"/>
                <a:rtl val="true"/>
              </a:rPr>
              <a:t>أذكار النوم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DAF8CKM1560</dc:identifier>
  <dcterms:modified xsi:type="dcterms:W3CDTF">2011-08-01T06:04:30Z</dcterms:modified>
  <cp:revision>1</cp:revision>
  <dc:title>Planner ramadan</dc:title>
</cp:coreProperties>
</file>