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56" r:id="rId2"/>
    <p:sldId id="273" r:id="rId3"/>
    <p:sldId id="274" r:id="rId4"/>
    <p:sldId id="263" r:id="rId5"/>
    <p:sldId id="269" r:id="rId6"/>
    <p:sldId id="257" r:id="rId7"/>
    <p:sldId id="270" r:id="rId8"/>
    <p:sldId id="271" r:id="rId9"/>
    <p:sldId id="272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1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10/24/2024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5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10/24/2024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4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10/24/2024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105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10/24/2024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58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10/24/2024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10/24/2024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10/24/2024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885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10/24/2024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7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4351" y="2274976"/>
            <a:ext cx="7315200" cy="1475535"/>
          </a:xfrm>
        </p:spPr>
        <p:txBody>
          <a:bodyPr>
            <a:normAutofit/>
          </a:bodyPr>
          <a:lstStyle/>
          <a:p>
            <a:pPr algn="ctr"/>
            <a:r>
              <a:rPr lang="en-US" altLang="zh-CN" sz="36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>MARKETS AND COMPETITORS</a:t>
            </a:r>
            <a:r>
              <a:rPr lang="en-US" altLang="zh-CN" sz="60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en-US" altLang="zh-CN" sz="60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endParaRPr lang="en-US" sz="60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3603687"/>
            <a:ext cx="7315200" cy="1647582"/>
          </a:xfrm>
        </p:spPr>
        <p:txBody>
          <a:bodyPr/>
          <a:lstStyle/>
          <a:p>
            <a:r>
              <a:rPr lang="fr-FR" dirty="0">
                <a:latin typeface="Lucida Bright" panose="02040602050505020304" pitchFamily="18" charset="0"/>
              </a:rPr>
              <a:t>Dr.DJOUDI Hanane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Faculty of ECMS/ University of </a:t>
            </a:r>
            <a:r>
              <a:rPr lang="fr-FR" dirty="0">
                <a:latin typeface="Lucida Bright" panose="02040602050505020304" pitchFamily="18" charset="0"/>
              </a:rPr>
              <a:t>Biskra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                                                                 </a:t>
            </a:r>
            <a:r>
              <a:rPr lang="fr-FR" dirty="0" smtClean="0">
                <a:latin typeface="Lucida Bright" panose="02040602050505020304" pitchFamily="18" charset="0"/>
              </a:rPr>
              <a:t>            October, 2024</a:t>
            </a:r>
            <a:endParaRPr lang="fr-FR" dirty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 txBox="1">
            <a:spLocks/>
          </p:cNvSpPr>
          <p:nvPr/>
        </p:nvSpPr>
        <p:spPr>
          <a:xfrm>
            <a:off x="4947984" y="5470724"/>
            <a:ext cx="4258491" cy="6033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200" dirty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REF: Business vocabulary in use</a:t>
            </a: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246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840" y="2054087"/>
            <a:ext cx="7315200" cy="2862469"/>
          </a:xfrm>
        </p:spPr>
        <p:txBody>
          <a:bodyPr>
            <a:normAutofit/>
          </a:bodyPr>
          <a:lstStyle/>
          <a:p>
            <a:pPr algn="ctr"/>
            <a:r>
              <a:rPr lang="fr-FR" altLang="zh-CN" sz="6700" dirty="0" smtClean="0">
                <a:latin typeface="Lucida Fax" panose="02060602050505020204" pitchFamily="18" charset="0"/>
                <a:sym typeface="Impact" panose="020B0806030902050204" pitchFamily="34" charset="0"/>
              </a:rPr>
              <a:t>Thanks</a:t>
            </a:r>
            <a: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endParaRPr lang="en-US" sz="600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062353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smtClean="0">
                <a:latin typeface="Lucida Bright" panose="02040602050505020304" pitchFamily="18" charset="0"/>
              </a:rPr>
              <a:t>Business idea</a:t>
            </a:r>
            <a:endParaRPr lang="fr-FR" dirty="0">
              <a:latin typeface="Lucida Bright" panose="020406020505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fr-FR" sz="2400" dirty="0">
                <a:solidFill>
                  <a:srgbClr val="002060"/>
                </a:solidFill>
                <a:latin typeface="Lucida Bright" panose="02040602050505020304"/>
              </a:rPr>
              <a:t>A business idea is a concept that can be used for financial gain that is usually centered on a product or service that can be offered for money. The characteristics of a promising business idea are</a:t>
            </a:r>
            <a:r>
              <a:rPr lang="fr-FR" sz="2400" dirty="0" smtClean="0">
                <a:solidFill>
                  <a:srgbClr val="002060"/>
                </a:solidFill>
                <a:latin typeface="Lucida Bright" panose="02040602050505020304"/>
              </a:rPr>
              <a:t>:</a:t>
            </a:r>
          </a:p>
          <a:p>
            <a:pPr algn="just"/>
            <a:r>
              <a:rPr lang="fr-FR" sz="2400" dirty="0">
                <a:solidFill>
                  <a:srgbClr val="002060"/>
                </a:solidFill>
                <a:latin typeface="Lucida Bright" panose="02040602050505020304"/>
              </a:rPr>
              <a:t>Innovative: The idea should be unique, original and creative. It should offer something new or better than existing products or services.</a:t>
            </a:r>
          </a:p>
          <a:p>
            <a:pPr algn="just"/>
            <a:r>
              <a:rPr lang="fr-FR" sz="2400" dirty="0">
                <a:solidFill>
                  <a:srgbClr val="002060"/>
                </a:solidFill>
                <a:latin typeface="Lucida Bright" panose="02040602050505020304"/>
              </a:rPr>
              <a:t>Profitable: The idea must have the potential to generate sufficient profits and provide a good return on investment.</a:t>
            </a:r>
          </a:p>
          <a:p>
            <a:pPr algn="just"/>
            <a:r>
              <a:rPr lang="fr-FR" sz="2400" dirty="0">
                <a:solidFill>
                  <a:srgbClr val="002060"/>
                </a:solidFill>
                <a:latin typeface="Lucida Bright" panose="02040602050505020304"/>
              </a:rPr>
              <a:t>Feasible: It should be realistic and achievable given your skills, experience and available resources.</a:t>
            </a:r>
          </a:p>
          <a:p>
            <a:pPr algn="just"/>
            <a:r>
              <a:rPr lang="fr-FR" sz="2400" dirty="0">
                <a:solidFill>
                  <a:srgbClr val="002060"/>
                </a:solidFill>
                <a:latin typeface="Lucida Bright" panose="02040602050505020304"/>
              </a:rPr>
              <a:t>Scalable: A good business idea should have growth potential and the ability to expand to new markets.</a:t>
            </a:r>
          </a:p>
          <a:p>
            <a:pPr algn="just"/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7772400" y="6257109"/>
            <a:ext cx="3905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</a:rPr>
              <a:t>https://ideaape.com/business/Idea</a:t>
            </a:r>
          </a:p>
        </p:txBody>
      </p:sp>
    </p:spTree>
    <p:extLst>
      <p:ext uri="{BB962C8B-B14F-4D97-AF65-F5344CB8AC3E}">
        <p14:creationId xmlns:p14="http://schemas.microsoft.com/office/powerpoint/2010/main" val="896719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latin typeface="Lucida Bright" panose="02040602050505020304" pitchFamily="18" charset="0"/>
              </a:rPr>
              <a:t>Business idea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>
                <a:solidFill>
                  <a:srgbClr val="002060"/>
                </a:solidFill>
                <a:latin typeface="Lucida Bright" panose="02040602050505020304"/>
              </a:rPr>
              <a:t>Types of potential business idea:</a:t>
            </a:r>
          </a:p>
          <a:p>
            <a:r>
              <a:rPr lang="fr-FR" sz="2800" dirty="0">
                <a:solidFill>
                  <a:srgbClr val="002060"/>
                </a:solidFill>
                <a:latin typeface="Lucida Bright" panose="02040602050505020304"/>
              </a:rPr>
              <a:t>A gap in the market</a:t>
            </a:r>
          </a:p>
          <a:p>
            <a:r>
              <a:rPr lang="fr-FR" sz="2800" dirty="0">
                <a:solidFill>
                  <a:srgbClr val="002060"/>
                </a:solidFill>
                <a:latin typeface="Lucida Bright" panose="02040602050505020304"/>
              </a:rPr>
              <a:t>New product, service or invention</a:t>
            </a:r>
          </a:p>
          <a:p>
            <a:r>
              <a:rPr lang="fr-FR" sz="2800" dirty="0">
                <a:solidFill>
                  <a:srgbClr val="002060"/>
                </a:solidFill>
                <a:latin typeface="Lucida Bright" panose="02040602050505020304"/>
              </a:rPr>
              <a:t>Innovative solution to an every day problem</a:t>
            </a:r>
          </a:p>
          <a:p>
            <a:r>
              <a:rPr lang="fr-FR" sz="2800" dirty="0">
                <a:solidFill>
                  <a:srgbClr val="002060"/>
                </a:solidFill>
                <a:latin typeface="Lucida Bright" panose="02040602050505020304"/>
              </a:rPr>
              <a:t>An interest or hobby that can be monetised</a:t>
            </a:r>
          </a:p>
          <a:p>
            <a:r>
              <a:rPr lang="fr-FR" sz="2800" dirty="0">
                <a:solidFill>
                  <a:srgbClr val="002060"/>
                </a:solidFill>
                <a:latin typeface="Lucida Bright" panose="02040602050505020304"/>
              </a:rPr>
              <a:t>Utilised skills you’ve learned in your career</a:t>
            </a:r>
          </a:p>
          <a:p>
            <a:endParaRPr lang="fr-FR" sz="2400" dirty="0">
              <a:solidFill>
                <a:srgbClr val="002060"/>
              </a:solidFill>
              <a:latin typeface="Lucida Bright" panose="02040602050505020304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7733211" y="5891349"/>
            <a:ext cx="3814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</a:rPr>
              <a:t>https://www.workspace.co.uk/</a:t>
            </a:r>
          </a:p>
        </p:txBody>
      </p:sp>
    </p:spTree>
    <p:extLst>
      <p:ext uri="{BB962C8B-B14F-4D97-AF65-F5344CB8AC3E}">
        <p14:creationId xmlns:p14="http://schemas.microsoft.com/office/powerpoint/2010/main" val="846132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DC8FE9-36C3-F170-1F6C-9C5725EA1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Lucida Bright" panose="02040602050505020304" pitchFamily="18" charset="0"/>
              </a:rPr>
              <a:t>A</a:t>
            </a:r>
            <a:endParaRPr lang="en-US" dirty="0">
              <a:latin typeface="Lucida Bright" panose="02040602050505020304" pitchFamily="18" charset="0"/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9223" y="600890"/>
            <a:ext cx="8321040" cy="5982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679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88160-AD83-21D2-E2B7-94541A0C2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Lucida Bright" panose="02040602050505020304" pitchFamily="18" charset="0"/>
              </a:rPr>
              <a:t>B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53096" y="287384"/>
            <a:ext cx="8516984" cy="6348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403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D4B29B-18A5-DCF9-E01D-174914694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 smtClean="0">
                <a:latin typeface="Lucida Bright" panose="02040602050505020304" pitchFamily="18" charset="0"/>
              </a:rPr>
              <a:t>C</a:t>
            </a:r>
            <a:endParaRPr lang="en-US" sz="3200" dirty="0">
              <a:latin typeface="Lucida Bright" panose="02040602050505020304" pitchFamily="18" charset="0"/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8738" y="901337"/>
            <a:ext cx="7900896" cy="5434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80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EX 1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8738" y="849086"/>
            <a:ext cx="7953148" cy="5068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453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2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8738" y="783771"/>
            <a:ext cx="7744142" cy="523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450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3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57599" y="731520"/>
            <a:ext cx="7942217" cy="539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756027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dr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d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TM03457475[[fn=Cadre]]</Template>
  <TotalTime>568</TotalTime>
  <Words>201</Words>
  <Application>Microsoft Office PowerPoint</Application>
  <PresentationFormat>Grand écran</PresentationFormat>
  <Paragraphs>30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Corbel</vt:lpstr>
      <vt:lpstr>Impact</vt:lpstr>
      <vt:lpstr>Lucida Bright</vt:lpstr>
      <vt:lpstr>Lucida Fax</vt:lpstr>
      <vt:lpstr>Wingdings 2</vt:lpstr>
      <vt:lpstr>幼圆</vt:lpstr>
      <vt:lpstr>Cadre</vt:lpstr>
      <vt:lpstr>MARKETS AND COMPETITORS </vt:lpstr>
      <vt:lpstr>Business idea</vt:lpstr>
      <vt:lpstr>Business idea</vt:lpstr>
      <vt:lpstr>A</vt:lpstr>
      <vt:lpstr>B</vt:lpstr>
      <vt:lpstr>C</vt:lpstr>
      <vt:lpstr>EX 1</vt:lpstr>
      <vt:lpstr>EX 2</vt:lpstr>
      <vt:lpstr>EX 3</vt:lpstr>
      <vt:lpstr>Thanks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PME Vs STARTUP Quelles différences? </dc:title>
  <dc:creator>UNIV</dc:creator>
  <cp:lastModifiedBy>XPRISTO</cp:lastModifiedBy>
  <cp:revision>21</cp:revision>
  <dcterms:created xsi:type="dcterms:W3CDTF">2023-03-05T16:18:00Z</dcterms:created>
  <dcterms:modified xsi:type="dcterms:W3CDTF">2024-10-24T14:33:46Z</dcterms:modified>
</cp:coreProperties>
</file>