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"/>
  </p:notesMasterIdLst>
  <p:sldIdLst>
    <p:sldId id="256" r:id="rId2"/>
    <p:sldId id="273" r:id="rId3"/>
    <p:sldId id="274" r:id="rId4"/>
    <p:sldId id="275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19270-8412-427F-BD84-AA03E878ED72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1D5F-6EFC-4563-8562-D65FFC180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4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7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6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8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3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6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3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1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0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4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F7D3CA-B2BE-4DBF-B299-890FCC1CB48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2F4E4-B52A-CCA7-1943-A7C5F8EB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392" y="-49986"/>
            <a:ext cx="74168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University  Of  Mohammed Khider -Biskra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Faculty of Economic Sciences, Commercial Sciences and Management Sciences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Management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D3D3E8-5580-FA50-7750-9E5314ADDC16}"/>
              </a:ext>
            </a:extLst>
          </p:cNvPr>
          <p:cNvSpPr txBox="1"/>
          <p:nvPr/>
        </p:nvSpPr>
        <p:spPr>
          <a:xfrm>
            <a:off x="4107214" y="4147344"/>
            <a:ext cx="364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Dr. ABDAOUI Nawal</a:t>
            </a:r>
            <a:endParaRPr lang="en-US" sz="2000" b="1" dirty="0"/>
          </a:p>
          <a:p>
            <a:pPr algn="ctr"/>
            <a:r>
              <a:rPr lang="en-US" sz="2000" b="1" dirty="0"/>
              <a:t>nawal.abdaoui@univ-biskra.dz</a:t>
            </a:r>
            <a:endParaRPr lang="fr-FR" sz="2000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169F63-E88C-FD18-8865-75518D9B00DF}"/>
              </a:ext>
            </a:extLst>
          </p:cNvPr>
          <p:cNvSpPr/>
          <p:nvPr/>
        </p:nvSpPr>
        <p:spPr>
          <a:xfrm>
            <a:off x="2725962" y="2531516"/>
            <a:ext cx="6577516" cy="138499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820D68-2420-77E0-BD53-4B6924DD3587}"/>
              </a:ext>
            </a:extLst>
          </p:cNvPr>
          <p:cNvSpPr txBox="1"/>
          <p:nvPr/>
        </p:nvSpPr>
        <p:spPr>
          <a:xfrm>
            <a:off x="3058719" y="2888608"/>
            <a:ext cx="5740169" cy="646331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fr-FR" sz="4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SITUATIONS </a:t>
            </a:r>
            <a:endParaRPr lang="en-US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42E6C5-F0E8-BAD4-22F8-6737CC5F1CF5}"/>
              </a:ext>
            </a:extLst>
          </p:cNvPr>
          <p:cNvSpPr txBox="1"/>
          <p:nvPr/>
        </p:nvSpPr>
        <p:spPr>
          <a:xfrm>
            <a:off x="4409440" y="5433704"/>
            <a:ext cx="3166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Academic Year</a:t>
            </a:r>
          </a:p>
          <a:p>
            <a:pPr algn="ctr"/>
            <a:r>
              <a:rPr lang="fr-FR" sz="2400" b="1" dirty="0"/>
              <a:t>2024-2025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0CBCD-9744-D6BD-C8F3-FCECF2A6C511}"/>
              </a:ext>
            </a:extLst>
          </p:cNvPr>
          <p:cNvSpPr txBox="1"/>
          <p:nvPr/>
        </p:nvSpPr>
        <p:spPr>
          <a:xfrm>
            <a:off x="859124" y="2300683"/>
            <a:ext cx="202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Lecture n° 3:</a:t>
            </a:r>
          </a:p>
        </p:txBody>
      </p:sp>
    </p:spTree>
    <p:extLst>
      <p:ext uri="{BB962C8B-B14F-4D97-AF65-F5344CB8AC3E}">
        <p14:creationId xmlns:p14="http://schemas.microsoft.com/office/powerpoint/2010/main" val="156889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6">
            <a:extLst>
              <a:ext uri="{FF2B5EF4-FFF2-40B4-BE49-F238E27FC236}">
                <a16:creationId xmlns:a16="http://schemas.microsoft.com/office/drawing/2014/main" id="{387264DE-0D25-645A-83E6-75F670B50813}"/>
              </a:ext>
            </a:extLst>
          </p:cNvPr>
          <p:cNvSpPr/>
          <p:nvPr/>
        </p:nvSpPr>
        <p:spPr>
          <a:xfrm>
            <a:off x="1524000" y="0"/>
            <a:ext cx="9144000" cy="5486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WORK SITUATIONS</a:t>
            </a:r>
            <a:endParaRPr lang="ar-D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E550A9-0755-D570-B344-A3082C6F37C6}"/>
              </a:ext>
            </a:extLst>
          </p:cNvPr>
          <p:cNvSpPr/>
          <p:nvPr/>
        </p:nvSpPr>
        <p:spPr>
          <a:xfrm>
            <a:off x="677352" y="688256"/>
            <a:ext cx="10874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How would you generally feel happy or unhappy, if you were in the following situations. Use the words in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BOLD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to help you decide:</a:t>
            </a:r>
            <a:endParaRPr lang="ar-DZ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02619A3-D973-59BA-1F6A-44DDC2160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106352"/>
              </p:ext>
            </p:extLst>
          </p:nvPr>
        </p:nvGraphicFramePr>
        <p:xfrm>
          <a:off x="658716" y="1463045"/>
          <a:ext cx="10874568" cy="47066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836">
                <a:tc>
                  <a:txBody>
                    <a:bodyPr/>
                    <a:lstStyle/>
                    <a:p>
                      <a:pPr algn="ctr" rtl="0"/>
                      <a:r>
                        <a:rPr lang="fr-FR" sz="3200" b="1">
                          <a:latin typeface="Times New Roman" pitchFamily="18" charset="0"/>
                          <a:cs typeface="Times New Roman" pitchFamily="18" charset="0"/>
                        </a:rPr>
                        <a:t>The situations</a:t>
                      </a:r>
                      <a:endParaRPr lang="ar-DZ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0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The company you work for is well-known for its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job security.</a:t>
                      </a:r>
                      <a:endParaRPr lang="ar-DZ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0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You were suddenly made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redundant</a:t>
                      </a:r>
                      <a:r>
                        <a:rPr kumimoji="0" lang="en-US" sz="20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0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You received </a:t>
                      </a:r>
                      <a:r>
                        <a:rPr kumimoji="0" lang="en-US" sz="2000" b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promotion.</a:t>
                      </a:r>
                      <a:endParaRPr lang="ar-DZ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40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You were given </a:t>
                      </a:r>
                      <a:r>
                        <a:rPr kumimoji="0" lang="en-US" sz="2000" b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increment</a:t>
                      </a:r>
                      <a:r>
                        <a:rPr kumimoji="0" lang="en-US" sz="20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40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You worked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unsociable hours.</a:t>
                      </a:r>
                      <a:endParaRPr lang="ar-DZ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40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You had </a:t>
                      </a:r>
                      <a:r>
                        <a:rPr kumimoji="0" lang="en-US" sz="2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</a:t>
                      </a:r>
                      <a:r>
                        <a:rPr kumimoji="0" lang="en-US" sz="2000" b="1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steady job.</a:t>
                      </a:r>
                      <a:endParaRPr lang="ar-DZ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40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You had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adverse working conditions</a:t>
                      </a:r>
                      <a:r>
                        <a:rPr kumimoji="0" lang="en-US" sz="20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2" descr="نتيجة بحث الصور عن happy">
            <a:extLst>
              <a:ext uri="{FF2B5EF4-FFF2-40B4-BE49-F238E27FC236}">
                <a16:creationId xmlns:a16="http://schemas.microsoft.com/office/drawing/2014/main" id="{982C4E26-4A20-63A8-E53A-19E59C45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968" y="1597273"/>
            <a:ext cx="590640" cy="588015"/>
          </a:xfrm>
          <a:prstGeom prst="rect">
            <a:avLst/>
          </a:prstGeom>
          <a:noFill/>
        </p:spPr>
      </p:pic>
      <p:pic>
        <p:nvPicPr>
          <p:cNvPr id="6" name="Picture 4" descr="نتيجة بحث الصور عن unhappy">
            <a:extLst>
              <a:ext uri="{FF2B5EF4-FFF2-40B4-BE49-F238E27FC236}">
                <a16:creationId xmlns:a16="http://schemas.microsoft.com/office/drawing/2014/main" id="{8B56BD03-46B5-41F9-0FB3-307DE852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0" y="1597273"/>
            <a:ext cx="576064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27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016DC4B-377B-705E-B47F-7F4D3E5FC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07541"/>
              </p:ext>
            </p:extLst>
          </p:nvPr>
        </p:nvGraphicFramePr>
        <p:xfrm>
          <a:off x="914400" y="597704"/>
          <a:ext cx="10703467" cy="5400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395">
                <a:tc>
                  <a:txBody>
                    <a:bodyPr/>
                    <a:lstStyle/>
                    <a:p>
                      <a:pPr algn="ctr" rtl="0"/>
                      <a:r>
                        <a:rPr lang="fr-FR" sz="3200" b="1">
                          <a:latin typeface="Times New Roman" pitchFamily="18" charset="0"/>
                          <a:cs typeface="Times New Roman" pitchFamily="18" charset="0"/>
                        </a:rPr>
                        <a:t>The situations</a:t>
                      </a:r>
                      <a:endParaRPr lang="ar-DZ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You suddenly found yourself </a:t>
                      </a:r>
                      <a:r>
                        <a:rPr kumimoji="0" lang="en-US" sz="18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unemployed</a:t>
                      </a:r>
                      <a:r>
                        <a:rPr kumimoji="0" lang="en-US" sz="18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You took time off work because of</a:t>
                      </a:r>
                      <a:r>
                        <a:rPr kumimoji="0" lang="en-US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repetitive strain injury</a:t>
                      </a:r>
                      <a:r>
                        <a:rPr kumimoji="0" lang="en-US" sz="180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 The office where you work has </a:t>
                      </a:r>
                      <a:r>
                        <a:rPr kumimoji="0" lang="en-US" sz="18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ick building syndrome</a:t>
                      </a:r>
                      <a:r>
                        <a:rPr kumimoji="0" lang="en-US" sz="18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 You receive regular </a:t>
                      </a:r>
                      <a:r>
                        <a:rPr kumimoji="0" lang="en-US" sz="1800" b="1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perks</a:t>
                      </a:r>
                      <a:r>
                        <a:rPr kumimoji="0" lang="en-US" sz="180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as part of your job.</a:t>
                      </a:r>
                      <a:endParaRPr lang="ar-D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 Somebody called you a </a:t>
                      </a:r>
                      <a:r>
                        <a:rPr kumimoji="0" lang="en-US" sz="18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workaholic</a:t>
                      </a:r>
                      <a:r>
                        <a:rPr kumimoji="0" lang="en-US" sz="18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 Your company doesn’t give you many </a:t>
                      </a:r>
                      <a:r>
                        <a:rPr kumimoji="0" lang="en-US" sz="18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incentives</a:t>
                      </a:r>
                      <a:r>
                        <a:rPr kumimoji="0" lang="en-US" sz="18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 Your boss announces that there is going to be some </a:t>
                      </a:r>
                      <a:r>
                        <a:rPr kumimoji="0" lang="en-US" sz="18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downsizing</a:t>
                      </a:r>
                      <a:r>
                        <a:rPr kumimoji="0" lang="en-US" sz="18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of </a:t>
                      </a:r>
                      <a:r>
                        <a:rPr kumimoji="0" lang="en-US" sz="18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workforce.</a:t>
                      </a:r>
                      <a:endParaRPr lang="ar-DZ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 descr="نتيجة بحث الصور عن happy">
            <a:extLst>
              <a:ext uri="{FF2B5EF4-FFF2-40B4-BE49-F238E27FC236}">
                <a16:creationId xmlns:a16="http://schemas.microsoft.com/office/drawing/2014/main" id="{7614598B-4B46-B65A-59C0-6AAE8889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1728" y="721400"/>
            <a:ext cx="590640" cy="588015"/>
          </a:xfrm>
          <a:prstGeom prst="rect">
            <a:avLst/>
          </a:prstGeom>
          <a:noFill/>
        </p:spPr>
      </p:pic>
      <p:pic>
        <p:nvPicPr>
          <p:cNvPr id="4" name="Picture 4" descr="نتيجة بحث الصور عن unhappy">
            <a:extLst>
              <a:ext uri="{FF2B5EF4-FFF2-40B4-BE49-F238E27FC236}">
                <a16:creationId xmlns:a16="http://schemas.microsoft.com/office/drawing/2014/main" id="{2DA5233B-67E9-CC90-3D88-7C3E0B36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1536" y="721400"/>
            <a:ext cx="576064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25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FAF7E87-CCE9-2C9B-3C0F-4A6B7E19D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53916"/>
              </p:ext>
            </p:extLst>
          </p:nvPr>
        </p:nvGraphicFramePr>
        <p:xfrm>
          <a:off x="823144" y="728701"/>
          <a:ext cx="10718616" cy="5400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47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395">
                <a:tc>
                  <a:txBody>
                    <a:bodyPr/>
                    <a:lstStyle/>
                    <a:p>
                      <a:pPr algn="ctr" rtl="0"/>
                      <a:r>
                        <a:rPr lang="fr-FR" sz="3200" b="1" dirty="0">
                          <a:latin typeface="Times New Roman" pitchFamily="18" charset="0"/>
                          <a:cs typeface="Times New Roman" pitchFamily="18" charset="0"/>
                        </a:rPr>
                        <a:t>The situations</a:t>
                      </a:r>
                      <a:endParaRPr lang="ar-DZ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 Your work didn’t offer much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job</a:t>
                      </a:r>
                      <a:r>
                        <a:rPr kumimoji="0" lang="en-US" sz="20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satisfaction</a:t>
                      </a:r>
                      <a:r>
                        <a:rPr kumimoji="0" lang="en-US" sz="20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 Your company has a generous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incentive</a:t>
                      </a:r>
                      <a:r>
                        <a:rPr kumimoji="0" lang="en-US" sz="20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scheme</a:t>
                      </a:r>
                      <a:r>
                        <a:rPr kumimoji="0" lang="en-US" sz="20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 You receive </a:t>
                      </a:r>
                      <a:r>
                        <a:rPr kumimoji="0" lang="en-US" sz="2000" b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commission</a:t>
                      </a:r>
                      <a:r>
                        <a:rPr kumimoji="0" lang="en-US" sz="20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for the work you have done.</a:t>
                      </a:r>
                      <a:endParaRPr lang="ar-DZ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 You receive support from </a:t>
                      </a:r>
                      <a:r>
                        <a:rPr kumimoji="0" lang="en-US" sz="2000" b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union</a:t>
                      </a:r>
                      <a:r>
                        <a:rPr kumimoji="0" lang="en-US" sz="20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19. You </a:t>
                      </a:r>
                      <a:r>
                        <a:rPr kumimoji="0" lang="en-US" sz="2000" b="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received a cut in your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salary</a:t>
                      </a:r>
                      <a:r>
                        <a:rPr kumimoji="0" lang="en-US" sz="20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 You were under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stress</a:t>
                      </a:r>
                      <a:r>
                        <a:rPr kumimoji="0" lang="en-US" sz="20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029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 Your company gave you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sickness</a:t>
                      </a:r>
                      <a:r>
                        <a:rPr kumimoji="0" lang="en-US" sz="20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benefit</a:t>
                      </a:r>
                      <a:r>
                        <a:rPr kumimoji="0" lang="en-US" sz="20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ar-DZ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 descr="نتيجة بحث الصور عن happy">
            <a:extLst>
              <a:ext uri="{FF2B5EF4-FFF2-40B4-BE49-F238E27FC236}">
                <a16:creationId xmlns:a16="http://schemas.microsoft.com/office/drawing/2014/main" id="{90F92682-DF9C-1DA1-AD80-41C4A764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768" y="883960"/>
            <a:ext cx="590640" cy="588015"/>
          </a:xfrm>
          <a:prstGeom prst="rect">
            <a:avLst/>
          </a:prstGeom>
          <a:noFill/>
        </p:spPr>
      </p:pic>
      <p:pic>
        <p:nvPicPr>
          <p:cNvPr id="4" name="Picture 4" descr="نتيجة بحث الصور عن unhappy">
            <a:extLst>
              <a:ext uri="{FF2B5EF4-FFF2-40B4-BE49-F238E27FC236}">
                <a16:creationId xmlns:a16="http://schemas.microsoft.com/office/drawing/2014/main" id="{6A4934BD-168F-A3D1-C422-18274719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0712" y="883960"/>
            <a:ext cx="576064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645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7C869D-A397-562F-0C14-3015C09F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87680"/>
            <a:ext cx="1124712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</TotalTime>
  <Words>284</Words>
  <Application>Microsoft Office PowerPoint</Application>
  <PresentationFormat>Grand écran</PresentationFormat>
  <Paragraphs>36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Times New Roman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Nx Tech</dc:creator>
  <cp:lastModifiedBy>Nx Tech</cp:lastModifiedBy>
  <cp:revision>12</cp:revision>
  <dcterms:created xsi:type="dcterms:W3CDTF">2025-01-30T08:41:06Z</dcterms:created>
  <dcterms:modified xsi:type="dcterms:W3CDTF">2025-02-20T15:56:44Z</dcterms:modified>
</cp:coreProperties>
</file>