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AD8CD-015A-454F-9E8F-3542A1951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 rtl="1"/>
            <a:r>
              <a:rPr lang="ar-DZ" dirty="0"/>
              <a:t>محددات الأسواق النفطية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6462FD-628B-4C15-9008-21DBF48084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3200" dirty="0">
                <a:latin typeface="Calibri" panose="020F0502020204030204" pitchFamily="34" charset="0"/>
                <a:cs typeface="Calibri" panose="020F0502020204030204" pitchFamily="34" charset="0"/>
              </a:rPr>
              <a:t>السعر النفطي</a:t>
            </a: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847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D4E64F-A83C-439F-9BE2-37CC81C7B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1DC7FE-B3C3-45B7-8182-645262046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تاثرها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بالأسواق الوثيقة أي ان السوق العالمية للنفط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تتاثر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بصورة مباشرة بسوق الناقلات و تكاليف الشحن فانخفاض الطلب العالمي على النفط يخفض تكاليف الشحن مما يشجع شركات النفط على الشراء من الأسواق البعيدة ,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طابعها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التقلبي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و هذه اهم خاصية انها تتقلب أسعارها بشكل دائم أي عدم الثابت في السعر, 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81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9A84DE-0B0E-479E-8CD4-4B12D2732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أنواع الأسواق النفطية العالمية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B0F3CC-6ABA-46BE-AF2D-3F2DA9EC7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سوق نيويورك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تايمكس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و يه اول سوق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بدات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عام 1978 في الولايات المتحدة الامريكية و تغطي منطقة أمريكا الشمالية و تتبع أسعار النفط بمدينة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كوشينج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بولاية اوكلاهما باعتبارها اكبر منطقة نقل للنفط عبر الانابيب و التي تصدر الي الموانئ الامريكية ,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سوق النفط الدولية : مقره في لندن و بدا العمل به سنة 1981 و يعتبر اكبر سوق في أوروبا حيث يستخدم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البرنت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كمعيار لتسعير المعاملات النفطية و التي تركز في غالبها بين الدول الأوروبية و الافريقية,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سوق النقد الدولية بسنغافورة سيمكس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تاسس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سنة 1989 حيث تبلغ قيمة مبيعاته اليومية 15 مليون برميل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يويميا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حيث تهيمن عليه الشركات الغربية و ليس الاسيوية و تم اختيار سنغافورة لاعتبارات اقتصادية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لانها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ممر للناقلات النفطية و تمتلك بورصة قوية و نظام مصرفي و مالي ممتاز ,</a:t>
            </a:r>
          </a:p>
          <a:p>
            <a:pPr algn="r" rtl="1"/>
            <a:r>
              <a:rPr lang="ar-DZ" sz="2400">
                <a:latin typeface="Calibri" panose="020F0502020204030204" pitchFamily="34" charset="0"/>
                <a:cs typeface="Calibri" panose="020F0502020204030204" pitchFamily="34" charset="0"/>
              </a:rPr>
              <a:t>سلة الأوبك و هي ليست سوق بقدر ما تتعبر  مرجعا لتحديد سعر دول الأوبك لقيمة نفطها,</a:t>
            </a:r>
            <a:endParaRPr lang="fr-FR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8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C26C0B-5182-4917-B30A-67FC47C6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تعريفه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6B8DE-9EC3-4F4C-A97B-EDD586B28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3200" dirty="0">
                <a:latin typeface="Calibri" panose="020F0502020204030204" pitchFamily="34" charset="0"/>
                <a:cs typeface="Calibri" panose="020F0502020204030204" pitchFamily="34" charset="0"/>
              </a:rPr>
              <a:t>هو قيمة المادة او السلعة النفطية معبرا عنها بوحدة نقدية محدد متأثرا بذلك بمجموعة من العوامل الاقتصادية و السياسية و الاجتماعية و كذا القوى الفاعلة في السوق النفطية,</a:t>
            </a:r>
          </a:p>
          <a:p>
            <a:pPr algn="r" rtl="1"/>
            <a:r>
              <a:rPr lang="ar-DZ" sz="3200" dirty="0">
                <a:latin typeface="Calibri" panose="020F0502020204030204" pitchFamily="34" charset="0"/>
                <a:cs typeface="Calibri" panose="020F0502020204030204" pitchFamily="34" charset="0"/>
              </a:rPr>
              <a:t>كما يمكن تعريفه بانه سعر النفط الخام بعد طرح التكاليف المختلفة كالنقل و التكرير و التوزيع اين يتحول الي سلة من المنتجات النفطية و يتشكل من عنصرين و هما سعر البيع من البئر او الميناء و كذا رسوم النقل ,</a:t>
            </a: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33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0F0AE4-2F94-470F-ACD5-BE8E5A714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انواعه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EF7D52-E8B1-4CDA-80FA-D096674AB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هناك عدة أنواع من الأسعار النفطية و لكن أهمها :</a:t>
            </a:r>
          </a:p>
          <a:p>
            <a:pPr algn="r" rtl="1"/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السعر المعلن: و هو السعر الذي يعلن عنه من طرف العارض رسميا للسعلة بحث كان يتحدد السعر من قبل الشركات النفطية و ظهر هذا السعر المعلن لأول مرة في الولايات المتحدة الامريكية سنة 1880 من طرف شركة </a:t>
            </a:r>
            <a:r>
              <a:rPr lang="ar-D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شاندر</a:t>
            </a:r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 ذو ويل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shander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oil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 التي كانت تسيطر على عملية النقل و التكرير بحيث لم يظهر هذا السعر نتيجة لتفاعل قوى العرض و الطلب و انما عبارة عن سعر  تفرضه الشركات المنتجة دون اشراك مستخدميه في عملية التسعير و استمر هذا الي السعر الي غاية 16 أكتوبر 1973 ,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43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7D1E21-BB18-425C-91B7-25180DFF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F045CA-0784-4AE0-9223-6F3C6690A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السعر المحقق : هو السعر المتحقق لقاء تسهيلات او خصومات متنوعة </a:t>
            </a:r>
            <a:r>
              <a:rPr lang="ar-D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ييوافق</a:t>
            </a:r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 عليها الطرفان كنسبة مئوية من السعر المعلن او تسهيلات في شروط الدفع و قد ظهرت الأسعار المحققة في أواخر الخمسينات من القرن الماضي و عملت بها الشركات الوطنية المنتجة للنفط و </a:t>
            </a:r>
            <a:r>
              <a:rPr lang="ar-D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تتاثر</a:t>
            </a:r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 هذه الأسعار بطبيعة العلاقات الاقتصادية الدولية ,</a:t>
            </a:r>
          </a:p>
          <a:p>
            <a:pPr algn="r" rtl="1"/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سعر الاشارة المعول عليه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reference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 و هو عبارة عن سعر النفط الخام و الذي يكون سعره متوسط ما بين المعلن و المحقق و بدا العمل به في الستينات من القرن الماضي و هذا بهدف توزيع عائدات النفط بين الدولة و الشركات الأجنبية العاملة فيها و التي تستخدمه الجزائر الان,</a:t>
            </a:r>
          </a:p>
        </p:txBody>
      </p:sp>
    </p:spTree>
    <p:extLst>
      <p:ext uri="{BB962C8B-B14F-4D97-AF65-F5344CB8AC3E}">
        <p14:creationId xmlns:p14="http://schemas.microsoft.com/office/powerpoint/2010/main" val="32914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6A8870-222F-46C8-80C0-DB1C49E0E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5019D5-9C90-4D55-871B-2459D9428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سعر كلفة الضريبة :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taxe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cost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price</a:t>
            </a:r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 و هو السعر المعادل لكلفة انتاج النفط الخام مضاف له قيمة ضريبة الدخل و الريع على الاتفاقيات المبرمة و هو يعكس الكلفة الحقيقية التي تقدمها الشركات الأجنبية من اجل الحصول على برميل من النفط و يمثل الأساس الذي تتحرك وفقه الأسعار و يعتمد من طرف الجزائر أيضا منذ 2004 اين تضاف 15 دولار على البرميل عند تجاوز سعر البرميل 60 دولار و يطبق على الشركات الأجنبية في الجزائر,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540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69B334-8650-4FBB-8921-22D17A14E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F0439D-CDA6-47A2-AB94-38E6875C8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800" dirty="0">
                <a:latin typeface="Calibri" panose="020F0502020204030204" pitchFamily="34" charset="0"/>
                <a:cs typeface="Calibri" panose="020F0502020204030204" pitchFamily="34" charset="0"/>
              </a:rPr>
              <a:t>السعر الفوري : و هو السعر المعبر عن قيمة الوحدة النفطية نقديا المتبادل فوريا او انيا في السوق النفطية الحربة بين الأطراف العارضة و المشترية و هو سعر غير ثابت يقوم على نسبة العرض و الطلب و بدا هذا السعر في سنة 1978 و يمثل مرجعية الأسعار في البورصات العالمية ,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772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0E09A0-8AE3-40F7-8BA3-EA166F22F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تطور أسعار النفط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C9E44-67FC-4227-98A4-41967F987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قبل 1973 كانت أسعار  النفط تحدد من طرف الشركات النفطية الكبرى مسبق أي عدم الخضوع الي قانون العرض و الطلب بل بما </a:t>
            </a:r>
            <a:r>
              <a:rPr lang="ar-D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يتماشي</a:t>
            </a:r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 مع أرباح الشركات و حصصها من الأسواق النفطية حيث كان سعر النفط العربي بحدود 2,18 دولار للبرميل سنة 1947 و انخفض سنة 1960 الي 1 دولار للبرميل و بعد انشاء منظمة الأوبك </a:t>
            </a:r>
            <a:r>
              <a:rPr lang="ar-D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بدات</a:t>
            </a:r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 تتغير بعض المعطيات السوقية الا انها لم تكون مؤثرة بشكل كبير بل قللت من سيطرت الشركات النفطية الاحتكارية,</a:t>
            </a:r>
          </a:p>
          <a:p>
            <a:pPr algn="r" rtl="1"/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بعد حرب 1973 تحولت السوق النفطية من سوق مشترين الي سوق بائعين و تم اعتماد ما يعرف بالتصحيح السعري اين </a:t>
            </a:r>
            <a:r>
              <a:rPr lang="ar-D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ساهنت</a:t>
            </a:r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 سلسلة </a:t>
            </a:r>
            <a:r>
              <a:rPr lang="ar-D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التاميمات</a:t>
            </a:r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 في دول العالم الثالث  و انشاء منظمة الأوبك و حرب 73 في تغير أسعار الأسواق النفطية حيث ارتفع سعر البرميل من 3 دولار عام 1973 الي 11,6 دولار للبرميل 1974 ,</a:t>
            </a:r>
          </a:p>
          <a:p>
            <a:pPr algn="r" rtl="1"/>
            <a:r>
              <a:rPr lang="ar-DZ" sz="2000" dirty="0">
                <a:latin typeface="Calibri" panose="020F0502020204030204" pitchFamily="34" charset="0"/>
                <a:cs typeface="Calibri" panose="020F0502020204030204" pitchFamily="34" charset="0"/>
              </a:rPr>
              <a:t>عام 1976 اعتمد سعر جديد و هو السعر المزدوج من طرف السعودية و الامارات و قطر حيث ترتفع الأسعار 10 بالمئة ثم ب 5 بالمئة فقط دعما للاقتصاد العالمي الذي كان يعاني من ازمة اقتصادية,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37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9F45F-9B3D-41A0-B105-A736459F3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AFE9BB-F84B-4230-AFAA-1906ACF57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عام 1979 تحقق ما يعرف بالقفزة السعرية الثانية حيث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ارتغعت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الأسعار من 12,9 دولار للبرميل عام 1978 الي 29,2 دولار للبرميل عام 1979 بسبب التغير النظام السياسي في ايران – الثورة الإيرانية – بسبب توقف صادراتها و ارتفاع التضخم العالمي,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مرحلة الثمانينات و تمثل مرحلة تراجع أسعار النفط و هذا بسبب ارتفاع انتاج النفط الإيراني و العراقي و بناء مخزونات احتياطية للدول الكبرى و دور المضاربين و بروز دول خارج منظمة الأوبك و هنا اعتمد على سعر جديد يسمي السعر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الترجيعي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و الذي يربط بين السعر الخام مع أسعار المنتجات النفطية الأخرى و تحصيص الحصص و هذا السعر اعتمدته الأوبك و هنا تراجعت أسعار النفط سنة 1983 الي غاية الازمة الاقتصادية سنة 1986 الي 13 دولار البرميل متراجعا من 30 دولار للبرميل,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378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9220E-CC00-4BE6-90B3-FF3D92E4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تعريف الأسواق النفطية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C66765-AB95-4C8D-B822-20A5A0B6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هي المكان لحدوث عمل تبادل السلعة النفطية " الخام" بسعر معين و زمن معلوم بين الأطراف المتبادلة , و يحرك هذا السوق قانون العرض و الطلب الي جانب عوامل أخرى ,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خصائصها :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- سوق شبه احتكارية : و معنى ذلك ان هناك مجموعة من الدول تحتكر هذا السوق و هي الدول المنتجة و الشركات الكبرى من جهة و الدول المستهلكة الكبرى التي تمتلك مخزونات </a:t>
            </a:r>
            <a:r>
              <a:rPr lang="ar-D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استراتجية</a:t>
            </a:r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 من جهة أخرى,</a:t>
            </a:r>
          </a:p>
          <a:p>
            <a:pPr algn="r" rtl="1"/>
            <a:r>
              <a:rPr lang="ar-DZ" sz="2400" dirty="0">
                <a:latin typeface="Calibri" panose="020F0502020204030204" pitchFamily="34" charset="0"/>
                <a:cs typeface="Calibri" panose="020F0502020204030204" pitchFamily="34" charset="0"/>
              </a:rPr>
              <a:t>سوق التكتل و هذا يدل على ان الدول تمتلك اتفاقات مسبقة تنظم عملية تسويق النفط و التحكم في أسعاره كمنظمة الأوبك و الوكالة الدولية للطاقة و الاتحاد الأوربي,</a:t>
            </a:r>
          </a:p>
          <a:p>
            <a:pPr marL="0" indent="0" algn="r" rtl="1">
              <a:buNone/>
            </a:pPr>
            <a:endParaRPr lang="ar-D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28560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</TotalTime>
  <Words>994</Words>
  <Application>Microsoft Office PowerPoint</Application>
  <PresentationFormat>Grand écran</PresentationFormat>
  <Paragraphs>30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Tahoma</vt:lpstr>
      <vt:lpstr>Wingdings 3</vt:lpstr>
      <vt:lpstr>Brin</vt:lpstr>
      <vt:lpstr>محددات الأسواق النفطية </vt:lpstr>
      <vt:lpstr>تعريفه</vt:lpstr>
      <vt:lpstr>انواعه</vt:lpstr>
      <vt:lpstr>Présentation PowerPoint</vt:lpstr>
      <vt:lpstr>Présentation PowerPoint</vt:lpstr>
      <vt:lpstr>Présentation PowerPoint</vt:lpstr>
      <vt:lpstr>تطور أسعار النفط</vt:lpstr>
      <vt:lpstr>Présentation PowerPoint</vt:lpstr>
      <vt:lpstr>تعريف الأسواق النفطية</vt:lpstr>
      <vt:lpstr>Présentation PowerPoint</vt:lpstr>
      <vt:lpstr>أنواع الأسواق النفطية العالمية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محددات الأسواق النفطية </dc:title>
  <dc:creator>Djeddou</dc:creator>
  <cp:lastModifiedBy>Djeddou</cp:lastModifiedBy>
  <cp:revision>10</cp:revision>
  <dcterms:created xsi:type="dcterms:W3CDTF">2018-10-29T07:25:58Z</dcterms:created>
  <dcterms:modified xsi:type="dcterms:W3CDTF">2018-10-29T08:32:10Z</dcterms:modified>
</cp:coreProperties>
</file>