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71" r:id="rId6"/>
    <p:sldId id="272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1D5F-6EFC-4563-8562-D65FFC180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STARTING AND FINISHING AN EMAIL</a:t>
            </a: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</a:t>
            </a:r>
            <a:r>
              <a:rPr lang="fr-FR" sz="2400" b="1"/>
              <a:t>n°8: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15891F-E1C9-4539-303E-73BB9F9DA8F5}"/>
              </a:ext>
            </a:extLst>
          </p:cNvPr>
          <p:cNvSpPr txBox="1"/>
          <p:nvPr/>
        </p:nvSpPr>
        <p:spPr>
          <a:xfrm>
            <a:off x="873760" y="678168"/>
            <a:ext cx="9408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38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important points to consider when starting and finishing an email.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AA98C7-FE3C-5620-DEFC-F6B52A6358A0}"/>
              </a:ext>
            </a:extLst>
          </p:cNvPr>
          <p:cNvSpPr txBox="1"/>
          <p:nvPr/>
        </p:nvSpPr>
        <p:spPr>
          <a:xfrm>
            <a:off x="741680" y="1169420"/>
            <a:ext cx="10708640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  <a:spcAft>
                <a:spcPts val="938"/>
              </a:spcAft>
              <a:buNone/>
            </a:pPr>
            <a:r>
              <a:rPr lang="en-US" sz="2000" b="1" i="0" dirty="0">
                <a:solidFill>
                  <a:srgbClr val="230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Formal or informal?</a:t>
            </a:r>
          </a:p>
          <a:p>
            <a:pPr algn="just">
              <a:spcAft>
                <a:spcPts val="938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We write a formal email when we want to be polite, or when we do not know the reader very well. A lot of work emails are formal. We write informal emails when we want to be friendly, or when we know the reader well. 	A lot of social emails are informal. Here are some examples of formal and informal messages</a:t>
            </a:r>
          </a:p>
          <a:p>
            <a:pPr algn="just">
              <a:spcAft>
                <a:spcPts val="938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Before you start writing an email, decide if you want to write a formal email or an informal one.</a:t>
            </a:r>
          </a:p>
          <a:p>
            <a:pPr>
              <a:buNone/>
            </a:pPr>
            <a:br>
              <a:rPr lang="en-US" dirty="0"/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417FCC4-3C7C-7D3B-F188-550568ED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77758"/>
              </p:ext>
            </p:extLst>
          </p:nvPr>
        </p:nvGraphicFramePr>
        <p:xfrm>
          <a:off x="1696720" y="3126752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77806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0489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Informal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53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email to a customer 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job application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email to your manager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complaint to a shop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email from one company to another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birthday greeting to a colleague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email to a colleague who is also a good friend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social invitation to a friend at your workplace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email with a link to a funny YouTube clip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message to a friend on a social networking site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1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05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F25BF7-F063-562F-4663-A43DEDF9B5BA}"/>
              </a:ext>
            </a:extLst>
          </p:cNvPr>
          <p:cNvSpPr txBox="1"/>
          <p:nvPr/>
        </p:nvSpPr>
        <p:spPr>
          <a:xfrm>
            <a:off x="629920" y="702801"/>
            <a:ext cx="106883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0"/>
              </a:spcBef>
              <a:spcAft>
                <a:spcPts val="938"/>
              </a:spcAft>
              <a:buNone/>
            </a:pPr>
            <a:r>
              <a:rPr lang="en-US" sz="2000" b="1" i="0" dirty="0">
                <a:solidFill>
                  <a:srgbClr val="230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Layout and punctuation: </a:t>
            </a:r>
          </a:p>
          <a:p>
            <a:pPr algn="l">
              <a:spcAft>
                <a:spcPts val="938"/>
              </a:spcAft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a- Starting an email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We normally write a comma after the opening phrase. We start a new line after the name of the person we’re writing to.</a:t>
            </a:r>
          </a:p>
          <a:p>
            <a:pPr algn="l">
              <a:spcAft>
                <a:spcPts val="938"/>
              </a:spcAft>
            </a:pP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 Finishing an email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We normally write a comma after the closing phrase. We start a new line to write our name at the end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4813C3-3C79-8E66-9630-F961B200A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42206"/>
              </p:ext>
            </p:extLst>
          </p:nvPr>
        </p:nvGraphicFramePr>
        <p:xfrm>
          <a:off x="1910080" y="3279986"/>
          <a:ext cx="8071231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231">
                  <a:extLst>
                    <a:ext uri="{9D8B030D-6E8A-4147-A177-3AD203B41FA5}">
                      <a16:colId xmlns:a16="http://schemas.microsoft.com/office/drawing/2014/main" val="12737431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5265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Informal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63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Mr Piper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writing to thank you for all your help.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look forward to seeing you next week.</a:t>
                      </a:r>
                      <a:br>
                        <a:rPr lang="en-US" dirty="0"/>
                      </a:b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best wishes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Smith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Tim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thanks for your help.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you next week.</a:t>
                      </a:r>
                      <a:br>
                        <a:rPr lang="en-US" dirty="0"/>
                      </a:b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600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94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0BC2FE4-E4C4-8EE5-786A-9E839BC467C5}"/>
              </a:ext>
            </a:extLst>
          </p:cNvPr>
          <p:cNvSpPr txBox="1"/>
          <p:nvPr/>
        </p:nvSpPr>
        <p:spPr>
          <a:xfrm>
            <a:off x="670560" y="709221"/>
            <a:ext cx="1059688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0"/>
              </a:spcBef>
              <a:spcAft>
                <a:spcPts val="938"/>
              </a:spcAft>
              <a:buNone/>
            </a:pPr>
            <a:r>
              <a:rPr lang="en-US" sz="2000" b="1" i="0" dirty="0">
                <a:solidFill>
                  <a:srgbClr val="230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Phrases for starting and finishing:</a:t>
            </a:r>
          </a:p>
          <a:p>
            <a:pPr algn="l">
              <a:spcAft>
                <a:spcPts val="938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Here are some phrases which we use for starting and finishing emails. We use these in formal and informal emails: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F3664AC-D348-17C9-8E08-F76ECECE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0941"/>
              </p:ext>
            </p:extLst>
          </p:nvPr>
        </p:nvGraphicFramePr>
        <p:xfrm>
          <a:off x="1788160" y="2280921"/>
          <a:ext cx="8127999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21689433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14937277"/>
                    </a:ext>
                  </a:extLst>
                </a:gridCol>
                <a:gridCol w="2997199">
                  <a:extLst>
                    <a:ext uri="{9D8B030D-6E8A-4147-A177-3AD203B41FA5}">
                      <a16:colId xmlns:a16="http://schemas.microsoft.com/office/drawing/2014/main" val="66992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Phrases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Informal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72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Starting phrases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Mr Piper,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Sir or Madam,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Tim,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there Tim,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Morning/Afternoon/Evening Tim,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 again Tim,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41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Ending phrases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Yours sincerely,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Yours faithfully,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Yours truly,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Regards,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Bye for now,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you soon,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02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9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2460C7-C5B7-6AF8-D23A-5303CD98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629920"/>
            <a:ext cx="11216639" cy="54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8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854271-D964-2C67-CAE7-3EFBE757DF98}"/>
              </a:ext>
            </a:extLst>
          </p:cNvPr>
          <p:cNvSpPr txBox="1"/>
          <p:nvPr/>
        </p:nvSpPr>
        <p:spPr>
          <a:xfrm>
            <a:off x="720616" y="679899"/>
            <a:ext cx="10678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Omar, a maths teacher, has written four emails this morning. Read the opening lines of the emails and then match them to the descriptions of the emails below: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B15529E-04D1-C139-7B7E-B232C99D239B}"/>
              </a:ext>
            </a:extLst>
          </p:cNvPr>
          <p:cNvSpPr/>
          <p:nvPr/>
        </p:nvSpPr>
        <p:spPr>
          <a:xfrm>
            <a:off x="720616" y="1851627"/>
            <a:ext cx="4328903" cy="691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1- Morning everyone, just thought you might be interested to know that…</a:t>
            </a:r>
            <a:endParaRPr lang="en-US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0E1469B-36F5-9C0D-2B2F-167491835F91}"/>
              </a:ext>
            </a:extLst>
          </p:cNvPr>
          <p:cNvSpPr/>
          <p:nvPr/>
        </p:nvSpPr>
        <p:spPr>
          <a:xfrm>
            <a:off x="720616" y="2929404"/>
            <a:ext cx="4328903" cy="691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2- Hi there Rahim, Hope you’re well. Might be a bit late on Saturday</a:t>
            </a:r>
            <a:endParaRPr lang="en-US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67F54AB-31A3-FA58-1A6C-5A813168DEA6}"/>
              </a:ext>
            </a:extLst>
          </p:cNvPr>
          <p:cNvSpPr/>
          <p:nvPr/>
        </p:nvSpPr>
        <p:spPr>
          <a:xfrm>
            <a:off x="720617" y="3958686"/>
            <a:ext cx="4328902" cy="691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3- Dear Mr Bakr, Iam writing to you because i am worried that…</a:t>
            </a:r>
            <a:endParaRPr lang="en-US" b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3BA0043-9F97-0DBE-B115-E9C44F4CE551}"/>
              </a:ext>
            </a:extLst>
          </p:cNvPr>
          <p:cNvSpPr/>
          <p:nvPr/>
        </p:nvSpPr>
        <p:spPr>
          <a:xfrm>
            <a:off x="720616" y="5084959"/>
            <a:ext cx="4328903" cy="691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4- Dear Sir or Madame, could you please send me…</a:t>
            </a:r>
            <a:endParaRPr lang="en-US" b="1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FB0857B-8D76-CCAC-0AE1-F54B63EB8B4F}"/>
              </a:ext>
            </a:extLst>
          </p:cNvPr>
          <p:cNvSpPr/>
          <p:nvPr/>
        </p:nvSpPr>
        <p:spPr>
          <a:xfrm>
            <a:off x="6187440" y="1822683"/>
            <a:ext cx="5283943" cy="69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OMAR emailed all the maths teachers at his school about some training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07B8AF2-CC85-03D8-20F3-FEE04ADC2B04}"/>
              </a:ext>
            </a:extLst>
          </p:cNvPr>
          <p:cNvSpPr/>
          <p:nvPr/>
        </p:nvSpPr>
        <p:spPr>
          <a:xfrm>
            <a:off x="6187438" y="2973612"/>
            <a:ext cx="5283943" cy="69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 OMAR wrote to his friend about their plans to play football at the weekend.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0BD94DC-88CD-B8E2-0EC8-3D2DD7CF4923}"/>
              </a:ext>
            </a:extLst>
          </p:cNvPr>
          <p:cNvSpPr/>
          <p:nvPr/>
        </p:nvSpPr>
        <p:spPr>
          <a:xfrm>
            <a:off x="6187437" y="3958686"/>
            <a:ext cx="5283943" cy="69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c- OMAR sent an email asking for more information about a conference. He did not know the name of the person who will read his email.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5275964-9E44-FC49-89CA-5428C3978663}"/>
              </a:ext>
            </a:extLst>
          </p:cNvPr>
          <p:cNvSpPr/>
          <p:nvPr/>
        </p:nvSpPr>
        <p:spPr>
          <a:xfrm>
            <a:off x="6187439" y="5027323"/>
            <a:ext cx="5283943" cy="69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d- OMAR emailed a man called Bakr, the father of a pupil at the school. He wanted to know why Mr Bakr’s son was absent from school.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9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996</TotalTime>
  <Words>621</Words>
  <Application>Microsoft Office PowerPoint</Application>
  <PresentationFormat>Grand écran</PresentationFormat>
  <Paragraphs>47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44</cp:revision>
  <dcterms:created xsi:type="dcterms:W3CDTF">2025-01-30T08:41:06Z</dcterms:created>
  <dcterms:modified xsi:type="dcterms:W3CDTF">2025-04-10T11:49:39Z</dcterms:modified>
</cp:coreProperties>
</file>