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63" r:id="rId3"/>
    <p:sldId id="269" r:id="rId4"/>
    <p:sldId id="274" r:id="rId5"/>
    <p:sldId id="275" r:id="rId6"/>
    <p:sldId id="270" r:id="rId7"/>
    <p:sldId id="271" r:id="rId8"/>
    <p:sldId id="272" r:id="rId9"/>
    <p:sldId id="27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3/6/2025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3/6/2025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3/6/2025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3/6/2025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3/6/2025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3/6/2025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3/6/2025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3/6/2025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351" y="2274976"/>
            <a:ext cx="7315200" cy="1475535"/>
          </a:xfrm>
        </p:spPr>
        <p:txBody>
          <a:bodyPr>
            <a:normAutofit/>
          </a:bodyPr>
          <a:lstStyle/>
          <a:p>
            <a:pPr algn="ctr"/>
            <a:r>
              <a:rPr lang="fr-FR" altLang="zh-CN" sz="36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STRATEGIC THINKING</a:t>
            </a:r>
            <a:r>
              <a:rPr lang="fr-FR" altLang="zh-CN" sz="3600" dirty="0" smtClean="0"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3600" dirty="0" smtClean="0"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603687"/>
            <a:ext cx="7315200" cy="1647582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        February, 2025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3905794" y="5564777"/>
            <a:ext cx="5300681" cy="5092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Business Vocabulary </a:t>
            </a:r>
            <a:r>
              <a:rPr lang="fr-FR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in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Use-Advanced</a:t>
            </a:r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5531" y="731520"/>
            <a:ext cx="8756469" cy="532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Lucida Bright" panose="02040602050505020304" pitchFamily="18" charset="0"/>
              </a:rPr>
              <a:t>A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3910" y="1515290"/>
            <a:ext cx="8334102" cy="381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0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Lucida Bright" panose="02040602050505020304" pitchFamily="18" charset="0"/>
              </a:rPr>
              <a:t>B</a:t>
            </a:r>
            <a:endParaRPr lang="en-US" sz="2000" dirty="0">
              <a:latin typeface="Lucida Bright" panose="02040602050505020304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1657" y="757646"/>
            <a:ext cx="8347165" cy="536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80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latin typeface="Lucida Bright" panose="02040602050505020304" pitchFamily="18" charset="0"/>
              </a:rPr>
              <a:t>c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5531" y="783771"/>
            <a:ext cx="8399418" cy="532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744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7783" y="692331"/>
            <a:ext cx="8334103" cy="549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1657" y="757646"/>
            <a:ext cx="8347166" cy="526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4719" y="822960"/>
            <a:ext cx="8399417" cy="526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56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 smtClean="0"/>
              <a:t>OVER TO </a:t>
            </a:r>
            <a:br>
              <a:rPr lang="fr-FR" dirty="0" smtClean="0"/>
            </a:br>
            <a:r>
              <a:rPr lang="fr-FR" dirty="0" smtClean="0"/>
              <a:t>YOU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3909" y="1972492"/>
            <a:ext cx="8294913" cy="317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31685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711</TotalTime>
  <Words>34</Words>
  <Application>Microsoft Office PowerPoint</Application>
  <PresentationFormat>Grand écran</PresentationFormat>
  <Paragraphs>16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STRATEGIC THINKING </vt:lpstr>
      <vt:lpstr>A</vt:lpstr>
      <vt:lpstr>A</vt:lpstr>
      <vt:lpstr>B</vt:lpstr>
      <vt:lpstr>c</vt:lpstr>
      <vt:lpstr>EX 1</vt:lpstr>
      <vt:lpstr>EX 2</vt:lpstr>
      <vt:lpstr>EX 3</vt:lpstr>
      <vt:lpstr>OVER TO  YOU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41</cp:revision>
  <dcterms:created xsi:type="dcterms:W3CDTF">2023-03-05T16:18:00Z</dcterms:created>
  <dcterms:modified xsi:type="dcterms:W3CDTF">2025-03-06T13:50:49Z</dcterms:modified>
</cp:coreProperties>
</file>