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9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7395-A21E-4359-9045-864663D26730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D868-1AD6-43B1-BD3B-AF175FB97B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00592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7395-A21E-4359-9045-864663D26730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D868-1AD6-43B1-BD3B-AF175FB97B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09214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7395-A21E-4359-9045-864663D26730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D868-1AD6-43B1-BD3B-AF175FB97B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62961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7395-A21E-4359-9045-864663D26730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D868-1AD6-43B1-BD3B-AF175FB97B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2488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7395-A21E-4359-9045-864663D26730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D868-1AD6-43B1-BD3B-AF175FB97B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73848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7395-A21E-4359-9045-864663D26730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D868-1AD6-43B1-BD3B-AF175FB97B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04693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7395-A21E-4359-9045-864663D26730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D868-1AD6-43B1-BD3B-AF175FB97B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1389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7395-A21E-4359-9045-864663D26730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D868-1AD6-43B1-BD3B-AF175FB97B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455962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7395-A21E-4359-9045-864663D26730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D868-1AD6-43B1-BD3B-AF175FB97B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3754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7395-A21E-4359-9045-864663D26730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D868-1AD6-43B1-BD3B-AF175FB97B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26489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7395-A21E-4359-9045-864663D26730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2D868-1AD6-43B1-BD3B-AF175FB97B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25775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E7395-A21E-4359-9045-864663D26730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2D868-1AD6-43B1-BD3B-AF175FB97B3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0363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eg informatique\OneDrive\Desktop\011_Plan de travail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0804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zeg informatique\OneDrive\Desktop\0100_Plan de travail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9334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zeg informatique\OneDrive\Desktop\022_Plan de travail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643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zeg informatique\OneDrive\Desktop\033_Plan de travail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9022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zeg informatique\OneDrive\Desktop\044_Plan de travail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82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zeg informatique\OneDrive\Desktop\055_Plan de travail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968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zeg informatique\OneDrive\Desktop\066_Plan de travail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713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zeg informatique\OneDrive\Desktop\077_Plan de travail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253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zeg informatique\OneDrive\Desktop\088_Plan de travail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652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zeg informatique\OneDrive\Desktop\099_Plan de travail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351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1503</TotalTime>
  <Words>0</Words>
  <Application>Microsoft Office PowerPoint</Application>
  <PresentationFormat>Affichage à l'écran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zeg informatique</dc:creator>
  <cp:lastModifiedBy>client</cp:lastModifiedBy>
  <cp:revision>10</cp:revision>
  <dcterms:created xsi:type="dcterms:W3CDTF">2024-10-17T19:00:11Z</dcterms:created>
  <dcterms:modified xsi:type="dcterms:W3CDTF">2024-11-26T18:48:25Z</dcterms:modified>
</cp:coreProperties>
</file>