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95-A21E-4359-9045-864663D26730}" type="datetimeFigureOut">
              <a:rPr lang="fr-FR" smtClean="0"/>
              <a:pPr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D868-1AD6-43B1-BD3B-AF175FB9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059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95-A21E-4359-9045-864663D26730}" type="datetimeFigureOut">
              <a:rPr lang="fr-FR" smtClean="0"/>
              <a:pPr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D868-1AD6-43B1-BD3B-AF175FB9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921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95-A21E-4359-9045-864663D26730}" type="datetimeFigureOut">
              <a:rPr lang="fr-FR" smtClean="0"/>
              <a:pPr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D868-1AD6-43B1-BD3B-AF175FB9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6296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95-A21E-4359-9045-864663D26730}" type="datetimeFigureOut">
              <a:rPr lang="fr-FR" smtClean="0"/>
              <a:pPr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D868-1AD6-43B1-BD3B-AF175FB9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488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95-A21E-4359-9045-864663D26730}" type="datetimeFigureOut">
              <a:rPr lang="fr-FR" smtClean="0"/>
              <a:pPr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D868-1AD6-43B1-BD3B-AF175FB9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384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95-A21E-4359-9045-864663D26730}" type="datetimeFigureOut">
              <a:rPr lang="fr-FR" smtClean="0"/>
              <a:pPr/>
              <a:t>26/11/2024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D868-1AD6-43B1-BD3B-AF175FB9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0469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95-A21E-4359-9045-864663D26730}" type="datetimeFigureOut">
              <a:rPr lang="fr-FR" smtClean="0"/>
              <a:pPr/>
              <a:t>26/11/2024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D868-1AD6-43B1-BD3B-AF175FB9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389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95-A21E-4359-9045-864663D26730}" type="datetimeFigureOut">
              <a:rPr lang="fr-FR" smtClean="0"/>
              <a:pPr/>
              <a:t>26/11/2024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D868-1AD6-43B1-BD3B-AF175FB9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59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95-A21E-4359-9045-864663D26730}" type="datetimeFigureOut">
              <a:rPr lang="fr-FR" smtClean="0"/>
              <a:pPr/>
              <a:t>26/11/2024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D868-1AD6-43B1-BD3B-AF175FB9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75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95-A21E-4359-9045-864663D26730}" type="datetimeFigureOut">
              <a:rPr lang="fr-FR" smtClean="0"/>
              <a:pPr/>
              <a:t>26/11/2024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D868-1AD6-43B1-BD3B-AF175FB9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648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95-A21E-4359-9045-864663D26730}" type="datetimeFigureOut">
              <a:rPr lang="fr-FR" smtClean="0"/>
              <a:pPr/>
              <a:t>26/11/2024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D868-1AD6-43B1-BD3B-AF175FB9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577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7395-A21E-4359-9045-864663D26730}" type="datetimeFigureOut">
              <a:rPr lang="fr-FR" smtClean="0"/>
              <a:pPr/>
              <a:t>26/11/2024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D868-1AD6-43B1-BD3B-AF175FB9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363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eg informatique\OneDrive\Desktop\011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80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eg informatique\OneDrive\Desktop\0100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3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eg informatique\OneDrive\Desktop\022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64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eg informatique\OneDrive\Desktop\033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02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zeg informatique\OneDrive\Desktop\044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8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zeg informatique\OneDrive\Desktop\055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6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zeg informatique\OneDrive\Desktop\066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713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eg informatique\OneDrive\Desktop\077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2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eg informatique\OneDrive\Desktop\088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5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eg informatique\OneDrive\Desktop\099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35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0</Words>
  <Application>Microsoft Office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zeg informatique</dc:creator>
  <cp:lastModifiedBy>client</cp:lastModifiedBy>
  <cp:revision>10</cp:revision>
  <dcterms:created xsi:type="dcterms:W3CDTF">2024-10-17T19:00:11Z</dcterms:created>
  <dcterms:modified xsi:type="dcterms:W3CDTF">2024-11-26T18:48:25Z</dcterms:modified>
</cp:coreProperties>
</file>