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152DF9-A9A3-4DA3-A0AF-5298F4C8544E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EA8400E-36DB-43BC-AC30-071EEFC4A135}">
      <dgm:prSet phldrT="[Texte]"/>
      <dgm:spPr/>
      <dgm:t>
        <a:bodyPr/>
        <a:lstStyle/>
        <a:p>
          <a:r>
            <a:rPr lang="ar-DZ"/>
            <a:t>المنهاج التربوي </a:t>
          </a:r>
          <a:endParaRPr lang="fr-FR"/>
        </a:p>
      </dgm:t>
    </dgm:pt>
    <dgm:pt modelId="{7720267D-AB0F-4EC9-9E9E-B14089E6D712}" type="parTrans" cxnId="{F4DD8609-936B-493F-BE91-4A76701C1BAB}">
      <dgm:prSet/>
      <dgm:spPr/>
      <dgm:t>
        <a:bodyPr/>
        <a:lstStyle/>
        <a:p>
          <a:endParaRPr lang="fr-FR"/>
        </a:p>
      </dgm:t>
    </dgm:pt>
    <dgm:pt modelId="{E7232C9E-5541-455A-9E9B-B3AB5E1CD2B8}" type="sibTrans" cxnId="{F4DD8609-936B-493F-BE91-4A76701C1BAB}">
      <dgm:prSet/>
      <dgm:spPr/>
      <dgm:t>
        <a:bodyPr/>
        <a:lstStyle/>
        <a:p>
          <a:endParaRPr lang="fr-FR"/>
        </a:p>
      </dgm:t>
    </dgm:pt>
    <dgm:pt modelId="{DFEBBACB-E615-49DC-8547-654A465444AA}">
      <dgm:prSet phldrT="[Texte]"/>
      <dgm:spPr/>
      <dgm:t>
        <a:bodyPr/>
        <a:lstStyle/>
        <a:p>
          <a:r>
            <a:rPr lang="ar-DZ"/>
            <a:t>الاهداف التعليمية</a:t>
          </a:r>
          <a:endParaRPr lang="fr-FR"/>
        </a:p>
      </dgm:t>
    </dgm:pt>
    <dgm:pt modelId="{FA84E5E1-AC9E-4C6A-BB80-422C43DA2920}" type="parTrans" cxnId="{178F0199-8107-4693-B4E7-A12167BE01C2}">
      <dgm:prSet/>
      <dgm:spPr/>
      <dgm:t>
        <a:bodyPr/>
        <a:lstStyle/>
        <a:p>
          <a:endParaRPr lang="fr-FR"/>
        </a:p>
      </dgm:t>
    </dgm:pt>
    <dgm:pt modelId="{E16C84ED-0026-4E4C-A9E3-92135D43E558}" type="sibTrans" cxnId="{178F0199-8107-4693-B4E7-A12167BE01C2}">
      <dgm:prSet/>
      <dgm:spPr/>
      <dgm:t>
        <a:bodyPr/>
        <a:lstStyle/>
        <a:p>
          <a:endParaRPr lang="fr-FR"/>
        </a:p>
      </dgm:t>
    </dgm:pt>
    <dgm:pt modelId="{4A5A0532-E4E0-4704-A39B-409D67EEDDAF}">
      <dgm:prSet phldrT="[Texte]"/>
      <dgm:spPr/>
      <dgm:t>
        <a:bodyPr/>
        <a:lstStyle/>
        <a:p>
          <a:r>
            <a:rPr lang="ar-DZ"/>
            <a:t>المحتوي التعليمي</a:t>
          </a:r>
          <a:endParaRPr lang="fr-FR"/>
        </a:p>
      </dgm:t>
    </dgm:pt>
    <dgm:pt modelId="{6C67B03D-DF3F-4AD3-ACF7-811E87609727}" type="parTrans" cxnId="{8AC1D672-535B-4A52-8C0C-37C956BD85A9}">
      <dgm:prSet/>
      <dgm:spPr/>
      <dgm:t>
        <a:bodyPr/>
        <a:lstStyle/>
        <a:p>
          <a:endParaRPr lang="fr-FR"/>
        </a:p>
      </dgm:t>
    </dgm:pt>
    <dgm:pt modelId="{6608A930-C521-4677-9250-2F7AF7EB7232}" type="sibTrans" cxnId="{8AC1D672-535B-4A52-8C0C-37C956BD85A9}">
      <dgm:prSet/>
      <dgm:spPr/>
      <dgm:t>
        <a:bodyPr/>
        <a:lstStyle/>
        <a:p>
          <a:endParaRPr lang="fr-FR"/>
        </a:p>
      </dgm:t>
    </dgm:pt>
    <dgm:pt modelId="{B422E01A-99FB-4936-A910-27F4FB32AEE4}">
      <dgm:prSet phldrT="[Texte]"/>
      <dgm:spPr/>
      <dgm:t>
        <a:bodyPr/>
        <a:lstStyle/>
        <a:p>
          <a:r>
            <a:rPr lang="ar-DZ"/>
            <a:t>طرق التدريس</a:t>
          </a:r>
          <a:endParaRPr lang="fr-FR"/>
        </a:p>
      </dgm:t>
    </dgm:pt>
    <dgm:pt modelId="{B122DFCA-8128-4092-AC3E-D48DBE4F61DB}" type="parTrans" cxnId="{A24570A9-9C72-478C-A979-1C226A1D97AB}">
      <dgm:prSet/>
      <dgm:spPr/>
      <dgm:t>
        <a:bodyPr/>
        <a:lstStyle/>
        <a:p>
          <a:endParaRPr lang="fr-FR"/>
        </a:p>
      </dgm:t>
    </dgm:pt>
    <dgm:pt modelId="{DD5A4500-6283-465E-A768-E4C73161F0DB}" type="sibTrans" cxnId="{A24570A9-9C72-478C-A979-1C226A1D97AB}">
      <dgm:prSet/>
      <dgm:spPr/>
      <dgm:t>
        <a:bodyPr/>
        <a:lstStyle/>
        <a:p>
          <a:endParaRPr lang="fr-FR"/>
        </a:p>
      </dgm:t>
    </dgm:pt>
    <dgm:pt modelId="{DFF876D9-511E-4F88-9AF0-36D19394AFC0}">
      <dgm:prSet phldrT="[Texte]"/>
      <dgm:spPr/>
      <dgm:t>
        <a:bodyPr/>
        <a:lstStyle/>
        <a:p>
          <a:r>
            <a:rPr lang="ar-DZ" dirty="0"/>
            <a:t>التقييم</a:t>
          </a:r>
          <a:endParaRPr lang="fr-FR" dirty="0"/>
        </a:p>
      </dgm:t>
    </dgm:pt>
    <dgm:pt modelId="{34DCDA00-2CB4-4E58-B735-21DCABAC37FB}" type="parTrans" cxnId="{8E3096AC-3710-480F-A0E0-BEA64F5EAA2B}">
      <dgm:prSet/>
      <dgm:spPr/>
      <dgm:t>
        <a:bodyPr/>
        <a:lstStyle/>
        <a:p>
          <a:endParaRPr lang="fr-FR"/>
        </a:p>
      </dgm:t>
    </dgm:pt>
    <dgm:pt modelId="{13085C5F-94FD-4B05-80BE-A6A822DE0AB2}" type="sibTrans" cxnId="{8E3096AC-3710-480F-A0E0-BEA64F5EAA2B}">
      <dgm:prSet/>
      <dgm:spPr/>
      <dgm:t>
        <a:bodyPr/>
        <a:lstStyle/>
        <a:p>
          <a:endParaRPr lang="fr-FR"/>
        </a:p>
      </dgm:t>
    </dgm:pt>
    <dgm:pt modelId="{54F209E5-A39B-4D81-8CA4-3CAACAEB46A0}">
      <dgm:prSet phldrT="[Texte]"/>
      <dgm:spPr/>
      <dgm:t>
        <a:bodyPr/>
        <a:lstStyle/>
        <a:p>
          <a:r>
            <a:rPr lang="ar-DZ" dirty="0"/>
            <a:t>الأنشطة التعليمية</a:t>
          </a:r>
          <a:endParaRPr lang="fr-FR" dirty="0"/>
        </a:p>
      </dgm:t>
    </dgm:pt>
    <dgm:pt modelId="{60EFD0C0-ADED-4DBC-AE26-10B3937F89A1}" type="parTrans" cxnId="{B123438E-9F06-498F-A16E-F38444D28111}">
      <dgm:prSet/>
      <dgm:spPr/>
      <dgm:t>
        <a:bodyPr/>
        <a:lstStyle/>
        <a:p>
          <a:endParaRPr lang="fr-FR"/>
        </a:p>
      </dgm:t>
    </dgm:pt>
    <dgm:pt modelId="{B0C67319-BAAC-4E3B-8598-A84267D9D92F}" type="sibTrans" cxnId="{B123438E-9F06-498F-A16E-F38444D28111}">
      <dgm:prSet/>
      <dgm:spPr/>
      <dgm:t>
        <a:bodyPr/>
        <a:lstStyle/>
        <a:p>
          <a:endParaRPr lang="fr-FR"/>
        </a:p>
      </dgm:t>
    </dgm:pt>
    <dgm:pt modelId="{8903553A-8084-40A7-8C1A-1C7F8ED6B8AF}" type="pres">
      <dgm:prSet presAssocID="{57152DF9-A9A3-4DA3-A0AF-5298F4C8544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1CBFDF0-268D-46F6-80F6-9C2F8DA97C87}" type="pres">
      <dgm:prSet presAssocID="{6EA8400E-36DB-43BC-AC30-071EEFC4A135}" presName="singleCycle" presStyleCnt="0"/>
      <dgm:spPr/>
    </dgm:pt>
    <dgm:pt modelId="{2A282494-C05B-4638-A60A-046DF9AE90A4}" type="pres">
      <dgm:prSet presAssocID="{6EA8400E-36DB-43BC-AC30-071EEFC4A135}" presName="singleCenter" presStyleLbl="node1" presStyleIdx="0" presStyleCnt="6">
        <dgm:presLayoutVars>
          <dgm:chMax val="7"/>
          <dgm:chPref val="7"/>
        </dgm:presLayoutVars>
      </dgm:prSet>
      <dgm:spPr/>
    </dgm:pt>
    <dgm:pt modelId="{37743A9A-DEB6-4AAE-A18E-6ECC82364CE1}" type="pres">
      <dgm:prSet presAssocID="{FA84E5E1-AC9E-4C6A-BB80-422C43DA2920}" presName="Name56" presStyleLbl="parChTrans1D2" presStyleIdx="0" presStyleCnt="5"/>
      <dgm:spPr/>
    </dgm:pt>
    <dgm:pt modelId="{203830C7-E641-40C9-9E32-854DB8DC99B2}" type="pres">
      <dgm:prSet presAssocID="{DFEBBACB-E615-49DC-8547-654A465444AA}" presName="text0" presStyleLbl="node1" presStyleIdx="1" presStyleCnt="6">
        <dgm:presLayoutVars>
          <dgm:bulletEnabled val="1"/>
        </dgm:presLayoutVars>
      </dgm:prSet>
      <dgm:spPr/>
    </dgm:pt>
    <dgm:pt modelId="{59FB53EB-B5C3-4FCF-BD84-EFEB8BF20EF3}" type="pres">
      <dgm:prSet presAssocID="{6C67B03D-DF3F-4AD3-ACF7-811E87609727}" presName="Name56" presStyleLbl="parChTrans1D2" presStyleIdx="1" presStyleCnt="5"/>
      <dgm:spPr/>
    </dgm:pt>
    <dgm:pt modelId="{3F2B2F80-01B1-4616-B274-B2B1A39EC98F}" type="pres">
      <dgm:prSet presAssocID="{4A5A0532-E4E0-4704-A39B-409D67EEDDAF}" presName="text0" presStyleLbl="node1" presStyleIdx="2" presStyleCnt="6">
        <dgm:presLayoutVars>
          <dgm:bulletEnabled val="1"/>
        </dgm:presLayoutVars>
      </dgm:prSet>
      <dgm:spPr/>
    </dgm:pt>
    <dgm:pt modelId="{80F17F64-4EC5-4C76-99CF-2B935753B92A}" type="pres">
      <dgm:prSet presAssocID="{B122DFCA-8128-4092-AC3E-D48DBE4F61DB}" presName="Name56" presStyleLbl="parChTrans1D2" presStyleIdx="2" presStyleCnt="5"/>
      <dgm:spPr/>
    </dgm:pt>
    <dgm:pt modelId="{0A65BC65-3968-487D-9533-DBB43E132DEC}" type="pres">
      <dgm:prSet presAssocID="{B422E01A-99FB-4936-A910-27F4FB32AEE4}" presName="text0" presStyleLbl="node1" presStyleIdx="3" presStyleCnt="6">
        <dgm:presLayoutVars>
          <dgm:bulletEnabled val="1"/>
        </dgm:presLayoutVars>
      </dgm:prSet>
      <dgm:spPr/>
    </dgm:pt>
    <dgm:pt modelId="{C711838B-F10B-4250-9C76-41366A7EEAE8}" type="pres">
      <dgm:prSet presAssocID="{34DCDA00-2CB4-4E58-B735-21DCABAC37FB}" presName="Name56" presStyleLbl="parChTrans1D2" presStyleIdx="3" presStyleCnt="5"/>
      <dgm:spPr/>
    </dgm:pt>
    <dgm:pt modelId="{B3D7B8EE-F463-40C7-A457-B486FB8A2C16}" type="pres">
      <dgm:prSet presAssocID="{DFF876D9-511E-4F88-9AF0-36D19394AFC0}" presName="text0" presStyleLbl="node1" presStyleIdx="4" presStyleCnt="6">
        <dgm:presLayoutVars>
          <dgm:bulletEnabled val="1"/>
        </dgm:presLayoutVars>
      </dgm:prSet>
      <dgm:spPr/>
    </dgm:pt>
    <dgm:pt modelId="{8E359C44-895D-4BF8-A77D-0F96F89015FB}" type="pres">
      <dgm:prSet presAssocID="{60EFD0C0-ADED-4DBC-AE26-10B3937F89A1}" presName="Name56" presStyleLbl="parChTrans1D2" presStyleIdx="4" presStyleCnt="5"/>
      <dgm:spPr/>
    </dgm:pt>
    <dgm:pt modelId="{4A454342-7D61-47C6-81B3-660B3F6C5FB2}" type="pres">
      <dgm:prSet presAssocID="{54F209E5-A39B-4D81-8CA4-3CAACAEB46A0}" presName="text0" presStyleLbl="node1" presStyleIdx="5" presStyleCnt="6">
        <dgm:presLayoutVars>
          <dgm:bulletEnabled val="1"/>
        </dgm:presLayoutVars>
      </dgm:prSet>
      <dgm:spPr/>
    </dgm:pt>
  </dgm:ptLst>
  <dgm:cxnLst>
    <dgm:cxn modelId="{FF40A206-3707-4C92-8196-658F195D6A41}" type="presOf" srcId="{B122DFCA-8128-4092-AC3E-D48DBE4F61DB}" destId="{80F17F64-4EC5-4C76-99CF-2B935753B92A}" srcOrd="0" destOrd="0" presId="urn:microsoft.com/office/officeart/2008/layout/RadialCluster"/>
    <dgm:cxn modelId="{F4DD8609-936B-493F-BE91-4A76701C1BAB}" srcId="{57152DF9-A9A3-4DA3-A0AF-5298F4C8544E}" destId="{6EA8400E-36DB-43BC-AC30-071EEFC4A135}" srcOrd="0" destOrd="0" parTransId="{7720267D-AB0F-4EC9-9E9E-B14089E6D712}" sibTransId="{E7232C9E-5541-455A-9E9B-B3AB5E1CD2B8}"/>
    <dgm:cxn modelId="{3B743B12-15C0-4C10-BED4-30230ECA831D}" type="presOf" srcId="{DFEBBACB-E615-49DC-8547-654A465444AA}" destId="{203830C7-E641-40C9-9E32-854DB8DC99B2}" srcOrd="0" destOrd="0" presId="urn:microsoft.com/office/officeart/2008/layout/RadialCluster"/>
    <dgm:cxn modelId="{5B61D422-7931-4FBA-B2BB-B63D658D793A}" type="presOf" srcId="{54F209E5-A39B-4D81-8CA4-3CAACAEB46A0}" destId="{4A454342-7D61-47C6-81B3-660B3F6C5FB2}" srcOrd="0" destOrd="0" presId="urn:microsoft.com/office/officeart/2008/layout/RadialCluster"/>
    <dgm:cxn modelId="{A19F9F2E-6F62-4DE7-A119-13BF073C517F}" type="presOf" srcId="{DFF876D9-511E-4F88-9AF0-36D19394AFC0}" destId="{B3D7B8EE-F463-40C7-A457-B486FB8A2C16}" srcOrd="0" destOrd="0" presId="urn:microsoft.com/office/officeart/2008/layout/RadialCluster"/>
    <dgm:cxn modelId="{8C9B9B2F-5710-4554-9500-767013497D80}" type="presOf" srcId="{60EFD0C0-ADED-4DBC-AE26-10B3937F89A1}" destId="{8E359C44-895D-4BF8-A77D-0F96F89015FB}" srcOrd="0" destOrd="0" presId="urn:microsoft.com/office/officeart/2008/layout/RadialCluster"/>
    <dgm:cxn modelId="{31276852-6FF7-4C04-BC56-F010F2B14C99}" type="presOf" srcId="{FA84E5E1-AC9E-4C6A-BB80-422C43DA2920}" destId="{37743A9A-DEB6-4AAE-A18E-6ECC82364CE1}" srcOrd="0" destOrd="0" presId="urn:microsoft.com/office/officeart/2008/layout/RadialCluster"/>
    <dgm:cxn modelId="{8AC1D672-535B-4A52-8C0C-37C956BD85A9}" srcId="{6EA8400E-36DB-43BC-AC30-071EEFC4A135}" destId="{4A5A0532-E4E0-4704-A39B-409D67EEDDAF}" srcOrd="1" destOrd="0" parTransId="{6C67B03D-DF3F-4AD3-ACF7-811E87609727}" sibTransId="{6608A930-C521-4677-9250-2F7AF7EB7232}"/>
    <dgm:cxn modelId="{F5F26F78-F366-4258-9878-6EEB672E820D}" type="presOf" srcId="{4A5A0532-E4E0-4704-A39B-409D67EEDDAF}" destId="{3F2B2F80-01B1-4616-B274-B2B1A39EC98F}" srcOrd="0" destOrd="0" presId="urn:microsoft.com/office/officeart/2008/layout/RadialCluster"/>
    <dgm:cxn modelId="{23FD008C-6AFC-4917-8C48-894040429732}" type="presOf" srcId="{6EA8400E-36DB-43BC-AC30-071EEFC4A135}" destId="{2A282494-C05B-4638-A60A-046DF9AE90A4}" srcOrd="0" destOrd="0" presId="urn:microsoft.com/office/officeart/2008/layout/RadialCluster"/>
    <dgm:cxn modelId="{B123438E-9F06-498F-A16E-F38444D28111}" srcId="{6EA8400E-36DB-43BC-AC30-071EEFC4A135}" destId="{54F209E5-A39B-4D81-8CA4-3CAACAEB46A0}" srcOrd="4" destOrd="0" parTransId="{60EFD0C0-ADED-4DBC-AE26-10B3937F89A1}" sibTransId="{B0C67319-BAAC-4E3B-8598-A84267D9D92F}"/>
    <dgm:cxn modelId="{E79B9C91-E25C-473A-B24E-BF8B2DDA536E}" type="presOf" srcId="{B422E01A-99FB-4936-A910-27F4FB32AEE4}" destId="{0A65BC65-3968-487D-9533-DBB43E132DEC}" srcOrd="0" destOrd="0" presId="urn:microsoft.com/office/officeart/2008/layout/RadialCluster"/>
    <dgm:cxn modelId="{178F0199-8107-4693-B4E7-A12167BE01C2}" srcId="{6EA8400E-36DB-43BC-AC30-071EEFC4A135}" destId="{DFEBBACB-E615-49DC-8547-654A465444AA}" srcOrd="0" destOrd="0" parTransId="{FA84E5E1-AC9E-4C6A-BB80-422C43DA2920}" sibTransId="{E16C84ED-0026-4E4C-A9E3-92135D43E558}"/>
    <dgm:cxn modelId="{A24570A9-9C72-478C-A979-1C226A1D97AB}" srcId="{6EA8400E-36DB-43BC-AC30-071EEFC4A135}" destId="{B422E01A-99FB-4936-A910-27F4FB32AEE4}" srcOrd="2" destOrd="0" parTransId="{B122DFCA-8128-4092-AC3E-D48DBE4F61DB}" sibTransId="{DD5A4500-6283-465E-A768-E4C73161F0DB}"/>
    <dgm:cxn modelId="{8E3096AC-3710-480F-A0E0-BEA64F5EAA2B}" srcId="{6EA8400E-36DB-43BC-AC30-071EEFC4A135}" destId="{DFF876D9-511E-4F88-9AF0-36D19394AFC0}" srcOrd="3" destOrd="0" parTransId="{34DCDA00-2CB4-4E58-B735-21DCABAC37FB}" sibTransId="{13085C5F-94FD-4B05-80BE-A6A822DE0AB2}"/>
    <dgm:cxn modelId="{BFE8F4C2-B612-4E0B-9F67-0428E4829789}" type="presOf" srcId="{6C67B03D-DF3F-4AD3-ACF7-811E87609727}" destId="{59FB53EB-B5C3-4FCF-BD84-EFEB8BF20EF3}" srcOrd="0" destOrd="0" presId="urn:microsoft.com/office/officeart/2008/layout/RadialCluster"/>
    <dgm:cxn modelId="{6BE4DDC4-81AE-45A8-9673-5572E91449E4}" type="presOf" srcId="{34DCDA00-2CB4-4E58-B735-21DCABAC37FB}" destId="{C711838B-F10B-4250-9C76-41366A7EEAE8}" srcOrd="0" destOrd="0" presId="urn:microsoft.com/office/officeart/2008/layout/RadialCluster"/>
    <dgm:cxn modelId="{C2CFC1EE-BF60-4319-A1D9-BCFB110402DE}" type="presOf" srcId="{57152DF9-A9A3-4DA3-A0AF-5298F4C8544E}" destId="{8903553A-8084-40A7-8C1A-1C7F8ED6B8AF}" srcOrd="0" destOrd="0" presId="urn:microsoft.com/office/officeart/2008/layout/RadialCluster"/>
    <dgm:cxn modelId="{AC738B89-6681-471C-8844-4B72FD54B181}" type="presParOf" srcId="{8903553A-8084-40A7-8C1A-1C7F8ED6B8AF}" destId="{01CBFDF0-268D-46F6-80F6-9C2F8DA97C87}" srcOrd="0" destOrd="0" presId="urn:microsoft.com/office/officeart/2008/layout/RadialCluster"/>
    <dgm:cxn modelId="{402F3004-00BF-48BE-81FB-CD2B2364A8CB}" type="presParOf" srcId="{01CBFDF0-268D-46F6-80F6-9C2F8DA97C87}" destId="{2A282494-C05B-4638-A60A-046DF9AE90A4}" srcOrd="0" destOrd="0" presId="urn:microsoft.com/office/officeart/2008/layout/RadialCluster"/>
    <dgm:cxn modelId="{123B34B1-A79E-43D3-BE29-8D8937B24217}" type="presParOf" srcId="{01CBFDF0-268D-46F6-80F6-9C2F8DA97C87}" destId="{37743A9A-DEB6-4AAE-A18E-6ECC82364CE1}" srcOrd="1" destOrd="0" presId="urn:microsoft.com/office/officeart/2008/layout/RadialCluster"/>
    <dgm:cxn modelId="{ABC2A86C-57EB-41B6-9F25-5FE268DEB0D9}" type="presParOf" srcId="{01CBFDF0-268D-46F6-80F6-9C2F8DA97C87}" destId="{203830C7-E641-40C9-9E32-854DB8DC99B2}" srcOrd="2" destOrd="0" presId="urn:microsoft.com/office/officeart/2008/layout/RadialCluster"/>
    <dgm:cxn modelId="{5B2D76A5-1893-45C0-8515-C47F28F9B95D}" type="presParOf" srcId="{01CBFDF0-268D-46F6-80F6-9C2F8DA97C87}" destId="{59FB53EB-B5C3-4FCF-BD84-EFEB8BF20EF3}" srcOrd="3" destOrd="0" presId="urn:microsoft.com/office/officeart/2008/layout/RadialCluster"/>
    <dgm:cxn modelId="{2EF14913-0B34-47A2-95D3-B3F96B422210}" type="presParOf" srcId="{01CBFDF0-268D-46F6-80F6-9C2F8DA97C87}" destId="{3F2B2F80-01B1-4616-B274-B2B1A39EC98F}" srcOrd="4" destOrd="0" presId="urn:microsoft.com/office/officeart/2008/layout/RadialCluster"/>
    <dgm:cxn modelId="{58197F54-D56F-426F-AA62-37698A587BFA}" type="presParOf" srcId="{01CBFDF0-268D-46F6-80F6-9C2F8DA97C87}" destId="{80F17F64-4EC5-4C76-99CF-2B935753B92A}" srcOrd="5" destOrd="0" presId="urn:microsoft.com/office/officeart/2008/layout/RadialCluster"/>
    <dgm:cxn modelId="{54D4CC56-BA7F-46A4-A3BD-6BD5E400C8FE}" type="presParOf" srcId="{01CBFDF0-268D-46F6-80F6-9C2F8DA97C87}" destId="{0A65BC65-3968-487D-9533-DBB43E132DEC}" srcOrd="6" destOrd="0" presId="urn:microsoft.com/office/officeart/2008/layout/RadialCluster"/>
    <dgm:cxn modelId="{0BE4D315-5571-4575-8ED1-EFE68FAFBD44}" type="presParOf" srcId="{01CBFDF0-268D-46F6-80F6-9C2F8DA97C87}" destId="{C711838B-F10B-4250-9C76-41366A7EEAE8}" srcOrd="7" destOrd="0" presId="urn:microsoft.com/office/officeart/2008/layout/RadialCluster"/>
    <dgm:cxn modelId="{3A6ACF68-A51F-4BC9-9469-CFE857F1DC39}" type="presParOf" srcId="{01CBFDF0-268D-46F6-80F6-9C2F8DA97C87}" destId="{B3D7B8EE-F463-40C7-A457-B486FB8A2C16}" srcOrd="8" destOrd="0" presId="urn:microsoft.com/office/officeart/2008/layout/RadialCluster"/>
    <dgm:cxn modelId="{D70D7B60-DAF9-4065-8C64-0F08AEC46978}" type="presParOf" srcId="{01CBFDF0-268D-46F6-80F6-9C2F8DA97C87}" destId="{8E359C44-895D-4BF8-A77D-0F96F89015FB}" srcOrd="9" destOrd="0" presId="urn:microsoft.com/office/officeart/2008/layout/RadialCluster"/>
    <dgm:cxn modelId="{92CE0792-ADA9-4D5C-8AE4-1C534739067B}" type="presParOf" srcId="{01CBFDF0-268D-46F6-80F6-9C2F8DA97C87}" destId="{4A454342-7D61-47C6-81B3-660B3F6C5FB2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82494-C05B-4638-A60A-046DF9AE90A4}">
      <dsp:nvSpPr>
        <dsp:cNvPr id="0" name=""/>
        <dsp:cNvSpPr/>
      </dsp:nvSpPr>
      <dsp:spPr>
        <a:xfrm>
          <a:off x="4284741" y="1345700"/>
          <a:ext cx="1034891" cy="10348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/>
            <a:t>المنهاج التربوي </a:t>
          </a:r>
          <a:endParaRPr lang="fr-FR" sz="2300" kern="1200"/>
        </a:p>
      </dsp:txBody>
      <dsp:txXfrm>
        <a:off x="4335260" y="1396219"/>
        <a:ext cx="933853" cy="933853"/>
      </dsp:txXfrm>
    </dsp:sp>
    <dsp:sp modelId="{37743A9A-DEB6-4AAE-A18E-6ECC82364CE1}">
      <dsp:nvSpPr>
        <dsp:cNvPr id="0" name=""/>
        <dsp:cNvSpPr/>
      </dsp:nvSpPr>
      <dsp:spPr>
        <a:xfrm rot="16200000">
          <a:off x="4509965" y="1053478"/>
          <a:ext cx="5844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4444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830C7-E641-40C9-9E32-854DB8DC99B2}">
      <dsp:nvSpPr>
        <dsp:cNvPr id="0" name=""/>
        <dsp:cNvSpPr/>
      </dsp:nvSpPr>
      <dsp:spPr>
        <a:xfrm>
          <a:off x="4455498" y="67878"/>
          <a:ext cx="693377" cy="69337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kern="1200"/>
            <a:t>الاهداف التعليمية</a:t>
          </a:r>
          <a:endParaRPr lang="fr-FR" sz="1600" kern="1200"/>
        </a:p>
      </dsp:txBody>
      <dsp:txXfrm>
        <a:off x="4489346" y="101726"/>
        <a:ext cx="625681" cy="625681"/>
      </dsp:txXfrm>
    </dsp:sp>
    <dsp:sp modelId="{59FB53EB-B5C3-4FCF-BD84-EFEB8BF20EF3}">
      <dsp:nvSpPr>
        <dsp:cNvPr id="0" name=""/>
        <dsp:cNvSpPr/>
      </dsp:nvSpPr>
      <dsp:spPr>
        <a:xfrm rot="20520000">
          <a:off x="5306419" y="1611587"/>
          <a:ext cx="5399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9973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2B2F80-01B1-4616-B274-B2B1A39EC98F}">
      <dsp:nvSpPr>
        <dsp:cNvPr id="0" name=""/>
        <dsp:cNvSpPr/>
      </dsp:nvSpPr>
      <dsp:spPr>
        <a:xfrm>
          <a:off x="5833178" y="1068821"/>
          <a:ext cx="693377" cy="69337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kern="1200"/>
            <a:t>المحتوي التعليمي</a:t>
          </a:r>
          <a:endParaRPr lang="fr-FR" sz="1600" kern="1200"/>
        </a:p>
      </dsp:txBody>
      <dsp:txXfrm>
        <a:off x="5867026" y="1102669"/>
        <a:ext cx="625681" cy="625681"/>
      </dsp:txXfrm>
    </dsp:sp>
    <dsp:sp modelId="{80F17F64-4EC5-4C76-99CF-2B935753B92A}">
      <dsp:nvSpPr>
        <dsp:cNvPr id="0" name=""/>
        <dsp:cNvSpPr/>
      </dsp:nvSpPr>
      <dsp:spPr>
        <a:xfrm rot="3240000">
          <a:off x="5099720" y="2534486"/>
          <a:ext cx="3804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0449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5BC65-3968-487D-9533-DBB43E132DEC}">
      <dsp:nvSpPr>
        <dsp:cNvPr id="0" name=""/>
        <dsp:cNvSpPr/>
      </dsp:nvSpPr>
      <dsp:spPr>
        <a:xfrm>
          <a:off x="5306951" y="2688381"/>
          <a:ext cx="693377" cy="6933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kern="1200"/>
            <a:t>طرق التدريس</a:t>
          </a:r>
          <a:endParaRPr lang="fr-FR" sz="1600" kern="1200"/>
        </a:p>
      </dsp:txBody>
      <dsp:txXfrm>
        <a:off x="5340799" y="2722229"/>
        <a:ext cx="625681" cy="625681"/>
      </dsp:txXfrm>
    </dsp:sp>
    <dsp:sp modelId="{C711838B-F10B-4250-9C76-41366A7EEAE8}">
      <dsp:nvSpPr>
        <dsp:cNvPr id="0" name=""/>
        <dsp:cNvSpPr/>
      </dsp:nvSpPr>
      <dsp:spPr>
        <a:xfrm rot="7560000">
          <a:off x="4124204" y="2534486"/>
          <a:ext cx="3804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0449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7B8EE-F463-40C7-A457-B486FB8A2C16}">
      <dsp:nvSpPr>
        <dsp:cNvPr id="0" name=""/>
        <dsp:cNvSpPr/>
      </dsp:nvSpPr>
      <dsp:spPr>
        <a:xfrm>
          <a:off x="3604045" y="2688381"/>
          <a:ext cx="693377" cy="69337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200" kern="1200" dirty="0"/>
            <a:t>التقييم</a:t>
          </a:r>
          <a:endParaRPr lang="fr-FR" sz="2200" kern="1200" dirty="0"/>
        </a:p>
      </dsp:txBody>
      <dsp:txXfrm>
        <a:off x="3637893" y="2722229"/>
        <a:ext cx="625681" cy="625681"/>
      </dsp:txXfrm>
    </dsp:sp>
    <dsp:sp modelId="{8E359C44-895D-4BF8-A77D-0F96F89015FB}">
      <dsp:nvSpPr>
        <dsp:cNvPr id="0" name=""/>
        <dsp:cNvSpPr/>
      </dsp:nvSpPr>
      <dsp:spPr>
        <a:xfrm rot="11880000">
          <a:off x="3757982" y="1611587"/>
          <a:ext cx="5399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9973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54342-7D61-47C6-81B3-660B3F6C5FB2}">
      <dsp:nvSpPr>
        <dsp:cNvPr id="0" name=""/>
        <dsp:cNvSpPr/>
      </dsp:nvSpPr>
      <dsp:spPr>
        <a:xfrm>
          <a:off x="3077818" y="1068821"/>
          <a:ext cx="693377" cy="6933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1600" kern="1200" dirty="0"/>
            <a:t>الأنشطة التعليمية</a:t>
          </a:r>
          <a:endParaRPr lang="fr-FR" sz="1600" kern="1200" dirty="0"/>
        </a:p>
      </dsp:txBody>
      <dsp:txXfrm>
        <a:off x="3111666" y="1102669"/>
        <a:ext cx="625681" cy="625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78B013-36AF-3DFD-FAB8-C284CE269F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8800" dirty="0"/>
              <a:t>المنهاج التربوي </a:t>
            </a:r>
            <a:endParaRPr lang="fr-FR" sz="8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FA00F3-6BF0-7C42-492D-6C5ACF1F36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2800" dirty="0"/>
              <a:t>لطلبة ماستر1 علم الاجتماع التربية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1137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A54FDA-F4B5-99A5-2E7D-33C3056A2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sz="3600" b="1" kern="100" dirty="0">
                <a:latin typeface="Calibri" panose="020F0502020204030204" pitchFamily="34" charset="0"/>
                <a:ea typeface="Calibri" panose="020F0502020204030204" pitchFamily="34" charset="0"/>
              </a:rPr>
              <a:t>تعريف المنهاج التربوي</a:t>
            </a:r>
            <a:br>
              <a:rPr lang="fr-FR" sz="36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725CF4-1619-FEC0-DE03-D268BB791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المنهاج التربوي هو مجموعة من الخطط والبرامج التعليمية التي تهدف إلى تحقيق أهداف تعليمية محددة</a:t>
            </a:r>
            <a:r>
              <a:rPr lang="ar-DZ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،</a:t>
            </a:r>
            <a:r>
              <a:rPr lang="ar-SA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يشمل ذلك المحتوى التعليمي، والأساليب التدريسية، والأنشطة التعليمية، وطرق التقييم</a:t>
            </a:r>
            <a:r>
              <a:rPr lang="fr-FR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837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3522B9-1E5D-7D7E-E45E-4421EBB3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مكونات المنهاج التربوي</a:t>
            </a:r>
            <a:b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8BE841A-2D2A-EDF6-F5E2-DF20D20EDB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197303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7798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6FD3BC-92C8-3589-7822-3B2C3EB87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sz="4400" b="1" kern="100" dirty="0">
                <a:latin typeface="Calibri" panose="020F0502020204030204" pitchFamily="34" charset="0"/>
                <a:ea typeface="Calibri" panose="020F0502020204030204" pitchFamily="34" charset="0"/>
              </a:rPr>
              <a:t>المحتوى التعليمي</a:t>
            </a:r>
            <a:r>
              <a:rPr lang="fr-FR" sz="4400" kern="1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F9B2BA-4C41-0800-CC75-02372E976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يتضمن المعارف والمهارات التي يجب أن يكتسبها الطلاب في مختلف المواد الدراسية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الأهداف التعليمية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تحدد ما يُنتظر من الطلاب تعلمه واكتسابه في نهاية كل مرحلة تعليمية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طرق التدريس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تشمل الاستراتيجيات والأساليب التي يستخدمها المعلمون لتقديم المحتوى وتعزيز التعلم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التقييم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طرق قياس مدى تحقيق الطلاب للأهداف التعليمية، مثل الاختبارات، والمشاريع، والملاحظات الصفية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الأنشطة التعليمية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تشمل الأنشطة العملية والتفاعلية التي تدعم التعلم، مثل التجارب، والرحلات، والمناقشات</a:t>
            </a:r>
            <a:r>
              <a:rPr lang="fr-FR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690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BC74E-9FFA-4428-691A-03C4DC584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sz="40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أهمية المنهاج التربوي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8B047C-28BB-F87E-4EFD-9F470E0EA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توجيه التعليم:</a:t>
            </a:r>
            <a:r>
              <a:rPr lang="ar-SA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يوفر إطارًا واضحًا لتوجيه جهود المعلمين والطلاب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تحقيق الأهداف:</a:t>
            </a:r>
            <a:r>
              <a:rPr lang="ar-SA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يساعد في الوصول إلى الأهداف التعليمية المحددة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تنمية المهارات:</a:t>
            </a:r>
            <a:r>
              <a:rPr lang="ar-SA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يعزز المهارات الحياتية والاجتماعية لدى الطلاب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التكيف مع التغيرات:</a:t>
            </a:r>
            <a:r>
              <a:rPr lang="ar-SA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يمكن تحديثه وتطويره ليتماشى مع احتياجات المجتمع والتطورات العلمية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113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36A81-840D-9157-34A9-A0946992D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sz="4000" kern="100" dirty="0">
                <a:latin typeface="Calibri" panose="020F0502020204030204" pitchFamily="34" charset="0"/>
                <a:ea typeface="Calibri" panose="020F0502020204030204" pitchFamily="34" charset="0"/>
              </a:rPr>
              <a:t>أنواع المناهج التربوية</a:t>
            </a:r>
            <a:br>
              <a:rPr lang="fr-FR" sz="40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6438BD-C16A-5EED-6A67-E5CEB725C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المنهاج الرسمي</a:t>
            </a:r>
            <a:r>
              <a:rPr lang="fr-FR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ما يتم تدريسه بشكل رسمي في المؤسسات التعليمية</a:t>
            </a:r>
            <a:r>
              <a:rPr lang="fr-FR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المنهاج المخفي</a:t>
            </a:r>
            <a:r>
              <a:rPr lang="fr-FR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القيم والمعتقدات التي يتعلمها الطلاب بشكل غير مباشر من خلال بيئة المدرسة</a:t>
            </a:r>
            <a:r>
              <a:rPr lang="fr-FR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المنهاج الفردي</a:t>
            </a:r>
            <a:r>
              <a:rPr lang="fr-FR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يركز على احتياجات الطلاب الفردية وقدراتهم الخاصة</a:t>
            </a:r>
            <a:r>
              <a:rPr lang="fr-FR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490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CAF1B-48F3-7189-304A-DD2C03CF4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000" kern="100" dirty="0">
                <a:latin typeface="Calibri" panose="020F0502020204030204" pitchFamily="34" charset="0"/>
                <a:ea typeface="Calibri" panose="020F0502020204030204" pitchFamily="34" charset="0"/>
              </a:rPr>
              <a:t>خلاصة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1876AD-AB09-BE94-E43F-5B43D287C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المنهاج التربوي هو عنصر أساسي في عملية التعليم، ويؤثر بشكل كبير على تجربة التعلم ونجاح الطلاب. يعد تطويره وتحسينه أمرًا حيويًا لضمان تحقيق التعليم الفعّال والمستدام</a:t>
            </a:r>
            <a:r>
              <a:rPr lang="fr-FR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64095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189</TotalTime>
  <Words>261</Words>
  <Application>Microsoft Office PowerPoint</Application>
  <PresentationFormat>Grand écran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Times New Roman</vt:lpstr>
      <vt:lpstr>Galerie</vt:lpstr>
      <vt:lpstr>المنهاج التربوي </vt:lpstr>
      <vt:lpstr>تعريف المنهاج التربوي </vt:lpstr>
      <vt:lpstr>مكونات المنهاج التربوي </vt:lpstr>
      <vt:lpstr>المحتوى التعليمي: </vt:lpstr>
      <vt:lpstr>أهمية المنهاج التربوي </vt:lpstr>
      <vt:lpstr>أنواع المناهج التربوية </vt:lpstr>
      <vt:lpstr>خلاصة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client</dc:creator>
  <cp:lastModifiedBy>client</cp:lastModifiedBy>
  <cp:revision>5</cp:revision>
  <dcterms:created xsi:type="dcterms:W3CDTF">2024-11-04T14:34:06Z</dcterms:created>
  <dcterms:modified xsi:type="dcterms:W3CDTF">2024-11-04T17:43:59Z</dcterms:modified>
</cp:coreProperties>
</file>