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A5334-A44A-40B6-A7A7-47D8D10C7808}" type="doc">
      <dgm:prSet loTypeId="urn:microsoft.com/office/officeart/2005/8/layout/hList6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843ECF-C190-41C8-B8EA-1818C8D7660F}">
      <dgm:prSet phldrT="[Texte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Environmental Responsibility</a:t>
          </a:r>
        </a:p>
        <a:p>
          <a:r>
            <a:rPr lang="en-US" dirty="0"/>
            <a:t>Sustainable resource use, reducing carbon footprint</a:t>
          </a:r>
        </a:p>
      </dgm:t>
    </dgm:pt>
    <dgm:pt modelId="{F8C6645A-6A44-4DD9-AD4E-E2716D8422D4}" type="parTrans" cxnId="{B5E4D7B4-407D-4201-942A-331E26CAF0A3}">
      <dgm:prSet/>
      <dgm:spPr/>
      <dgm:t>
        <a:bodyPr/>
        <a:lstStyle/>
        <a:p>
          <a:endParaRPr lang="en-US"/>
        </a:p>
      </dgm:t>
    </dgm:pt>
    <dgm:pt modelId="{1CE82B82-0B1B-4381-9C1D-73F333875F6C}" type="sibTrans" cxnId="{B5E4D7B4-407D-4201-942A-331E26CAF0A3}">
      <dgm:prSet/>
      <dgm:spPr/>
      <dgm:t>
        <a:bodyPr/>
        <a:lstStyle/>
        <a:p>
          <a:endParaRPr lang="en-US"/>
        </a:p>
      </dgm:t>
    </dgm:pt>
    <dgm:pt modelId="{8473576A-C8A2-486C-8B43-99E164A6D570}">
      <dgm:prSet phldrT="[Texte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Social Responsibility</a:t>
          </a:r>
        </a:p>
        <a:p>
          <a:r>
            <a:rPr lang="en-US" dirty="0"/>
            <a:t>Fair labor, community engagement</a:t>
          </a:r>
        </a:p>
      </dgm:t>
    </dgm:pt>
    <dgm:pt modelId="{197910FA-EEA9-4823-BAA4-66715B146A50}" type="parTrans" cxnId="{A6DC96FE-3426-4DEE-83A2-70616C40DA9B}">
      <dgm:prSet/>
      <dgm:spPr/>
      <dgm:t>
        <a:bodyPr/>
        <a:lstStyle/>
        <a:p>
          <a:endParaRPr lang="en-US"/>
        </a:p>
      </dgm:t>
    </dgm:pt>
    <dgm:pt modelId="{D0BC82A6-00EE-404C-A7EF-AA15DB5F1E2D}" type="sibTrans" cxnId="{A6DC96FE-3426-4DEE-83A2-70616C40DA9B}">
      <dgm:prSet/>
      <dgm:spPr/>
      <dgm:t>
        <a:bodyPr/>
        <a:lstStyle/>
        <a:p>
          <a:endParaRPr lang="en-US"/>
        </a:p>
      </dgm:t>
    </dgm:pt>
    <dgm:pt modelId="{BE61561E-BA72-4F32-8CE2-FEAE9E3DC644}">
      <dgm:prSet phldrT="[Texte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Economic Responsibility</a:t>
          </a:r>
        </a:p>
        <a:p>
          <a:r>
            <a:rPr lang="en-US" dirty="0"/>
            <a:t>Ethical sourcing, economic growth</a:t>
          </a:r>
        </a:p>
      </dgm:t>
    </dgm:pt>
    <dgm:pt modelId="{FCB267A1-8FC1-47BE-9518-90D5D180EBFD}" type="parTrans" cxnId="{57CDDC4D-71DA-4D3A-8E64-821BA891E5C4}">
      <dgm:prSet/>
      <dgm:spPr/>
      <dgm:t>
        <a:bodyPr/>
        <a:lstStyle/>
        <a:p>
          <a:endParaRPr lang="en-US"/>
        </a:p>
      </dgm:t>
    </dgm:pt>
    <dgm:pt modelId="{D14A416C-4E24-44CF-BDCC-EDC4E868B039}" type="sibTrans" cxnId="{57CDDC4D-71DA-4D3A-8E64-821BA891E5C4}">
      <dgm:prSet/>
      <dgm:spPr/>
      <dgm:t>
        <a:bodyPr/>
        <a:lstStyle/>
        <a:p>
          <a:endParaRPr lang="en-US"/>
        </a:p>
      </dgm:t>
    </dgm:pt>
    <dgm:pt modelId="{CBA394D7-CB2A-4897-BA98-42279C7670D8}" type="pres">
      <dgm:prSet presAssocID="{73EA5334-A44A-40B6-A7A7-47D8D10C7808}" presName="Name0" presStyleCnt="0">
        <dgm:presLayoutVars>
          <dgm:dir/>
          <dgm:resizeHandles val="exact"/>
        </dgm:presLayoutVars>
      </dgm:prSet>
      <dgm:spPr/>
    </dgm:pt>
    <dgm:pt modelId="{19C08331-7F8B-4CF3-B58D-3651B2BB6673}" type="pres">
      <dgm:prSet presAssocID="{40843ECF-C190-41C8-B8EA-1818C8D7660F}" presName="node" presStyleLbl="node1" presStyleIdx="0" presStyleCnt="3" custLinFactX="-4748" custLinFactNeighborX="-100000" custLinFactNeighborY="5715">
        <dgm:presLayoutVars>
          <dgm:bulletEnabled val="1"/>
        </dgm:presLayoutVars>
      </dgm:prSet>
      <dgm:spPr/>
    </dgm:pt>
    <dgm:pt modelId="{868B6734-885A-41FA-ACC0-ADBF7D3D7FAD}" type="pres">
      <dgm:prSet presAssocID="{1CE82B82-0B1B-4381-9C1D-73F333875F6C}" presName="sibTrans" presStyleCnt="0"/>
      <dgm:spPr/>
    </dgm:pt>
    <dgm:pt modelId="{18EB837A-235C-499A-B2E5-CEED7B5FF7A9}" type="pres">
      <dgm:prSet presAssocID="{8473576A-C8A2-486C-8B43-99E164A6D570}" presName="node" presStyleLbl="node1" presStyleIdx="1" presStyleCnt="3">
        <dgm:presLayoutVars>
          <dgm:bulletEnabled val="1"/>
        </dgm:presLayoutVars>
      </dgm:prSet>
      <dgm:spPr/>
    </dgm:pt>
    <dgm:pt modelId="{DF7067F5-E726-46EF-A3B3-DFCC7D4E8AAA}" type="pres">
      <dgm:prSet presAssocID="{D0BC82A6-00EE-404C-A7EF-AA15DB5F1E2D}" presName="sibTrans" presStyleCnt="0"/>
      <dgm:spPr/>
    </dgm:pt>
    <dgm:pt modelId="{F1594A5D-D497-4648-9009-FFDA21BB2816}" type="pres">
      <dgm:prSet presAssocID="{BE61561E-BA72-4F32-8CE2-FEAE9E3DC644}" presName="node" presStyleLbl="node1" presStyleIdx="2" presStyleCnt="3">
        <dgm:presLayoutVars>
          <dgm:bulletEnabled val="1"/>
        </dgm:presLayoutVars>
      </dgm:prSet>
      <dgm:spPr/>
    </dgm:pt>
  </dgm:ptLst>
  <dgm:cxnLst>
    <dgm:cxn modelId="{40525169-FF4C-4BEA-963F-6B0D2BF3E92C}" type="presOf" srcId="{73EA5334-A44A-40B6-A7A7-47D8D10C7808}" destId="{CBA394D7-CB2A-4897-BA98-42279C7670D8}" srcOrd="0" destOrd="0" presId="urn:microsoft.com/office/officeart/2005/8/layout/hList6"/>
    <dgm:cxn modelId="{57CDDC4D-71DA-4D3A-8E64-821BA891E5C4}" srcId="{73EA5334-A44A-40B6-A7A7-47D8D10C7808}" destId="{BE61561E-BA72-4F32-8CE2-FEAE9E3DC644}" srcOrd="2" destOrd="0" parTransId="{FCB267A1-8FC1-47BE-9518-90D5D180EBFD}" sibTransId="{D14A416C-4E24-44CF-BDCC-EDC4E868B039}"/>
    <dgm:cxn modelId="{86EECE7C-6FC3-4A83-86B3-52CA0C474713}" type="presOf" srcId="{BE61561E-BA72-4F32-8CE2-FEAE9E3DC644}" destId="{F1594A5D-D497-4648-9009-FFDA21BB2816}" srcOrd="0" destOrd="0" presId="urn:microsoft.com/office/officeart/2005/8/layout/hList6"/>
    <dgm:cxn modelId="{CFDB3691-AB2E-47B7-B4BE-4F22E882CF1A}" type="presOf" srcId="{40843ECF-C190-41C8-B8EA-1818C8D7660F}" destId="{19C08331-7F8B-4CF3-B58D-3651B2BB6673}" srcOrd="0" destOrd="0" presId="urn:microsoft.com/office/officeart/2005/8/layout/hList6"/>
    <dgm:cxn modelId="{B90FB396-BC8D-45AE-BCA1-7AD159B19A19}" type="presOf" srcId="{8473576A-C8A2-486C-8B43-99E164A6D570}" destId="{18EB837A-235C-499A-B2E5-CEED7B5FF7A9}" srcOrd="0" destOrd="0" presId="urn:microsoft.com/office/officeart/2005/8/layout/hList6"/>
    <dgm:cxn modelId="{B5E4D7B4-407D-4201-942A-331E26CAF0A3}" srcId="{73EA5334-A44A-40B6-A7A7-47D8D10C7808}" destId="{40843ECF-C190-41C8-B8EA-1818C8D7660F}" srcOrd="0" destOrd="0" parTransId="{F8C6645A-6A44-4DD9-AD4E-E2716D8422D4}" sibTransId="{1CE82B82-0B1B-4381-9C1D-73F333875F6C}"/>
    <dgm:cxn modelId="{A6DC96FE-3426-4DEE-83A2-70616C40DA9B}" srcId="{73EA5334-A44A-40B6-A7A7-47D8D10C7808}" destId="{8473576A-C8A2-486C-8B43-99E164A6D570}" srcOrd="1" destOrd="0" parTransId="{197910FA-EEA9-4823-BAA4-66715B146A50}" sibTransId="{D0BC82A6-00EE-404C-A7EF-AA15DB5F1E2D}"/>
    <dgm:cxn modelId="{994B9E2A-735D-40D9-B417-59484F2E4C95}" type="presParOf" srcId="{CBA394D7-CB2A-4897-BA98-42279C7670D8}" destId="{19C08331-7F8B-4CF3-B58D-3651B2BB6673}" srcOrd="0" destOrd="0" presId="urn:microsoft.com/office/officeart/2005/8/layout/hList6"/>
    <dgm:cxn modelId="{EE7D0922-A8BB-45A8-89C1-1B014A350F65}" type="presParOf" srcId="{CBA394D7-CB2A-4897-BA98-42279C7670D8}" destId="{868B6734-885A-41FA-ACC0-ADBF7D3D7FAD}" srcOrd="1" destOrd="0" presId="urn:microsoft.com/office/officeart/2005/8/layout/hList6"/>
    <dgm:cxn modelId="{69302CE4-374F-41F6-AA17-5BC92E3DF6C3}" type="presParOf" srcId="{CBA394D7-CB2A-4897-BA98-42279C7670D8}" destId="{18EB837A-235C-499A-B2E5-CEED7B5FF7A9}" srcOrd="2" destOrd="0" presId="urn:microsoft.com/office/officeart/2005/8/layout/hList6"/>
    <dgm:cxn modelId="{2583EDA1-1E7F-44FA-AF75-732D980B979B}" type="presParOf" srcId="{CBA394D7-CB2A-4897-BA98-42279C7670D8}" destId="{DF7067F5-E726-46EF-A3B3-DFCC7D4E8AAA}" srcOrd="3" destOrd="0" presId="urn:microsoft.com/office/officeart/2005/8/layout/hList6"/>
    <dgm:cxn modelId="{2CE74EC5-66F3-4074-947C-8180A54E8B3D}" type="presParOf" srcId="{CBA394D7-CB2A-4897-BA98-42279C7670D8}" destId="{F1594A5D-D497-4648-9009-FFDA21BB281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38172-C19B-47A3-8D46-4B6C652B030F}" type="doc">
      <dgm:prSet loTypeId="urn:microsoft.com/office/officeart/2005/8/layout/vProcess5" loCatId="process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9220E64-FBF4-4381-A8DC-93E684B81AA5}">
      <dgm:prSet phldrT="[Texte]"/>
      <dgm:spPr/>
      <dgm:t>
        <a:bodyPr/>
        <a:lstStyle/>
        <a:p>
          <a:r>
            <a:rPr lang="en-US" dirty="0"/>
            <a:t>- Builds brand reputation and trust</a:t>
          </a:r>
        </a:p>
      </dgm:t>
    </dgm:pt>
    <dgm:pt modelId="{9AAD22D6-AB53-4C73-83D3-C24D5551CBEB}" type="parTrans" cxnId="{9861C6E6-CB41-4AC1-B9B2-0ACBB88162F7}">
      <dgm:prSet/>
      <dgm:spPr/>
      <dgm:t>
        <a:bodyPr/>
        <a:lstStyle/>
        <a:p>
          <a:endParaRPr lang="en-US"/>
        </a:p>
      </dgm:t>
    </dgm:pt>
    <dgm:pt modelId="{092A72D3-E9BC-487F-8A4D-3D221BC70873}" type="sibTrans" cxnId="{9861C6E6-CB41-4AC1-B9B2-0ACBB88162F7}">
      <dgm:prSet/>
      <dgm:spPr/>
      <dgm:t>
        <a:bodyPr/>
        <a:lstStyle/>
        <a:p>
          <a:endParaRPr lang="en-US"/>
        </a:p>
      </dgm:t>
    </dgm:pt>
    <dgm:pt modelId="{FD8D3A4E-08A1-4296-B217-13F073B60567}">
      <dgm:prSet phldrT="[Texte]" phldr="1"/>
      <dgm:spPr/>
      <dgm:t>
        <a:bodyPr/>
        <a:lstStyle/>
        <a:p>
          <a:endParaRPr lang="en-US"/>
        </a:p>
      </dgm:t>
    </dgm:pt>
    <dgm:pt modelId="{0DABF780-FFE9-4155-8500-54147CB8D1F4}" type="parTrans" cxnId="{A81E86A0-B1C2-466D-86CB-3D9553C63F8F}">
      <dgm:prSet/>
      <dgm:spPr/>
      <dgm:t>
        <a:bodyPr/>
        <a:lstStyle/>
        <a:p>
          <a:endParaRPr lang="en-US"/>
        </a:p>
      </dgm:t>
    </dgm:pt>
    <dgm:pt modelId="{DBC30C2F-D3C6-44B4-B064-3FD2B406FA93}" type="sibTrans" cxnId="{A81E86A0-B1C2-466D-86CB-3D9553C63F8F}">
      <dgm:prSet/>
      <dgm:spPr/>
      <dgm:t>
        <a:bodyPr/>
        <a:lstStyle/>
        <a:p>
          <a:endParaRPr lang="en-US"/>
        </a:p>
      </dgm:t>
    </dgm:pt>
    <dgm:pt modelId="{570225E4-24E4-4910-B2B2-95AA1D7B9B0F}">
      <dgm:prSet phldrT="[Texte]" phldr="1"/>
      <dgm:spPr/>
      <dgm:t>
        <a:bodyPr/>
        <a:lstStyle/>
        <a:p>
          <a:endParaRPr lang="en-US"/>
        </a:p>
      </dgm:t>
    </dgm:pt>
    <dgm:pt modelId="{188FA2A8-02F6-4C97-A7E3-2E023A5FE5A4}" type="parTrans" cxnId="{D8A89413-2E39-42BD-A2C9-8F7C3F0AF344}">
      <dgm:prSet/>
      <dgm:spPr/>
      <dgm:t>
        <a:bodyPr/>
        <a:lstStyle/>
        <a:p>
          <a:endParaRPr lang="en-US"/>
        </a:p>
      </dgm:t>
    </dgm:pt>
    <dgm:pt modelId="{F13723D7-171C-4647-ABCE-B332A7820DE4}" type="sibTrans" cxnId="{D8A89413-2E39-42BD-A2C9-8F7C3F0AF344}">
      <dgm:prSet/>
      <dgm:spPr/>
      <dgm:t>
        <a:bodyPr/>
        <a:lstStyle/>
        <a:p>
          <a:endParaRPr lang="en-US"/>
        </a:p>
      </dgm:t>
    </dgm:pt>
    <dgm:pt modelId="{8B8B8053-882A-4779-B0D8-3957BBFE2C7D}">
      <dgm:prSet/>
      <dgm:spPr/>
      <dgm:t>
        <a:bodyPr/>
        <a:lstStyle/>
        <a:p>
          <a:endParaRPr lang="en-US"/>
        </a:p>
      </dgm:t>
    </dgm:pt>
    <dgm:pt modelId="{52ADC873-D2CB-423B-BC7E-0E49EFA5A783}" type="parTrans" cxnId="{1589873D-8896-47B9-BE80-150A072F7F0E}">
      <dgm:prSet/>
      <dgm:spPr/>
      <dgm:t>
        <a:bodyPr/>
        <a:lstStyle/>
        <a:p>
          <a:endParaRPr lang="en-US"/>
        </a:p>
      </dgm:t>
    </dgm:pt>
    <dgm:pt modelId="{0004D1D2-EDA9-41B7-893F-31FC3C2CF4A6}" type="sibTrans" cxnId="{1589873D-8896-47B9-BE80-150A072F7F0E}">
      <dgm:prSet/>
      <dgm:spPr/>
      <dgm:t>
        <a:bodyPr/>
        <a:lstStyle/>
        <a:p>
          <a:endParaRPr lang="en-US"/>
        </a:p>
      </dgm:t>
    </dgm:pt>
    <dgm:pt modelId="{170CA753-CD96-4A55-B172-D0F2AE7C1EE0}">
      <dgm:prSet/>
      <dgm:spPr/>
      <dgm:t>
        <a:bodyPr/>
        <a:lstStyle/>
        <a:p>
          <a:r>
            <a:rPr lang="en-US"/>
            <a:t>- Enhances employee satisfaction</a:t>
          </a:r>
          <a:endParaRPr lang="en-US" dirty="0"/>
        </a:p>
      </dgm:t>
    </dgm:pt>
    <dgm:pt modelId="{E766D966-F971-49D0-9ED9-0A64A7296069}" type="parTrans" cxnId="{D5908C32-D43E-4DA5-81C0-7FFD41FA0716}">
      <dgm:prSet/>
      <dgm:spPr/>
      <dgm:t>
        <a:bodyPr/>
        <a:lstStyle/>
        <a:p>
          <a:endParaRPr lang="en-US"/>
        </a:p>
      </dgm:t>
    </dgm:pt>
    <dgm:pt modelId="{38B8C118-D82A-498A-9614-428CD97B20CA}" type="sibTrans" cxnId="{D5908C32-D43E-4DA5-81C0-7FFD41FA0716}">
      <dgm:prSet/>
      <dgm:spPr/>
      <dgm:t>
        <a:bodyPr/>
        <a:lstStyle/>
        <a:p>
          <a:endParaRPr lang="en-US"/>
        </a:p>
      </dgm:t>
    </dgm:pt>
    <dgm:pt modelId="{7528EA3F-AF04-4585-AE8B-666C480E8D58}">
      <dgm:prSet/>
      <dgm:spPr/>
      <dgm:t>
        <a:bodyPr/>
        <a:lstStyle/>
        <a:p>
          <a:r>
            <a:rPr lang="en-US"/>
            <a:t>- Reduces regulatory intervention</a:t>
          </a:r>
          <a:endParaRPr lang="en-US" dirty="0"/>
        </a:p>
      </dgm:t>
    </dgm:pt>
    <dgm:pt modelId="{B1E665A5-A316-4372-94A9-333FBD43CDC3}" type="parTrans" cxnId="{90E1A733-03CA-46F3-B0F1-149E478D467C}">
      <dgm:prSet/>
      <dgm:spPr/>
      <dgm:t>
        <a:bodyPr/>
        <a:lstStyle/>
        <a:p>
          <a:endParaRPr lang="en-US"/>
        </a:p>
      </dgm:t>
    </dgm:pt>
    <dgm:pt modelId="{357FA1A8-7663-4991-9E2C-E821FB3E218A}" type="sibTrans" cxnId="{90E1A733-03CA-46F3-B0F1-149E478D467C}">
      <dgm:prSet/>
      <dgm:spPr/>
      <dgm:t>
        <a:bodyPr/>
        <a:lstStyle/>
        <a:p>
          <a:endParaRPr lang="en-US"/>
        </a:p>
      </dgm:t>
    </dgm:pt>
    <dgm:pt modelId="{4662241E-22DC-438E-A0A9-5A461D44777D}">
      <dgm:prSet/>
      <dgm:spPr/>
      <dgm:t>
        <a:bodyPr/>
        <a:lstStyle/>
        <a:p>
          <a:r>
            <a:rPr lang="en-US" dirty="0"/>
            <a:t>- Improves customer loyalty</a:t>
          </a:r>
        </a:p>
      </dgm:t>
    </dgm:pt>
    <dgm:pt modelId="{5385250B-0844-46F7-B33B-ED3F706ABCE1}" type="parTrans" cxnId="{2CF52CAC-5A7D-4F0F-9750-AC97B64287EE}">
      <dgm:prSet/>
      <dgm:spPr/>
      <dgm:t>
        <a:bodyPr/>
        <a:lstStyle/>
        <a:p>
          <a:endParaRPr lang="en-US"/>
        </a:p>
      </dgm:t>
    </dgm:pt>
    <dgm:pt modelId="{101F1E40-4151-4FBE-9A60-9B70FC247753}" type="sibTrans" cxnId="{2CF52CAC-5A7D-4F0F-9750-AC97B64287EE}">
      <dgm:prSet/>
      <dgm:spPr/>
      <dgm:t>
        <a:bodyPr/>
        <a:lstStyle/>
        <a:p>
          <a:endParaRPr lang="en-US"/>
        </a:p>
      </dgm:t>
    </dgm:pt>
    <dgm:pt modelId="{19CC5060-DFD8-44FE-9D75-C2E3B594BCE1}">
      <dgm:prSet/>
      <dgm:spPr/>
      <dgm:t>
        <a:bodyPr/>
        <a:lstStyle/>
        <a:p>
          <a:r>
            <a:rPr lang="en-US"/>
            <a:t>- Attracts investors</a:t>
          </a:r>
          <a:endParaRPr lang="en-US" dirty="0"/>
        </a:p>
      </dgm:t>
    </dgm:pt>
    <dgm:pt modelId="{61A9112C-9A10-415C-95E5-03CABB31D87E}" type="parTrans" cxnId="{EDAD9C73-2439-45DA-B47C-4DA09769D8FA}">
      <dgm:prSet/>
      <dgm:spPr/>
      <dgm:t>
        <a:bodyPr/>
        <a:lstStyle/>
        <a:p>
          <a:endParaRPr lang="en-US"/>
        </a:p>
      </dgm:t>
    </dgm:pt>
    <dgm:pt modelId="{97E9A54B-CFB1-4331-9889-724A2CC960F4}" type="sibTrans" cxnId="{EDAD9C73-2439-45DA-B47C-4DA09769D8FA}">
      <dgm:prSet/>
      <dgm:spPr/>
      <dgm:t>
        <a:bodyPr/>
        <a:lstStyle/>
        <a:p>
          <a:endParaRPr lang="en-US"/>
        </a:p>
      </dgm:t>
    </dgm:pt>
    <dgm:pt modelId="{99863665-D979-4AC2-9268-DE6B5A3B8EB0}" type="pres">
      <dgm:prSet presAssocID="{11338172-C19B-47A3-8D46-4B6C652B030F}" presName="outerComposite" presStyleCnt="0">
        <dgm:presLayoutVars>
          <dgm:chMax val="5"/>
          <dgm:dir/>
          <dgm:resizeHandles val="exact"/>
        </dgm:presLayoutVars>
      </dgm:prSet>
      <dgm:spPr/>
    </dgm:pt>
    <dgm:pt modelId="{9E599823-E952-4C4C-A2A9-0A4039EFF46D}" type="pres">
      <dgm:prSet presAssocID="{11338172-C19B-47A3-8D46-4B6C652B030F}" presName="dummyMaxCanvas" presStyleCnt="0">
        <dgm:presLayoutVars/>
      </dgm:prSet>
      <dgm:spPr/>
    </dgm:pt>
    <dgm:pt modelId="{3B025288-304F-448F-9439-FC816180A533}" type="pres">
      <dgm:prSet presAssocID="{11338172-C19B-47A3-8D46-4B6C652B030F}" presName="FiveNodes_1" presStyleLbl="node1" presStyleIdx="0" presStyleCnt="5">
        <dgm:presLayoutVars>
          <dgm:bulletEnabled val="1"/>
        </dgm:presLayoutVars>
      </dgm:prSet>
      <dgm:spPr/>
    </dgm:pt>
    <dgm:pt modelId="{A092B04A-7F1E-41E2-8682-B1C29C19DB36}" type="pres">
      <dgm:prSet presAssocID="{11338172-C19B-47A3-8D46-4B6C652B030F}" presName="FiveNodes_2" presStyleLbl="node1" presStyleIdx="1" presStyleCnt="5">
        <dgm:presLayoutVars>
          <dgm:bulletEnabled val="1"/>
        </dgm:presLayoutVars>
      </dgm:prSet>
      <dgm:spPr/>
    </dgm:pt>
    <dgm:pt modelId="{FABF9DC5-B45D-4E3D-B1AB-C7DFD3C99F58}" type="pres">
      <dgm:prSet presAssocID="{11338172-C19B-47A3-8D46-4B6C652B030F}" presName="FiveNodes_3" presStyleLbl="node1" presStyleIdx="2" presStyleCnt="5">
        <dgm:presLayoutVars>
          <dgm:bulletEnabled val="1"/>
        </dgm:presLayoutVars>
      </dgm:prSet>
      <dgm:spPr/>
    </dgm:pt>
    <dgm:pt modelId="{FBA41B2C-02B3-45EC-B352-CB8309AD96E2}" type="pres">
      <dgm:prSet presAssocID="{11338172-C19B-47A3-8D46-4B6C652B030F}" presName="FiveNodes_4" presStyleLbl="node1" presStyleIdx="3" presStyleCnt="5">
        <dgm:presLayoutVars>
          <dgm:bulletEnabled val="1"/>
        </dgm:presLayoutVars>
      </dgm:prSet>
      <dgm:spPr/>
    </dgm:pt>
    <dgm:pt modelId="{C74ED101-A73D-4090-889A-C47D313B765D}" type="pres">
      <dgm:prSet presAssocID="{11338172-C19B-47A3-8D46-4B6C652B030F}" presName="FiveNodes_5" presStyleLbl="node1" presStyleIdx="4" presStyleCnt="5">
        <dgm:presLayoutVars>
          <dgm:bulletEnabled val="1"/>
        </dgm:presLayoutVars>
      </dgm:prSet>
      <dgm:spPr/>
    </dgm:pt>
    <dgm:pt modelId="{AF045FE5-BB4D-42A4-9256-2D7610510830}" type="pres">
      <dgm:prSet presAssocID="{11338172-C19B-47A3-8D46-4B6C652B030F}" presName="FiveConn_1-2" presStyleLbl="fgAccFollowNode1" presStyleIdx="0" presStyleCnt="4">
        <dgm:presLayoutVars>
          <dgm:bulletEnabled val="1"/>
        </dgm:presLayoutVars>
      </dgm:prSet>
      <dgm:spPr/>
    </dgm:pt>
    <dgm:pt modelId="{A055DBCC-2B69-4767-8F5D-C4035FB83594}" type="pres">
      <dgm:prSet presAssocID="{11338172-C19B-47A3-8D46-4B6C652B030F}" presName="FiveConn_2-3" presStyleLbl="fgAccFollowNode1" presStyleIdx="1" presStyleCnt="4">
        <dgm:presLayoutVars>
          <dgm:bulletEnabled val="1"/>
        </dgm:presLayoutVars>
      </dgm:prSet>
      <dgm:spPr/>
    </dgm:pt>
    <dgm:pt modelId="{64C93AC4-7F79-42CB-BD36-0327C8272C62}" type="pres">
      <dgm:prSet presAssocID="{11338172-C19B-47A3-8D46-4B6C652B030F}" presName="FiveConn_3-4" presStyleLbl="fgAccFollowNode1" presStyleIdx="2" presStyleCnt="4">
        <dgm:presLayoutVars>
          <dgm:bulletEnabled val="1"/>
        </dgm:presLayoutVars>
      </dgm:prSet>
      <dgm:spPr/>
    </dgm:pt>
    <dgm:pt modelId="{1832D5AE-2D34-45C2-B5D9-1B5CB63FCB27}" type="pres">
      <dgm:prSet presAssocID="{11338172-C19B-47A3-8D46-4B6C652B030F}" presName="FiveConn_4-5" presStyleLbl="fgAccFollowNode1" presStyleIdx="3" presStyleCnt="4">
        <dgm:presLayoutVars>
          <dgm:bulletEnabled val="1"/>
        </dgm:presLayoutVars>
      </dgm:prSet>
      <dgm:spPr/>
    </dgm:pt>
    <dgm:pt modelId="{B8D4114C-B29D-4400-97AC-5C8CA0C389C7}" type="pres">
      <dgm:prSet presAssocID="{11338172-C19B-47A3-8D46-4B6C652B030F}" presName="FiveNodes_1_text" presStyleLbl="node1" presStyleIdx="4" presStyleCnt="5">
        <dgm:presLayoutVars>
          <dgm:bulletEnabled val="1"/>
        </dgm:presLayoutVars>
      </dgm:prSet>
      <dgm:spPr/>
    </dgm:pt>
    <dgm:pt modelId="{A241C9C5-3972-4099-B19A-61CF6C7E4889}" type="pres">
      <dgm:prSet presAssocID="{11338172-C19B-47A3-8D46-4B6C652B030F}" presName="FiveNodes_2_text" presStyleLbl="node1" presStyleIdx="4" presStyleCnt="5">
        <dgm:presLayoutVars>
          <dgm:bulletEnabled val="1"/>
        </dgm:presLayoutVars>
      </dgm:prSet>
      <dgm:spPr/>
    </dgm:pt>
    <dgm:pt modelId="{E6F53394-9C4E-4F71-8251-EC0786C54F23}" type="pres">
      <dgm:prSet presAssocID="{11338172-C19B-47A3-8D46-4B6C652B030F}" presName="FiveNodes_3_text" presStyleLbl="node1" presStyleIdx="4" presStyleCnt="5">
        <dgm:presLayoutVars>
          <dgm:bulletEnabled val="1"/>
        </dgm:presLayoutVars>
      </dgm:prSet>
      <dgm:spPr/>
    </dgm:pt>
    <dgm:pt modelId="{43BE13AB-91D7-4311-A4BD-C05364F8BD5D}" type="pres">
      <dgm:prSet presAssocID="{11338172-C19B-47A3-8D46-4B6C652B030F}" presName="FiveNodes_4_text" presStyleLbl="node1" presStyleIdx="4" presStyleCnt="5">
        <dgm:presLayoutVars>
          <dgm:bulletEnabled val="1"/>
        </dgm:presLayoutVars>
      </dgm:prSet>
      <dgm:spPr/>
    </dgm:pt>
    <dgm:pt modelId="{C11EC4E8-F971-438F-8461-3F2F5E2F1880}" type="pres">
      <dgm:prSet presAssocID="{11338172-C19B-47A3-8D46-4B6C652B03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8A89413-2E39-42BD-A2C9-8F7C3F0AF344}" srcId="{11338172-C19B-47A3-8D46-4B6C652B030F}" destId="{570225E4-24E4-4910-B2B2-95AA1D7B9B0F}" srcOrd="7" destOrd="0" parTransId="{188FA2A8-02F6-4C97-A7E3-2E023A5FE5A4}" sibTransId="{F13723D7-171C-4647-ABCE-B332A7820DE4}"/>
    <dgm:cxn modelId="{1C9F1518-D65A-46AD-A6E2-2EDAC753B3D0}" type="presOf" srcId="{4662241E-22DC-438E-A0A9-5A461D44777D}" destId="{E6F53394-9C4E-4F71-8251-EC0786C54F23}" srcOrd="1" destOrd="0" presId="urn:microsoft.com/office/officeart/2005/8/layout/vProcess5"/>
    <dgm:cxn modelId="{D5908C32-D43E-4DA5-81C0-7FFD41FA0716}" srcId="{11338172-C19B-47A3-8D46-4B6C652B030F}" destId="{170CA753-CD96-4A55-B172-D0F2AE7C1EE0}" srcOrd="4" destOrd="0" parTransId="{E766D966-F971-49D0-9ED9-0A64A7296069}" sibTransId="{38B8C118-D82A-498A-9614-428CD97B20CA}"/>
    <dgm:cxn modelId="{E7FF0A33-A090-4AAB-B899-4F70999CF9F8}" type="presOf" srcId="{11338172-C19B-47A3-8D46-4B6C652B030F}" destId="{99863665-D979-4AC2-9268-DE6B5A3B8EB0}" srcOrd="0" destOrd="0" presId="urn:microsoft.com/office/officeart/2005/8/layout/vProcess5"/>
    <dgm:cxn modelId="{90E1A733-03CA-46F3-B0F1-149E478D467C}" srcId="{11338172-C19B-47A3-8D46-4B6C652B030F}" destId="{7528EA3F-AF04-4585-AE8B-666C480E8D58}" srcOrd="3" destOrd="0" parTransId="{B1E665A5-A316-4372-94A9-333FBD43CDC3}" sibTransId="{357FA1A8-7663-4991-9E2C-E821FB3E218A}"/>
    <dgm:cxn modelId="{BF07B238-E93B-4A71-A154-229C5A7644C5}" type="presOf" srcId="{19CC5060-DFD8-44FE-9D75-C2E3B594BCE1}" destId="{A092B04A-7F1E-41E2-8682-B1C29C19DB36}" srcOrd="0" destOrd="0" presId="urn:microsoft.com/office/officeart/2005/8/layout/vProcess5"/>
    <dgm:cxn modelId="{1589873D-8896-47B9-BE80-150A072F7F0E}" srcId="{11338172-C19B-47A3-8D46-4B6C652B030F}" destId="{8B8B8053-882A-4779-B0D8-3957BBFE2C7D}" srcOrd="5" destOrd="0" parTransId="{52ADC873-D2CB-423B-BC7E-0E49EFA5A783}" sibTransId="{0004D1D2-EDA9-41B7-893F-31FC3C2CF4A6}"/>
    <dgm:cxn modelId="{91DEEC42-B9C8-427F-B314-49F6D46C6346}" type="presOf" srcId="{7528EA3F-AF04-4585-AE8B-666C480E8D58}" destId="{FBA41B2C-02B3-45EC-B352-CB8309AD96E2}" srcOrd="0" destOrd="0" presId="urn:microsoft.com/office/officeart/2005/8/layout/vProcess5"/>
    <dgm:cxn modelId="{F360D163-18DD-4234-BCF7-90707354BC4C}" type="presOf" srcId="{4662241E-22DC-438E-A0A9-5A461D44777D}" destId="{FABF9DC5-B45D-4E3D-B1AB-C7DFD3C99F58}" srcOrd="0" destOrd="0" presId="urn:microsoft.com/office/officeart/2005/8/layout/vProcess5"/>
    <dgm:cxn modelId="{A4DEDB4E-467B-48E2-98BE-7821EEA4D917}" type="presOf" srcId="{19CC5060-DFD8-44FE-9D75-C2E3B594BCE1}" destId="{A241C9C5-3972-4099-B19A-61CF6C7E4889}" srcOrd="1" destOrd="0" presId="urn:microsoft.com/office/officeart/2005/8/layout/vProcess5"/>
    <dgm:cxn modelId="{EDAD9C73-2439-45DA-B47C-4DA09769D8FA}" srcId="{11338172-C19B-47A3-8D46-4B6C652B030F}" destId="{19CC5060-DFD8-44FE-9D75-C2E3B594BCE1}" srcOrd="1" destOrd="0" parTransId="{61A9112C-9A10-415C-95E5-03CABB31D87E}" sibTransId="{97E9A54B-CFB1-4331-9889-724A2CC960F4}"/>
    <dgm:cxn modelId="{CA169A57-9770-4443-A0C0-23CF14E21F4E}" type="presOf" srcId="{170CA753-CD96-4A55-B172-D0F2AE7C1EE0}" destId="{C74ED101-A73D-4090-889A-C47D313B765D}" srcOrd="0" destOrd="0" presId="urn:microsoft.com/office/officeart/2005/8/layout/vProcess5"/>
    <dgm:cxn modelId="{D032EC8D-5DB9-4CB7-A7AF-7B8589AE796B}" type="presOf" srcId="{357FA1A8-7663-4991-9E2C-E821FB3E218A}" destId="{1832D5AE-2D34-45C2-B5D9-1B5CB63FCB27}" srcOrd="0" destOrd="0" presId="urn:microsoft.com/office/officeart/2005/8/layout/vProcess5"/>
    <dgm:cxn modelId="{F47C0F98-CEDE-4CB6-9215-60CF9A9CB1D3}" type="presOf" srcId="{170CA753-CD96-4A55-B172-D0F2AE7C1EE0}" destId="{C11EC4E8-F971-438F-8461-3F2F5E2F1880}" srcOrd="1" destOrd="0" presId="urn:microsoft.com/office/officeart/2005/8/layout/vProcess5"/>
    <dgm:cxn modelId="{5484B89D-453B-4183-B790-8005DAB7C875}" type="presOf" srcId="{7528EA3F-AF04-4585-AE8B-666C480E8D58}" destId="{43BE13AB-91D7-4311-A4BD-C05364F8BD5D}" srcOrd="1" destOrd="0" presId="urn:microsoft.com/office/officeart/2005/8/layout/vProcess5"/>
    <dgm:cxn modelId="{FC08679E-98C0-42C0-B210-B77358C32D25}" type="presOf" srcId="{C9220E64-FBF4-4381-A8DC-93E684B81AA5}" destId="{3B025288-304F-448F-9439-FC816180A533}" srcOrd="0" destOrd="0" presId="urn:microsoft.com/office/officeart/2005/8/layout/vProcess5"/>
    <dgm:cxn modelId="{2CA858A0-DFE4-4435-BD13-BED8F8A813EC}" type="presOf" srcId="{C9220E64-FBF4-4381-A8DC-93E684B81AA5}" destId="{B8D4114C-B29D-4400-97AC-5C8CA0C389C7}" srcOrd="1" destOrd="0" presId="urn:microsoft.com/office/officeart/2005/8/layout/vProcess5"/>
    <dgm:cxn modelId="{A81E86A0-B1C2-466D-86CB-3D9553C63F8F}" srcId="{11338172-C19B-47A3-8D46-4B6C652B030F}" destId="{FD8D3A4E-08A1-4296-B217-13F073B60567}" srcOrd="6" destOrd="0" parTransId="{0DABF780-FFE9-4155-8500-54147CB8D1F4}" sibTransId="{DBC30C2F-D3C6-44B4-B064-3FD2B406FA93}"/>
    <dgm:cxn modelId="{0EB0F8A5-94E8-4F45-8AB6-E798C32542AF}" type="presOf" srcId="{97E9A54B-CFB1-4331-9889-724A2CC960F4}" destId="{A055DBCC-2B69-4767-8F5D-C4035FB83594}" srcOrd="0" destOrd="0" presId="urn:microsoft.com/office/officeart/2005/8/layout/vProcess5"/>
    <dgm:cxn modelId="{2CF52CAC-5A7D-4F0F-9750-AC97B64287EE}" srcId="{11338172-C19B-47A3-8D46-4B6C652B030F}" destId="{4662241E-22DC-438E-A0A9-5A461D44777D}" srcOrd="2" destOrd="0" parTransId="{5385250B-0844-46F7-B33B-ED3F706ABCE1}" sibTransId="{101F1E40-4151-4FBE-9A60-9B70FC247753}"/>
    <dgm:cxn modelId="{3477D6AC-C83F-4453-94C2-C9FA9ED4E624}" type="presOf" srcId="{092A72D3-E9BC-487F-8A4D-3D221BC70873}" destId="{AF045FE5-BB4D-42A4-9256-2D7610510830}" srcOrd="0" destOrd="0" presId="urn:microsoft.com/office/officeart/2005/8/layout/vProcess5"/>
    <dgm:cxn modelId="{9861C6E6-CB41-4AC1-B9B2-0ACBB88162F7}" srcId="{11338172-C19B-47A3-8D46-4B6C652B030F}" destId="{C9220E64-FBF4-4381-A8DC-93E684B81AA5}" srcOrd="0" destOrd="0" parTransId="{9AAD22D6-AB53-4C73-83D3-C24D5551CBEB}" sibTransId="{092A72D3-E9BC-487F-8A4D-3D221BC70873}"/>
    <dgm:cxn modelId="{425D17F1-F151-45CD-92EF-BA781BFA12D9}" type="presOf" srcId="{101F1E40-4151-4FBE-9A60-9B70FC247753}" destId="{64C93AC4-7F79-42CB-BD36-0327C8272C62}" srcOrd="0" destOrd="0" presId="urn:microsoft.com/office/officeart/2005/8/layout/vProcess5"/>
    <dgm:cxn modelId="{4EF21B64-60FF-4C1B-A033-E0ED4A66C3F5}" type="presParOf" srcId="{99863665-D979-4AC2-9268-DE6B5A3B8EB0}" destId="{9E599823-E952-4C4C-A2A9-0A4039EFF46D}" srcOrd="0" destOrd="0" presId="urn:microsoft.com/office/officeart/2005/8/layout/vProcess5"/>
    <dgm:cxn modelId="{C5BF6D32-B678-41C1-85F6-5E05BE0D0EFD}" type="presParOf" srcId="{99863665-D979-4AC2-9268-DE6B5A3B8EB0}" destId="{3B025288-304F-448F-9439-FC816180A533}" srcOrd="1" destOrd="0" presId="urn:microsoft.com/office/officeart/2005/8/layout/vProcess5"/>
    <dgm:cxn modelId="{363DB672-C9EB-4A27-BF38-7E39AC0BB0B1}" type="presParOf" srcId="{99863665-D979-4AC2-9268-DE6B5A3B8EB0}" destId="{A092B04A-7F1E-41E2-8682-B1C29C19DB36}" srcOrd="2" destOrd="0" presId="urn:microsoft.com/office/officeart/2005/8/layout/vProcess5"/>
    <dgm:cxn modelId="{B9126E55-6D8D-4B8E-BD7E-5313E238FDDF}" type="presParOf" srcId="{99863665-D979-4AC2-9268-DE6B5A3B8EB0}" destId="{FABF9DC5-B45D-4E3D-B1AB-C7DFD3C99F58}" srcOrd="3" destOrd="0" presId="urn:microsoft.com/office/officeart/2005/8/layout/vProcess5"/>
    <dgm:cxn modelId="{F487D309-57E9-4E8C-AE59-D8D151F5A627}" type="presParOf" srcId="{99863665-D979-4AC2-9268-DE6B5A3B8EB0}" destId="{FBA41B2C-02B3-45EC-B352-CB8309AD96E2}" srcOrd="4" destOrd="0" presId="urn:microsoft.com/office/officeart/2005/8/layout/vProcess5"/>
    <dgm:cxn modelId="{3F47CE7E-5648-4DAA-A519-61C5FAF563AF}" type="presParOf" srcId="{99863665-D979-4AC2-9268-DE6B5A3B8EB0}" destId="{C74ED101-A73D-4090-889A-C47D313B765D}" srcOrd="5" destOrd="0" presId="urn:microsoft.com/office/officeart/2005/8/layout/vProcess5"/>
    <dgm:cxn modelId="{0E36F813-6355-4565-ABB7-0BF2BD9D7472}" type="presParOf" srcId="{99863665-D979-4AC2-9268-DE6B5A3B8EB0}" destId="{AF045FE5-BB4D-42A4-9256-2D7610510830}" srcOrd="6" destOrd="0" presId="urn:microsoft.com/office/officeart/2005/8/layout/vProcess5"/>
    <dgm:cxn modelId="{52A44817-6FBE-44D1-8742-6DC2BECDF53C}" type="presParOf" srcId="{99863665-D979-4AC2-9268-DE6B5A3B8EB0}" destId="{A055DBCC-2B69-4767-8F5D-C4035FB83594}" srcOrd="7" destOrd="0" presId="urn:microsoft.com/office/officeart/2005/8/layout/vProcess5"/>
    <dgm:cxn modelId="{AE9B9210-951C-4AE8-A2AD-0A9C6CDF385E}" type="presParOf" srcId="{99863665-D979-4AC2-9268-DE6B5A3B8EB0}" destId="{64C93AC4-7F79-42CB-BD36-0327C8272C62}" srcOrd="8" destOrd="0" presId="urn:microsoft.com/office/officeart/2005/8/layout/vProcess5"/>
    <dgm:cxn modelId="{1D9CA1B0-B93A-4D35-9130-DA234A7AAB39}" type="presParOf" srcId="{99863665-D979-4AC2-9268-DE6B5A3B8EB0}" destId="{1832D5AE-2D34-45C2-B5D9-1B5CB63FCB27}" srcOrd="9" destOrd="0" presId="urn:microsoft.com/office/officeart/2005/8/layout/vProcess5"/>
    <dgm:cxn modelId="{0F56EEEB-020E-40E3-B0C1-F1A9E56B7AD7}" type="presParOf" srcId="{99863665-D979-4AC2-9268-DE6B5A3B8EB0}" destId="{B8D4114C-B29D-4400-97AC-5C8CA0C389C7}" srcOrd="10" destOrd="0" presId="urn:microsoft.com/office/officeart/2005/8/layout/vProcess5"/>
    <dgm:cxn modelId="{1F934B8F-FB14-48E6-860C-941FD2C54654}" type="presParOf" srcId="{99863665-D979-4AC2-9268-DE6B5A3B8EB0}" destId="{A241C9C5-3972-4099-B19A-61CF6C7E4889}" srcOrd="11" destOrd="0" presId="urn:microsoft.com/office/officeart/2005/8/layout/vProcess5"/>
    <dgm:cxn modelId="{88500C6E-B644-4AE9-B1DD-4C13A2098272}" type="presParOf" srcId="{99863665-D979-4AC2-9268-DE6B5A3B8EB0}" destId="{E6F53394-9C4E-4F71-8251-EC0786C54F23}" srcOrd="12" destOrd="0" presId="urn:microsoft.com/office/officeart/2005/8/layout/vProcess5"/>
    <dgm:cxn modelId="{F279D51D-D44A-44B8-B720-B2813CDBB85D}" type="presParOf" srcId="{99863665-D979-4AC2-9268-DE6B5A3B8EB0}" destId="{43BE13AB-91D7-4311-A4BD-C05364F8BD5D}" srcOrd="13" destOrd="0" presId="urn:microsoft.com/office/officeart/2005/8/layout/vProcess5"/>
    <dgm:cxn modelId="{05A9AE72-B492-4136-BD4E-7D89B95B6471}" type="presParOf" srcId="{99863665-D979-4AC2-9268-DE6B5A3B8EB0}" destId="{C11EC4E8-F971-438F-8461-3F2F5E2F188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CE686E-9DDF-4347-8D45-F5FA0CEC79D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E1144-CD9B-4287-8182-0465C9966FC5}">
      <dgm:prSet phldrT="[Texte]"/>
      <dgm:spPr/>
      <dgm:t>
        <a:bodyPr/>
        <a:lstStyle/>
        <a:p>
          <a:r>
            <a:rPr lang="fr-FR" dirty="0"/>
            <a:t>1</a:t>
          </a:r>
          <a:endParaRPr lang="en-US" dirty="0"/>
        </a:p>
      </dgm:t>
    </dgm:pt>
    <dgm:pt modelId="{8B5BF1B1-0739-496E-B3DB-ADA86583886B}" type="parTrans" cxnId="{BB410765-6A1C-4B6D-85BA-0EBA7464C458}">
      <dgm:prSet/>
      <dgm:spPr/>
      <dgm:t>
        <a:bodyPr/>
        <a:lstStyle/>
        <a:p>
          <a:endParaRPr lang="en-US"/>
        </a:p>
      </dgm:t>
    </dgm:pt>
    <dgm:pt modelId="{4648B297-89EA-4FEE-9507-26E932ECC9D9}" type="sibTrans" cxnId="{BB410765-6A1C-4B6D-85BA-0EBA7464C458}">
      <dgm:prSet/>
      <dgm:spPr/>
      <dgm:t>
        <a:bodyPr/>
        <a:lstStyle/>
        <a:p>
          <a:endParaRPr lang="en-US"/>
        </a:p>
      </dgm:t>
    </dgm:pt>
    <dgm:pt modelId="{E526D62E-891F-42EB-A301-92FCF888D350}">
      <dgm:prSet phldrT="[Texte]"/>
      <dgm:spPr/>
      <dgm:t>
        <a:bodyPr/>
        <a:lstStyle/>
        <a:p>
          <a:r>
            <a:rPr lang="en-US" dirty="0"/>
            <a:t>Balancing profit and responsibility</a:t>
          </a:r>
        </a:p>
      </dgm:t>
    </dgm:pt>
    <dgm:pt modelId="{E27EDCBA-5D24-42DD-9E84-DA7CE6487EA1}" type="parTrans" cxnId="{58FC1AA9-17A1-4C73-AF07-AF6E3C948FA7}">
      <dgm:prSet/>
      <dgm:spPr/>
      <dgm:t>
        <a:bodyPr/>
        <a:lstStyle/>
        <a:p>
          <a:endParaRPr lang="en-US"/>
        </a:p>
      </dgm:t>
    </dgm:pt>
    <dgm:pt modelId="{C043FD61-30AD-4A5E-8A8D-18395AB866AB}" type="sibTrans" cxnId="{58FC1AA9-17A1-4C73-AF07-AF6E3C948FA7}">
      <dgm:prSet/>
      <dgm:spPr/>
      <dgm:t>
        <a:bodyPr/>
        <a:lstStyle/>
        <a:p>
          <a:endParaRPr lang="en-US"/>
        </a:p>
      </dgm:t>
    </dgm:pt>
    <dgm:pt modelId="{094566A6-11B7-4267-A084-E3135ABA9A92}">
      <dgm:prSet phldrT="[Texte]"/>
      <dgm:spPr/>
      <dgm:t>
        <a:bodyPr/>
        <a:lstStyle/>
        <a:p>
          <a:r>
            <a:rPr lang="fr-FR" dirty="0"/>
            <a:t>2</a:t>
          </a:r>
          <a:endParaRPr lang="en-US" dirty="0"/>
        </a:p>
      </dgm:t>
    </dgm:pt>
    <dgm:pt modelId="{0FAE8A36-DBA7-47BC-A48D-C30903FE3F3A}" type="parTrans" cxnId="{6A5121AA-4ECC-4EF6-AA3C-0D2D76E9B30F}">
      <dgm:prSet/>
      <dgm:spPr/>
      <dgm:t>
        <a:bodyPr/>
        <a:lstStyle/>
        <a:p>
          <a:endParaRPr lang="en-US"/>
        </a:p>
      </dgm:t>
    </dgm:pt>
    <dgm:pt modelId="{F18C7FF3-54DE-47AE-9984-AA811E014F1B}" type="sibTrans" cxnId="{6A5121AA-4ECC-4EF6-AA3C-0D2D76E9B30F}">
      <dgm:prSet/>
      <dgm:spPr/>
      <dgm:t>
        <a:bodyPr/>
        <a:lstStyle/>
        <a:p>
          <a:endParaRPr lang="en-US"/>
        </a:p>
      </dgm:t>
    </dgm:pt>
    <dgm:pt modelId="{EAFC72C6-A8A3-43BC-B2A6-AC3F278DB552}">
      <dgm:prSet phldrT="[Texte]"/>
      <dgm:spPr/>
      <dgm:t>
        <a:bodyPr/>
        <a:lstStyle/>
        <a:p>
          <a:r>
            <a:rPr lang="en-US" dirty="0"/>
            <a:t>Greenwashing</a:t>
          </a:r>
        </a:p>
      </dgm:t>
    </dgm:pt>
    <dgm:pt modelId="{B0725A1F-C30C-4EF0-9BE3-EB56B5952428}" type="parTrans" cxnId="{1F142023-8009-4AA5-B5A7-67B453E18938}">
      <dgm:prSet/>
      <dgm:spPr/>
      <dgm:t>
        <a:bodyPr/>
        <a:lstStyle/>
        <a:p>
          <a:endParaRPr lang="en-US"/>
        </a:p>
      </dgm:t>
    </dgm:pt>
    <dgm:pt modelId="{10BC2BFD-55A7-4639-B090-15FFCE580F5A}" type="sibTrans" cxnId="{1F142023-8009-4AA5-B5A7-67B453E18938}">
      <dgm:prSet/>
      <dgm:spPr/>
      <dgm:t>
        <a:bodyPr/>
        <a:lstStyle/>
        <a:p>
          <a:endParaRPr lang="en-US"/>
        </a:p>
      </dgm:t>
    </dgm:pt>
    <dgm:pt modelId="{EFB20A9A-D465-45D5-8973-4DCA9396C341}">
      <dgm:prSet/>
      <dgm:spPr/>
      <dgm:t>
        <a:bodyPr/>
        <a:lstStyle/>
        <a:p>
          <a:r>
            <a:rPr lang="fr-FR" dirty="0"/>
            <a:t>3</a:t>
          </a:r>
          <a:endParaRPr lang="en-US" dirty="0"/>
        </a:p>
      </dgm:t>
    </dgm:pt>
    <dgm:pt modelId="{6F9D15C7-9E29-4798-BA5D-9D63F22EFE5A}" type="parTrans" cxnId="{ADFE1641-20CC-477A-842B-77F98EAAD9BB}">
      <dgm:prSet/>
      <dgm:spPr/>
      <dgm:t>
        <a:bodyPr/>
        <a:lstStyle/>
        <a:p>
          <a:endParaRPr lang="en-US"/>
        </a:p>
      </dgm:t>
    </dgm:pt>
    <dgm:pt modelId="{564B57A2-2D60-416A-A950-D13AAB8E7413}" type="sibTrans" cxnId="{ADFE1641-20CC-477A-842B-77F98EAAD9BB}">
      <dgm:prSet/>
      <dgm:spPr/>
      <dgm:t>
        <a:bodyPr/>
        <a:lstStyle/>
        <a:p>
          <a:endParaRPr lang="en-US"/>
        </a:p>
      </dgm:t>
    </dgm:pt>
    <dgm:pt modelId="{DCB5CAE4-C3BC-45F0-BD2A-63FAA5F8CEB2}">
      <dgm:prSet/>
      <dgm:spPr/>
      <dgm:t>
        <a:bodyPr/>
        <a:lstStyle/>
        <a:p>
          <a:r>
            <a:rPr lang="fr-FR" dirty="0"/>
            <a:t>4</a:t>
          </a:r>
          <a:endParaRPr lang="en-US" dirty="0"/>
        </a:p>
      </dgm:t>
    </dgm:pt>
    <dgm:pt modelId="{1F6C1661-702F-42B5-832B-E923BF862104}" type="parTrans" cxnId="{00EDAA5A-B410-42CA-BF5F-FE09DDD02347}">
      <dgm:prSet/>
      <dgm:spPr/>
      <dgm:t>
        <a:bodyPr/>
        <a:lstStyle/>
        <a:p>
          <a:endParaRPr lang="en-US"/>
        </a:p>
      </dgm:t>
    </dgm:pt>
    <dgm:pt modelId="{FF0E6A95-C92E-4AFE-9D73-415AB2C5298D}" type="sibTrans" cxnId="{00EDAA5A-B410-42CA-BF5F-FE09DDD02347}">
      <dgm:prSet/>
      <dgm:spPr/>
      <dgm:t>
        <a:bodyPr/>
        <a:lstStyle/>
        <a:p>
          <a:endParaRPr lang="en-US"/>
        </a:p>
      </dgm:t>
    </dgm:pt>
    <dgm:pt modelId="{646DE35C-EB30-4B32-AD7F-57FE5A3C05F6}">
      <dgm:prSet/>
      <dgm:spPr/>
      <dgm:t>
        <a:bodyPr/>
        <a:lstStyle/>
        <a:p>
          <a:r>
            <a:rPr lang="en-US" dirty="0"/>
            <a:t>Measuring impact</a:t>
          </a:r>
        </a:p>
      </dgm:t>
    </dgm:pt>
    <dgm:pt modelId="{37265B81-D70E-49B7-B1C0-E1744D0CDA72}" type="parTrans" cxnId="{3923E76E-7C46-46C4-B596-12B7661FD39A}">
      <dgm:prSet/>
      <dgm:spPr/>
      <dgm:t>
        <a:bodyPr/>
        <a:lstStyle/>
        <a:p>
          <a:endParaRPr lang="en-US"/>
        </a:p>
      </dgm:t>
    </dgm:pt>
    <dgm:pt modelId="{6D7076A5-781B-49F2-8D40-5E6897BCEC6B}" type="sibTrans" cxnId="{3923E76E-7C46-46C4-B596-12B7661FD39A}">
      <dgm:prSet/>
      <dgm:spPr/>
      <dgm:t>
        <a:bodyPr/>
        <a:lstStyle/>
        <a:p>
          <a:endParaRPr lang="en-US"/>
        </a:p>
      </dgm:t>
    </dgm:pt>
    <dgm:pt modelId="{43033506-93B2-4FA4-981B-F41FEE383FC1}">
      <dgm:prSet/>
      <dgm:spPr/>
      <dgm:t>
        <a:bodyPr/>
        <a:lstStyle/>
        <a:p>
          <a:r>
            <a:rPr lang="en-US" dirty="0"/>
            <a:t>Stakeholder skepticism</a:t>
          </a:r>
        </a:p>
      </dgm:t>
    </dgm:pt>
    <dgm:pt modelId="{59170B76-FDFE-4599-94C2-8AAF9CE16D8C}" type="parTrans" cxnId="{59FF57AD-DB6B-4770-B239-C1200D8584A0}">
      <dgm:prSet/>
      <dgm:spPr/>
      <dgm:t>
        <a:bodyPr/>
        <a:lstStyle/>
        <a:p>
          <a:endParaRPr lang="en-US"/>
        </a:p>
      </dgm:t>
    </dgm:pt>
    <dgm:pt modelId="{80E9DF26-3D1C-47EA-B2F7-CB3E781704A5}" type="sibTrans" cxnId="{59FF57AD-DB6B-4770-B239-C1200D8584A0}">
      <dgm:prSet/>
      <dgm:spPr/>
      <dgm:t>
        <a:bodyPr/>
        <a:lstStyle/>
        <a:p>
          <a:endParaRPr lang="en-US"/>
        </a:p>
      </dgm:t>
    </dgm:pt>
    <dgm:pt modelId="{BDC8FB7B-AC1A-4BD8-9A10-27AF52AE0613}" type="pres">
      <dgm:prSet presAssocID="{6FCE686E-9DDF-4347-8D45-F5FA0CEC79D4}" presName="Name0" presStyleCnt="0">
        <dgm:presLayoutVars>
          <dgm:dir/>
          <dgm:animLvl val="lvl"/>
          <dgm:resizeHandles/>
        </dgm:presLayoutVars>
      </dgm:prSet>
      <dgm:spPr/>
    </dgm:pt>
    <dgm:pt modelId="{CCFD9DAD-B970-44F2-9D94-76FFAE9CF897}" type="pres">
      <dgm:prSet presAssocID="{821E1144-CD9B-4287-8182-0465C9966FC5}" presName="linNode" presStyleCnt="0"/>
      <dgm:spPr/>
    </dgm:pt>
    <dgm:pt modelId="{BA2840FF-CBD8-458A-9032-623610E46E62}" type="pres">
      <dgm:prSet presAssocID="{821E1144-CD9B-4287-8182-0465C9966FC5}" presName="parentShp" presStyleLbl="node1" presStyleIdx="0" presStyleCnt="4" custScaleX="33831">
        <dgm:presLayoutVars>
          <dgm:bulletEnabled val="1"/>
        </dgm:presLayoutVars>
      </dgm:prSet>
      <dgm:spPr/>
    </dgm:pt>
    <dgm:pt modelId="{599C6A3E-062F-4A26-94C8-9B7D4014E364}" type="pres">
      <dgm:prSet presAssocID="{821E1144-CD9B-4287-8182-0465C9966FC5}" presName="childShp" presStyleLbl="bgAccFollowNode1" presStyleIdx="0" presStyleCnt="4">
        <dgm:presLayoutVars>
          <dgm:bulletEnabled val="1"/>
        </dgm:presLayoutVars>
      </dgm:prSet>
      <dgm:spPr/>
    </dgm:pt>
    <dgm:pt modelId="{4F6F296C-0ECF-4E94-87D6-C07025DE61E9}" type="pres">
      <dgm:prSet presAssocID="{4648B297-89EA-4FEE-9507-26E932ECC9D9}" presName="spacing" presStyleCnt="0"/>
      <dgm:spPr/>
    </dgm:pt>
    <dgm:pt modelId="{32076E62-09D9-4A79-BE9C-E4BD48F760DF}" type="pres">
      <dgm:prSet presAssocID="{094566A6-11B7-4267-A084-E3135ABA9A92}" presName="linNode" presStyleCnt="0"/>
      <dgm:spPr/>
    </dgm:pt>
    <dgm:pt modelId="{89C07A0E-8255-4AD7-8C32-06786F1F6A18}" type="pres">
      <dgm:prSet presAssocID="{094566A6-11B7-4267-A084-E3135ABA9A92}" presName="parentShp" presStyleLbl="node1" presStyleIdx="1" presStyleCnt="4" custScaleX="36318">
        <dgm:presLayoutVars>
          <dgm:bulletEnabled val="1"/>
        </dgm:presLayoutVars>
      </dgm:prSet>
      <dgm:spPr/>
    </dgm:pt>
    <dgm:pt modelId="{BDA8A80C-64FB-41FF-823A-3E36686CC7A2}" type="pres">
      <dgm:prSet presAssocID="{094566A6-11B7-4267-A084-E3135ABA9A92}" presName="childShp" presStyleLbl="bgAccFollowNode1" presStyleIdx="1" presStyleCnt="4">
        <dgm:presLayoutVars>
          <dgm:bulletEnabled val="1"/>
        </dgm:presLayoutVars>
      </dgm:prSet>
      <dgm:spPr/>
    </dgm:pt>
    <dgm:pt modelId="{CD464328-2A07-4F46-A6F7-230DBB495C32}" type="pres">
      <dgm:prSet presAssocID="{F18C7FF3-54DE-47AE-9984-AA811E014F1B}" presName="spacing" presStyleCnt="0"/>
      <dgm:spPr/>
    </dgm:pt>
    <dgm:pt modelId="{ECB7B1B3-D116-4A4D-8F39-39E94F061650}" type="pres">
      <dgm:prSet presAssocID="{EFB20A9A-D465-45D5-8973-4DCA9396C341}" presName="linNode" presStyleCnt="0"/>
      <dgm:spPr/>
    </dgm:pt>
    <dgm:pt modelId="{FC9EBFE8-2A0E-4A2A-9CFF-AD0899D14894}" type="pres">
      <dgm:prSet presAssocID="{EFB20A9A-D465-45D5-8973-4DCA9396C341}" presName="parentShp" presStyleLbl="node1" presStyleIdx="2" presStyleCnt="4" custScaleX="36816">
        <dgm:presLayoutVars>
          <dgm:bulletEnabled val="1"/>
        </dgm:presLayoutVars>
      </dgm:prSet>
      <dgm:spPr/>
    </dgm:pt>
    <dgm:pt modelId="{0EA5F3CB-8007-4EEF-9DD1-90D96B0F738A}" type="pres">
      <dgm:prSet presAssocID="{EFB20A9A-D465-45D5-8973-4DCA9396C341}" presName="childShp" presStyleLbl="bgAccFollowNode1" presStyleIdx="2" presStyleCnt="4">
        <dgm:presLayoutVars>
          <dgm:bulletEnabled val="1"/>
        </dgm:presLayoutVars>
      </dgm:prSet>
      <dgm:spPr/>
    </dgm:pt>
    <dgm:pt modelId="{4F8CEE86-C161-4734-A219-E32DF94D2057}" type="pres">
      <dgm:prSet presAssocID="{564B57A2-2D60-416A-A950-D13AAB8E7413}" presName="spacing" presStyleCnt="0"/>
      <dgm:spPr/>
    </dgm:pt>
    <dgm:pt modelId="{26B5FEC8-0D01-4CF0-A496-E9EEE903EDF4}" type="pres">
      <dgm:prSet presAssocID="{DCB5CAE4-C3BC-45F0-BD2A-63FAA5F8CEB2}" presName="linNode" presStyleCnt="0"/>
      <dgm:spPr/>
    </dgm:pt>
    <dgm:pt modelId="{C636F20D-A9B9-449C-8588-C3F094C5D2B7}" type="pres">
      <dgm:prSet presAssocID="{DCB5CAE4-C3BC-45F0-BD2A-63FAA5F8CEB2}" presName="parentShp" presStyleLbl="node1" presStyleIdx="3" presStyleCnt="4" custScaleX="37313">
        <dgm:presLayoutVars>
          <dgm:bulletEnabled val="1"/>
        </dgm:presLayoutVars>
      </dgm:prSet>
      <dgm:spPr/>
    </dgm:pt>
    <dgm:pt modelId="{BF8CC1EC-8D82-4E98-98CC-23EE4F66DFEE}" type="pres">
      <dgm:prSet presAssocID="{DCB5CAE4-C3BC-45F0-BD2A-63FAA5F8CEB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8974504-9FA6-4FC3-925C-FA903AF4B997}" type="presOf" srcId="{EFB20A9A-D465-45D5-8973-4DCA9396C341}" destId="{FC9EBFE8-2A0E-4A2A-9CFF-AD0899D14894}" srcOrd="0" destOrd="0" presId="urn:microsoft.com/office/officeart/2005/8/layout/vList6"/>
    <dgm:cxn modelId="{1DB44913-B4BC-4E0D-8A3C-AE2114F1618F}" type="presOf" srcId="{DCB5CAE4-C3BC-45F0-BD2A-63FAA5F8CEB2}" destId="{C636F20D-A9B9-449C-8588-C3F094C5D2B7}" srcOrd="0" destOrd="0" presId="urn:microsoft.com/office/officeart/2005/8/layout/vList6"/>
    <dgm:cxn modelId="{1F142023-8009-4AA5-B5A7-67B453E18938}" srcId="{094566A6-11B7-4267-A084-E3135ABA9A92}" destId="{EAFC72C6-A8A3-43BC-B2A6-AC3F278DB552}" srcOrd="0" destOrd="0" parTransId="{B0725A1F-C30C-4EF0-9BE3-EB56B5952428}" sibTransId="{10BC2BFD-55A7-4639-B090-15FFCE580F5A}"/>
    <dgm:cxn modelId="{B96F8D23-74AA-4AE0-A321-96E6FCF8EAF8}" type="presOf" srcId="{094566A6-11B7-4267-A084-E3135ABA9A92}" destId="{89C07A0E-8255-4AD7-8C32-06786F1F6A18}" srcOrd="0" destOrd="0" presId="urn:microsoft.com/office/officeart/2005/8/layout/vList6"/>
    <dgm:cxn modelId="{8FE85060-E80F-489F-B2B7-3CE6B0328B29}" type="presOf" srcId="{43033506-93B2-4FA4-981B-F41FEE383FC1}" destId="{BF8CC1EC-8D82-4E98-98CC-23EE4F66DFEE}" srcOrd="0" destOrd="0" presId="urn:microsoft.com/office/officeart/2005/8/layout/vList6"/>
    <dgm:cxn modelId="{ADFE1641-20CC-477A-842B-77F98EAAD9BB}" srcId="{6FCE686E-9DDF-4347-8D45-F5FA0CEC79D4}" destId="{EFB20A9A-D465-45D5-8973-4DCA9396C341}" srcOrd="2" destOrd="0" parTransId="{6F9D15C7-9E29-4798-BA5D-9D63F22EFE5A}" sibTransId="{564B57A2-2D60-416A-A950-D13AAB8E7413}"/>
    <dgm:cxn modelId="{021D5F64-D617-483D-BA33-A173F5EAD81B}" type="presOf" srcId="{E526D62E-891F-42EB-A301-92FCF888D350}" destId="{599C6A3E-062F-4A26-94C8-9B7D4014E364}" srcOrd="0" destOrd="0" presId="urn:microsoft.com/office/officeart/2005/8/layout/vList6"/>
    <dgm:cxn modelId="{BB410765-6A1C-4B6D-85BA-0EBA7464C458}" srcId="{6FCE686E-9DDF-4347-8D45-F5FA0CEC79D4}" destId="{821E1144-CD9B-4287-8182-0465C9966FC5}" srcOrd="0" destOrd="0" parTransId="{8B5BF1B1-0739-496E-B3DB-ADA86583886B}" sibTransId="{4648B297-89EA-4FEE-9507-26E932ECC9D9}"/>
    <dgm:cxn modelId="{3923E76E-7C46-46C4-B596-12B7661FD39A}" srcId="{EFB20A9A-D465-45D5-8973-4DCA9396C341}" destId="{646DE35C-EB30-4B32-AD7F-57FE5A3C05F6}" srcOrd="0" destOrd="0" parTransId="{37265B81-D70E-49B7-B1C0-E1744D0CDA72}" sibTransId="{6D7076A5-781B-49F2-8D40-5E6897BCEC6B}"/>
    <dgm:cxn modelId="{00EDAA5A-B410-42CA-BF5F-FE09DDD02347}" srcId="{6FCE686E-9DDF-4347-8D45-F5FA0CEC79D4}" destId="{DCB5CAE4-C3BC-45F0-BD2A-63FAA5F8CEB2}" srcOrd="3" destOrd="0" parTransId="{1F6C1661-702F-42B5-832B-E923BF862104}" sibTransId="{FF0E6A95-C92E-4AFE-9D73-415AB2C5298D}"/>
    <dgm:cxn modelId="{58FC1AA9-17A1-4C73-AF07-AF6E3C948FA7}" srcId="{821E1144-CD9B-4287-8182-0465C9966FC5}" destId="{E526D62E-891F-42EB-A301-92FCF888D350}" srcOrd="0" destOrd="0" parTransId="{E27EDCBA-5D24-42DD-9E84-DA7CE6487EA1}" sibTransId="{C043FD61-30AD-4A5E-8A8D-18395AB866AB}"/>
    <dgm:cxn modelId="{6A5121AA-4ECC-4EF6-AA3C-0D2D76E9B30F}" srcId="{6FCE686E-9DDF-4347-8D45-F5FA0CEC79D4}" destId="{094566A6-11B7-4267-A084-E3135ABA9A92}" srcOrd="1" destOrd="0" parTransId="{0FAE8A36-DBA7-47BC-A48D-C30903FE3F3A}" sibTransId="{F18C7FF3-54DE-47AE-9984-AA811E014F1B}"/>
    <dgm:cxn modelId="{59FF57AD-DB6B-4770-B239-C1200D8584A0}" srcId="{DCB5CAE4-C3BC-45F0-BD2A-63FAA5F8CEB2}" destId="{43033506-93B2-4FA4-981B-F41FEE383FC1}" srcOrd="0" destOrd="0" parTransId="{59170B76-FDFE-4599-94C2-8AAF9CE16D8C}" sibTransId="{80E9DF26-3D1C-47EA-B2F7-CB3E781704A5}"/>
    <dgm:cxn modelId="{899FCEAD-8AD1-45DE-96FA-BEC90E0CD8C7}" type="presOf" srcId="{EAFC72C6-A8A3-43BC-B2A6-AC3F278DB552}" destId="{BDA8A80C-64FB-41FF-823A-3E36686CC7A2}" srcOrd="0" destOrd="0" presId="urn:microsoft.com/office/officeart/2005/8/layout/vList6"/>
    <dgm:cxn modelId="{78A644C9-6235-43EE-B3D7-401CE56791AA}" type="presOf" srcId="{646DE35C-EB30-4B32-AD7F-57FE5A3C05F6}" destId="{0EA5F3CB-8007-4EEF-9DD1-90D96B0F738A}" srcOrd="0" destOrd="0" presId="urn:microsoft.com/office/officeart/2005/8/layout/vList6"/>
    <dgm:cxn modelId="{760686CC-11AD-4D87-8958-B9137DD5CAA3}" type="presOf" srcId="{821E1144-CD9B-4287-8182-0465C9966FC5}" destId="{BA2840FF-CBD8-458A-9032-623610E46E62}" srcOrd="0" destOrd="0" presId="urn:microsoft.com/office/officeart/2005/8/layout/vList6"/>
    <dgm:cxn modelId="{AD7E39E1-45E6-457E-8F14-423D8F2D4722}" type="presOf" srcId="{6FCE686E-9DDF-4347-8D45-F5FA0CEC79D4}" destId="{BDC8FB7B-AC1A-4BD8-9A10-27AF52AE0613}" srcOrd="0" destOrd="0" presId="urn:microsoft.com/office/officeart/2005/8/layout/vList6"/>
    <dgm:cxn modelId="{3AFB35D8-8065-43DC-9589-392AD71D9AED}" type="presParOf" srcId="{BDC8FB7B-AC1A-4BD8-9A10-27AF52AE0613}" destId="{CCFD9DAD-B970-44F2-9D94-76FFAE9CF897}" srcOrd="0" destOrd="0" presId="urn:microsoft.com/office/officeart/2005/8/layout/vList6"/>
    <dgm:cxn modelId="{3CFA180A-6506-47B7-B414-6EE48BEB9C4A}" type="presParOf" srcId="{CCFD9DAD-B970-44F2-9D94-76FFAE9CF897}" destId="{BA2840FF-CBD8-458A-9032-623610E46E62}" srcOrd="0" destOrd="0" presId="urn:microsoft.com/office/officeart/2005/8/layout/vList6"/>
    <dgm:cxn modelId="{078C4FAA-EB5F-4FE8-9B57-FDC45DA18890}" type="presParOf" srcId="{CCFD9DAD-B970-44F2-9D94-76FFAE9CF897}" destId="{599C6A3E-062F-4A26-94C8-9B7D4014E364}" srcOrd="1" destOrd="0" presId="urn:microsoft.com/office/officeart/2005/8/layout/vList6"/>
    <dgm:cxn modelId="{25DF65E0-49F5-42D1-B3EA-2F552ABC0A02}" type="presParOf" srcId="{BDC8FB7B-AC1A-4BD8-9A10-27AF52AE0613}" destId="{4F6F296C-0ECF-4E94-87D6-C07025DE61E9}" srcOrd="1" destOrd="0" presId="urn:microsoft.com/office/officeart/2005/8/layout/vList6"/>
    <dgm:cxn modelId="{7DBA6B7F-6448-4EB4-B19C-211E379DC7FC}" type="presParOf" srcId="{BDC8FB7B-AC1A-4BD8-9A10-27AF52AE0613}" destId="{32076E62-09D9-4A79-BE9C-E4BD48F760DF}" srcOrd="2" destOrd="0" presId="urn:microsoft.com/office/officeart/2005/8/layout/vList6"/>
    <dgm:cxn modelId="{2F4E5640-B3C5-4F72-A3FE-7B9AE30B590E}" type="presParOf" srcId="{32076E62-09D9-4A79-BE9C-E4BD48F760DF}" destId="{89C07A0E-8255-4AD7-8C32-06786F1F6A18}" srcOrd="0" destOrd="0" presId="urn:microsoft.com/office/officeart/2005/8/layout/vList6"/>
    <dgm:cxn modelId="{E7911386-2B22-45E5-A94E-6C682837CA22}" type="presParOf" srcId="{32076E62-09D9-4A79-BE9C-E4BD48F760DF}" destId="{BDA8A80C-64FB-41FF-823A-3E36686CC7A2}" srcOrd="1" destOrd="0" presId="urn:microsoft.com/office/officeart/2005/8/layout/vList6"/>
    <dgm:cxn modelId="{9D16E77C-4401-447A-975B-E323A03B7AC3}" type="presParOf" srcId="{BDC8FB7B-AC1A-4BD8-9A10-27AF52AE0613}" destId="{CD464328-2A07-4F46-A6F7-230DBB495C32}" srcOrd="3" destOrd="0" presId="urn:microsoft.com/office/officeart/2005/8/layout/vList6"/>
    <dgm:cxn modelId="{87D5A900-C35F-47CB-A67D-C061B97E27BF}" type="presParOf" srcId="{BDC8FB7B-AC1A-4BD8-9A10-27AF52AE0613}" destId="{ECB7B1B3-D116-4A4D-8F39-39E94F061650}" srcOrd="4" destOrd="0" presId="urn:microsoft.com/office/officeart/2005/8/layout/vList6"/>
    <dgm:cxn modelId="{9D1506EF-C18B-495D-9C03-5B5990202FB2}" type="presParOf" srcId="{ECB7B1B3-D116-4A4D-8F39-39E94F061650}" destId="{FC9EBFE8-2A0E-4A2A-9CFF-AD0899D14894}" srcOrd="0" destOrd="0" presId="urn:microsoft.com/office/officeart/2005/8/layout/vList6"/>
    <dgm:cxn modelId="{B870EBB8-E2DA-4C27-9C10-9614E585D42D}" type="presParOf" srcId="{ECB7B1B3-D116-4A4D-8F39-39E94F061650}" destId="{0EA5F3CB-8007-4EEF-9DD1-90D96B0F738A}" srcOrd="1" destOrd="0" presId="urn:microsoft.com/office/officeart/2005/8/layout/vList6"/>
    <dgm:cxn modelId="{31DE5B51-C183-41E0-AFED-D51D5E7BDCF6}" type="presParOf" srcId="{BDC8FB7B-AC1A-4BD8-9A10-27AF52AE0613}" destId="{4F8CEE86-C161-4734-A219-E32DF94D2057}" srcOrd="5" destOrd="0" presId="urn:microsoft.com/office/officeart/2005/8/layout/vList6"/>
    <dgm:cxn modelId="{191FCD48-5AA4-43D7-99D8-0FD92557C111}" type="presParOf" srcId="{BDC8FB7B-AC1A-4BD8-9A10-27AF52AE0613}" destId="{26B5FEC8-0D01-4CF0-A496-E9EEE903EDF4}" srcOrd="6" destOrd="0" presId="urn:microsoft.com/office/officeart/2005/8/layout/vList6"/>
    <dgm:cxn modelId="{E74D89D3-8EC6-4AE2-A984-A55A41743AD7}" type="presParOf" srcId="{26B5FEC8-0D01-4CF0-A496-E9EEE903EDF4}" destId="{C636F20D-A9B9-449C-8588-C3F094C5D2B7}" srcOrd="0" destOrd="0" presId="urn:microsoft.com/office/officeart/2005/8/layout/vList6"/>
    <dgm:cxn modelId="{59FB9FE9-C35D-4375-AFD6-62E028A34DBB}" type="presParOf" srcId="{26B5FEC8-0D01-4CF0-A496-E9EEE903EDF4}" destId="{BF8CC1EC-8D82-4E98-98CC-23EE4F66DF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8331-7F8B-4CF3-B58D-3651B2BB6673}">
      <dsp:nvSpPr>
        <dsp:cNvPr id="0" name=""/>
        <dsp:cNvSpPr/>
      </dsp:nvSpPr>
      <dsp:spPr>
        <a:xfrm rot="16200000">
          <a:off x="-508384" y="508384"/>
          <a:ext cx="4165600" cy="314883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345" bIns="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Environmental Responsibility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Sustainable resource use, reducing carbon footprint</a:t>
          </a:r>
        </a:p>
      </dsp:txBody>
      <dsp:txXfrm rot="5400000">
        <a:off x="1" y="833119"/>
        <a:ext cx="3148831" cy="2499360"/>
      </dsp:txXfrm>
    </dsp:sp>
    <dsp:sp modelId="{18EB837A-235C-499A-B2E5-CEED7B5FF7A9}">
      <dsp:nvSpPr>
        <dsp:cNvPr id="0" name=""/>
        <dsp:cNvSpPr/>
      </dsp:nvSpPr>
      <dsp:spPr>
        <a:xfrm rot="16200000">
          <a:off x="2877819" y="508384"/>
          <a:ext cx="4165600" cy="3148831"/>
        </a:xfrm>
        <a:prstGeom prst="flowChartManualOperation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345" bIns="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Social Responsibility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Fair labor, community engagement</a:t>
          </a:r>
        </a:p>
      </dsp:txBody>
      <dsp:txXfrm rot="5400000">
        <a:off x="3386204" y="833119"/>
        <a:ext cx="3148831" cy="2499360"/>
      </dsp:txXfrm>
    </dsp:sp>
    <dsp:sp modelId="{F1594A5D-D497-4648-9009-FFDA21BB2816}">
      <dsp:nvSpPr>
        <dsp:cNvPr id="0" name=""/>
        <dsp:cNvSpPr/>
      </dsp:nvSpPr>
      <dsp:spPr>
        <a:xfrm rot="16200000">
          <a:off x="6262813" y="508384"/>
          <a:ext cx="4165600" cy="3148831"/>
        </a:xfrm>
        <a:prstGeom prst="flowChartManualOperation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345" bIns="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Economic Responsibility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Ethical sourcing, economic growth</a:t>
          </a:r>
        </a:p>
      </dsp:txBody>
      <dsp:txXfrm rot="5400000">
        <a:off x="6771198" y="833119"/>
        <a:ext cx="3148831" cy="2499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25288-304F-448F-9439-FC816180A533}">
      <dsp:nvSpPr>
        <dsp:cNvPr id="0" name=""/>
        <dsp:cNvSpPr/>
      </dsp:nvSpPr>
      <dsp:spPr>
        <a:xfrm>
          <a:off x="0" y="0"/>
          <a:ext cx="7838846" cy="77754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- Builds brand reputation and trust</a:t>
          </a:r>
        </a:p>
      </dsp:txBody>
      <dsp:txXfrm>
        <a:off x="22773" y="22773"/>
        <a:ext cx="6908843" cy="731998"/>
      </dsp:txXfrm>
    </dsp:sp>
    <dsp:sp modelId="{A092B04A-7F1E-41E2-8682-B1C29C19DB36}">
      <dsp:nvSpPr>
        <dsp:cNvPr id="0" name=""/>
        <dsp:cNvSpPr/>
      </dsp:nvSpPr>
      <dsp:spPr>
        <a:xfrm>
          <a:off x="585368" y="885537"/>
          <a:ext cx="7838846" cy="77754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80628"/>
            <a:satOff val="-4385"/>
            <a:lumOff val="728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- Attracts investors</a:t>
          </a:r>
          <a:endParaRPr lang="en-US" sz="3500" kern="1200" dirty="0"/>
        </a:p>
      </dsp:txBody>
      <dsp:txXfrm>
        <a:off x="608141" y="908310"/>
        <a:ext cx="6702527" cy="731998"/>
      </dsp:txXfrm>
    </dsp:sp>
    <dsp:sp modelId="{FABF9DC5-B45D-4E3D-B1AB-C7DFD3C99F58}">
      <dsp:nvSpPr>
        <dsp:cNvPr id="0" name=""/>
        <dsp:cNvSpPr/>
      </dsp:nvSpPr>
      <dsp:spPr>
        <a:xfrm>
          <a:off x="1170736" y="1771074"/>
          <a:ext cx="7838846" cy="77754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61256"/>
            <a:satOff val="-8769"/>
            <a:lumOff val="1456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- Improves customer loyalty</a:t>
          </a:r>
        </a:p>
      </dsp:txBody>
      <dsp:txXfrm>
        <a:off x="1193509" y="1793847"/>
        <a:ext cx="6702527" cy="731998"/>
      </dsp:txXfrm>
    </dsp:sp>
    <dsp:sp modelId="{FBA41B2C-02B3-45EC-B352-CB8309AD96E2}">
      <dsp:nvSpPr>
        <dsp:cNvPr id="0" name=""/>
        <dsp:cNvSpPr/>
      </dsp:nvSpPr>
      <dsp:spPr>
        <a:xfrm>
          <a:off x="1756105" y="2656611"/>
          <a:ext cx="7838846" cy="77754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41884"/>
            <a:satOff val="-13154"/>
            <a:lumOff val="2185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- Reduces regulatory intervention</a:t>
          </a:r>
          <a:endParaRPr lang="en-US" sz="3500" kern="1200" dirty="0"/>
        </a:p>
      </dsp:txBody>
      <dsp:txXfrm>
        <a:off x="1778878" y="2679384"/>
        <a:ext cx="6702527" cy="731998"/>
      </dsp:txXfrm>
    </dsp:sp>
    <dsp:sp modelId="{C74ED101-A73D-4090-889A-C47D313B765D}">
      <dsp:nvSpPr>
        <dsp:cNvPr id="0" name=""/>
        <dsp:cNvSpPr/>
      </dsp:nvSpPr>
      <dsp:spPr>
        <a:xfrm>
          <a:off x="2341473" y="3542148"/>
          <a:ext cx="7838846" cy="77754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322512"/>
            <a:satOff val="-17538"/>
            <a:lumOff val="2913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- Enhances employee satisfaction</a:t>
          </a:r>
          <a:endParaRPr lang="en-US" sz="3500" kern="1200" dirty="0"/>
        </a:p>
      </dsp:txBody>
      <dsp:txXfrm>
        <a:off x="2364246" y="3564921"/>
        <a:ext cx="6702527" cy="731998"/>
      </dsp:txXfrm>
    </dsp:sp>
    <dsp:sp modelId="{AF045FE5-BB4D-42A4-9256-2D7610510830}">
      <dsp:nvSpPr>
        <dsp:cNvPr id="0" name=""/>
        <dsp:cNvSpPr/>
      </dsp:nvSpPr>
      <dsp:spPr>
        <a:xfrm>
          <a:off x="7333442" y="568039"/>
          <a:ext cx="505404" cy="50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447158" y="568039"/>
        <a:ext cx="277972" cy="380317"/>
      </dsp:txXfrm>
    </dsp:sp>
    <dsp:sp modelId="{A055DBCC-2B69-4767-8F5D-C4035FB83594}">
      <dsp:nvSpPr>
        <dsp:cNvPr id="0" name=""/>
        <dsp:cNvSpPr/>
      </dsp:nvSpPr>
      <dsp:spPr>
        <a:xfrm>
          <a:off x="7918810" y="1453576"/>
          <a:ext cx="505404" cy="50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32526" y="1453576"/>
        <a:ext cx="277972" cy="380317"/>
      </dsp:txXfrm>
    </dsp:sp>
    <dsp:sp modelId="{64C93AC4-7F79-42CB-BD36-0327C8272C62}">
      <dsp:nvSpPr>
        <dsp:cNvPr id="0" name=""/>
        <dsp:cNvSpPr/>
      </dsp:nvSpPr>
      <dsp:spPr>
        <a:xfrm>
          <a:off x="8504179" y="2326154"/>
          <a:ext cx="505404" cy="50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17895" y="2326154"/>
        <a:ext cx="277972" cy="380317"/>
      </dsp:txXfrm>
    </dsp:sp>
    <dsp:sp modelId="{1832D5AE-2D34-45C2-B5D9-1B5CB63FCB27}">
      <dsp:nvSpPr>
        <dsp:cNvPr id="0" name=""/>
        <dsp:cNvSpPr/>
      </dsp:nvSpPr>
      <dsp:spPr>
        <a:xfrm>
          <a:off x="9089547" y="3220331"/>
          <a:ext cx="505404" cy="50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203263" y="3220331"/>
        <a:ext cx="277972" cy="380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C6A3E-062F-4A26-94C8-9B7D4014E364}">
      <dsp:nvSpPr>
        <dsp:cNvPr id="0" name=""/>
        <dsp:cNvSpPr/>
      </dsp:nvSpPr>
      <dsp:spPr>
        <a:xfrm>
          <a:off x="2733043" y="1184"/>
          <a:ext cx="6126480" cy="939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Balancing profit and responsibility</a:t>
          </a:r>
        </a:p>
      </dsp:txBody>
      <dsp:txXfrm>
        <a:off x="2733043" y="118664"/>
        <a:ext cx="5774040" cy="704879"/>
      </dsp:txXfrm>
    </dsp:sp>
    <dsp:sp modelId="{BA2840FF-CBD8-458A-9032-623610E46E62}">
      <dsp:nvSpPr>
        <dsp:cNvPr id="0" name=""/>
        <dsp:cNvSpPr/>
      </dsp:nvSpPr>
      <dsp:spPr>
        <a:xfrm>
          <a:off x="1351276" y="1184"/>
          <a:ext cx="1381766" cy="939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1</a:t>
          </a:r>
          <a:endParaRPr lang="en-US" sz="5000" kern="1200" dirty="0"/>
        </a:p>
      </dsp:txBody>
      <dsp:txXfrm>
        <a:off x="1397155" y="47063"/>
        <a:ext cx="1290008" cy="848081"/>
      </dsp:txXfrm>
    </dsp:sp>
    <dsp:sp modelId="{BDA8A80C-64FB-41FF-823A-3E36686CC7A2}">
      <dsp:nvSpPr>
        <dsp:cNvPr id="0" name=""/>
        <dsp:cNvSpPr/>
      </dsp:nvSpPr>
      <dsp:spPr>
        <a:xfrm>
          <a:off x="2783831" y="1035008"/>
          <a:ext cx="6126480" cy="939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Greenwashing</a:t>
          </a:r>
        </a:p>
      </dsp:txBody>
      <dsp:txXfrm>
        <a:off x="2783831" y="1152488"/>
        <a:ext cx="5774040" cy="704879"/>
      </dsp:txXfrm>
    </dsp:sp>
    <dsp:sp modelId="{89C07A0E-8255-4AD7-8C32-06786F1F6A18}">
      <dsp:nvSpPr>
        <dsp:cNvPr id="0" name=""/>
        <dsp:cNvSpPr/>
      </dsp:nvSpPr>
      <dsp:spPr>
        <a:xfrm>
          <a:off x="1300488" y="1035008"/>
          <a:ext cx="1483343" cy="939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2</a:t>
          </a:r>
          <a:endParaRPr lang="en-US" sz="5000" kern="1200" dirty="0"/>
        </a:p>
      </dsp:txBody>
      <dsp:txXfrm>
        <a:off x="1346367" y="1080887"/>
        <a:ext cx="1391585" cy="848081"/>
      </dsp:txXfrm>
    </dsp:sp>
    <dsp:sp modelId="{0EA5F3CB-8007-4EEF-9DD1-90D96B0F738A}">
      <dsp:nvSpPr>
        <dsp:cNvPr id="0" name=""/>
        <dsp:cNvSpPr/>
      </dsp:nvSpPr>
      <dsp:spPr>
        <a:xfrm>
          <a:off x="2794001" y="2068832"/>
          <a:ext cx="6126480" cy="939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Measuring impact</a:t>
          </a:r>
        </a:p>
      </dsp:txBody>
      <dsp:txXfrm>
        <a:off x="2794001" y="2186312"/>
        <a:ext cx="5774040" cy="704879"/>
      </dsp:txXfrm>
    </dsp:sp>
    <dsp:sp modelId="{FC9EBFE8-2A0E-4A2A-9CFF-AD0899D14894}">
      <dsp:nvSpPr>
        <dsp:cNvPr id="0" name=""/>
        <dsp:cNvSpPr/>
      </dsp:nvSpPr>
      <dsp:spPr>
        <a:xfrm>
          <a:off x="1290318" y="2068832"/>
          <a:ext cx="1503683" cy="939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3</a:t>
          </a:r>
          <a:endParaRPr lang="en-US" sz="5000" kern="1200" dirty="0"/>
        </a:p>
      </dsp:txBody>
      <dsp:txXfrm>
        <a:off x="1336197" y="2114711"/>
        <a:ext cx="1411925" cy="848081"/>
      </dsp:txXfrm>
    </dsp:sp>
    <dsp:sp modelId="{BF8CC1EC-8D82-4E98-98CC-23EE4F66DFEE}">
      <dsp:nvSpPr>
        <dsp:cNvPr id="0" name=""/>
        <dsp:cNvSpPr/>
      </dsp:nvSpPr>
      <dsp:spPr>
        <a:xfrm>
          <a:off x="2804151" y="3102656"/>
          <a:ext cx="6126480" cy="939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Stakeholder skepticism</a:t>
          </a:r>
        </a:p>
      </dsp:txBody>
      <dsp:txXfrm>
        <a:off x="2804151" y="3220136"/>
        <a:ext cx="5774040" cy="704879"/>
      </dsp:txXfrm>
    </dsp:sp>
    <dsp:sp modelId="{C636F20D-A9B9-449C-8588-C3F094C5D2B7}">
      <dsp:nvSpPr>
        <dsp:cNvPr id="0" name=""/>
        <dsp:cNvSpPr/>
      </dsp:nvSpPr>
      <dsp:spPr>
        <a:xfrm>
          <a:off x="1280168" y="3102656"/>
          <a:ext cx="1523982" cy="939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4</a:t>
          </a:r>
          <a:endParaRPr lang="en-US" sz="5000" kern="1200" dirty="0"/>
        </a:p>
      </dsp:txBody>
      <dsp:txXfrm>
        <a:off x="1326047" y="3148535"/>
        <a:ext cx="1432224" cy="84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1D5F-6EFC-4563-8562-D65FFC180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987040" y="2727026"/>
            <a:ext cx="574016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CORPORATE SOCIAL RESPONSIBILITY</a:t>
            </a:r>
          </a:p>
          <a:p>
            <a:r>
              <a:rPr lang="fr-FR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-</a:t>
            </a:r>
            <a:r>
              <a:rPr lang="en-US" sz="4800" dirty="0"/>
              <a:t>Creating Value Beyond Profit-</a:t>
            </a:r>
          </a:p>
          <a:p>
            <a:pPr algn="ctr"/>
            <a:endParaRPr lang="fr-FR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n°9: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B22EC6-F754-83E3-21D9-96EE74D75FD3}"/>
              </a:ext>
            </a:extLst>
          </p:cNvPr>
          <p:cNvSpPr txBox="1"/>
          <p:nvPr/>
        </p:nvSpPr>
        <p:spPr>
          <a:xfrm>
            <a:off x="985520" y="2228671"/>
            <a:ext cx="7142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 company’s commitment to manage the social, environmental, and economic effects of its operations responsibly.</a:t>
            </a:r>
          </a:p>
          <a:p>
            <a:endParaRPr lang="en-US" sz="3200" dirty="0"/>
          </a:p>
          <a:p>
            <a:r>
              <a:rPr lang="en-US" sz="3200" dirty="0"/>
              <a:t>- CRS beyonds legal obligations</a:t>
            </a:r>
          </a:p>
          <a:p>
            <a:r>
              <a:rPr lang="en-US" sz="3200" dirty="0"/>
              <a:t>- CRS  Grows societal expectations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772878-5B4B-0FAD-4BD3-6BE835624E60}"/>
              </a:ext>
            </a:extLst>
          </p:cNvPr>
          <p:cNvSpPr/>
          <p:nvPr/>
        </p:nvSpPr>
        <p:spPr>
          <a:xfrm>
            <a:off x="731520" y="81280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What is CRS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F4A2C9-E4A2-476A-C412-AD92EC23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812800"/>
            <a:ext cx="3810000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921BDF4-9B20-10B6-7D3F-453839D46951}"/>
              </a:ext>
            </a:extLst>
          </p:cNvPr>
          <p:cNvSpPr/>
          <p:nvPr/>
        </p:nvSpPr>
        <p:spPr>
          <a:xfrm>
            <a:off x="3464560" y="579119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66"/>
                </a:solidFill>
              </a:rPr>
              <a:t>The Pillars of CSR</a:t>
            </a:r>
            <a:endParaRPr lang="en-US" sz="3200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AE45EDF1-403E-D064-AD35-BB27BD23B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054861"/>
              </p:ext>
            </p:extLst>
          </p:nvPr>
        </p:nvGraphicFramePr>
        <p:xfrm>
          <a:off x="1442720" y="1188721"/>
          <a:ext cx="992124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13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236C03E0-D151-0237-FE8C-5FEA9C5AAFDD}"/>
              </a:ext>
            </a:extLst>
          </p:cNvPr>
          <p:cNvSpPr/>
          <p:nvPr/>
        </p:nvSpPr>
        <p:spPr>
          <a:xfrm>
            <a:off x="3464560" y="579119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66"/>
                </a:solidFill>
              </a:rPr>
              <a:t>Why CSR Matters</a:t>
            </a:r>
            <a:endParaRPr lang="en-US" sz="3200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F6E185C-1B2C-22E5-D897-1777A6033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435709"/>
              </p:ext>
            </p:extLst>
          </p:nvPr>
        </p:nvGraphicFramePr>
        <p:xfrm>
          <a:off x="812800" y="1725507"/>
          <a:ext cx="10180320" cy="431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96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2515935-6C07-4462-6E5A-1ECECC8C8765}"/>
              </a:ext>
            </a:extLst>
          </p:cNvPr>
          <p:cNvSpPr txBox="1"/>
          <p:nvPr/>
        </p:nvSpPr>
        <p:spPr>
          <a:xfrm>
            <a:off x="1076960" y="1897856"/>
            <a:ext cx="584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- Donations and charity work</a:t>
            </a:r>
          </a:p>
          <a:p>
            <a:r>
              <a:rPr lang="en-US" sz="3200" dirty="0"/>
              <a:t>- Employee volunteer programs</a:t>
            </a:r>
          </a:p>
          <a:p>
            <a:r>
              <a:rPr lang="en-US" sz="3200" dirty="0"/>
              <a:t>- Ethical labor practices</a:t>
            </a:r>
          </a:p>
          <a:p>
            <a:r>
              <a:rPr lang="en-US" sz="3200" dirty="0"/>
              <a:t>- Environmental sustainability</a:t>
            </a:r>
          </a:p>
          <a:p>
            <a:r>
              <a:rPr lang="en-US" sz="3200" dirty="0"/>
              <a:t>- Transparent governance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797CDF0-A913-BB8F-186C-6AF6F839BFC1}"/>
              </a:ext>
            </a:extLst>
          </p:cNvPr>
          <p:cNvSpPr/>
          <p:nvPr/>
        </p:nvSpPr>
        <p:spPr>
          <a:xfrm>
            <a:off x="3230880" y="579119"/>
            <a:ext cx="515112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66"/>
                </a:solidFill>
              </a:rPr>
              <a:t>Types of CSR Activities</a:t>
            </a:r>
            <a:endParaRPr lang="en-US" sz="2400" dirty="0"/>
          </a:p>
        </p:txBody>
      </p:sp>
      <p:pic>
        <p:nvPicPr>
          <p:cNvPr id="2050" name="Picture 2" descr="Corporate Social Responsibility: What Is It and Why Does It Matter? - Speexx">
            <a:extLst>
              <a:ext uri="{FF2B5EF4-FFF2-40B4-BE49-F238E27FC236}">
                <a16:creationId xmlns:a16="http://schemas.microsoft.com/office/drawing/2014/main" id="{4E65E382-73C9-949F-4DD5-16D88E16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2292034"/>
            <a:ext cx="5842000" cy="3986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0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90AD49D-6C21-8FEA-EB8F-A6AF370470A8}"/>
              </a:ext>
            </a:extLst>
          </p:cNvPr>
          <p:cNvSpPr/>
          <p:nvPr/>
        </p:nvSpPr>
        <p:spPr>
          <a:xfrm>
            <a:off x="3230880" y="579119"/>
            <a:ext cx="515112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66"/>
                </a:solidFill>
              </a:rPr>
              <a:t>Challenges in Implementing CSR</a:t>
            </a:r>
            <a:endParaRPr lang="en-US" sz="2400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9B8724A-B4C3-A489-5F3C-CE658A83F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643973"/>
              </p:ext>
            </p:extLst>
          </p:nvPr>
        </p:nvGraphicFramePr>
        <p:xfrm>
          <a:off x="802640" y="1954105"/>
          <a:ext cx="10210800" cy="404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71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DE79F46-32A1-9744-4996-58F6A7F87F6F}"/>
              </a:ext>
            </a:extLst>
          </p:cNvPr>
          <p:cNvSpPr txBox="1"/>
          <p:nvPr/>
        </p:nvSpPr>
        <p:spPr>
          <a:xfrm>
            <a:off x="5638800" y="1503679"/>
            <a:ext cx="61163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3200" dirty="0"/>
              <a:t>ESG investing</a:t>
            </a:r>
          </a:p>
          <a:p>
            <a:r>
              <a:rPr lang="en-US" sz="3200" dirty="0"/>
              <a:t>- Transparency and accountability</a:t>
            </a:r>
          </a:p>
          <a:p>
            <a:r>
              <a:rPr lang="en-US" sz="3200" dirty="0"/>
              <a:t>- Strategy integration</a:t>
            </a:r>
          </a:p>
          <a:p>
            <a:r>
              <a:rPr lang="en-US" sz="3200" dirty="0"/>
              <a:t>- Purpose-driven brands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1D8186B-166E-700B-57D4-700178F4EAEA}"/>
              </a:ext>
            </a:extLst>
          </p:cNvPr>
          <p:cNvSpPr/>
          <p:nvPr/>
        </p:nvSpPr>
        <p:spPr>
          <a:xfrm>
            <a:off x="3230880" y="579119"/>
            <a:ext cx="515112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66"/>
                </a:solidFill>
              </a:rPr>
              <a:t>Future of CSR</a:t>
            </a:r>
            <a:endParaRPr lang="en-US" sz="2400" dirty="0"/>
          </a:p>
        </p:txBody>
      </p:sp>
      <p:pic>
        <p:nvPicPr>
          <p:cNvPr id="3074" name="Picture 2" descr="What is Corporate Social Responsibility in Business? | Purpl...">
            <a:extLst>
              <a:ext uri="{FF2B5EF4-FFF2-40B4-BE49-F238E27FC236}">
                <a16:creationId xmlns:a16="http://schemas.microsoft.com/office/drawing/2014/main" id="{4EEE4171-3D27-24BF-1DF4-1EC96DE9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1981835"/>
            <a:ext cx="5506720" cy="4438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Benefits of Corporate Social Responsibility | EnergyLink">
            <a:extLst>
              <a:ext uri="{FF2B5EF4-FFF2-40B4-BE49-F238E27FC236}">
                <a16:creationId xmlns:a16="http://schemas.microsoft.com/office/drawing/2014/main" id="{B3F91218-F069-0A34-3959-D0EDFBB8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37600"/>
            <a:ext cx="11074399" cy="57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6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1046</TotalTime>
  <Words>188</Words>
  <Application>Microsoft Office PowerPoint</Application>
  <PresentationFormat>Grand écran</PresentationFormat>
  <Paragraphs>50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47</cp:revision>
  <dcterms:created xsi:type="dcterms:W3CDTF">2025-01-30T08:41:06Z</dcterms:created>
  <dcterms:modified xsi:type="dcterms:W3CDTF">2025-04-17T06:56:57Z</dcterms:modified>
</cp:coreProperties>
</file>