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67" r:id="rId3"/>
    <p:sldId id="268" r:id="rId4"/>
    <p:sldId id="269" r:id="rId5"/>
    <p:sldId id="270" r:id="rId6"/>
    <p:sldId id="276" r:id="rId7"/>
    <p:sldId id="271" r:id="rId8"/>
    <p:sldId id="272" r:id="rId9"/>
    <p:sldId id="273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987040" y="2727026"/>
            <a:ext cx="574016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fr-FR" sz="4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Organizational structure</a:t>
            </a: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n°4: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B22FC472-4D50-3EB2-172E-A295402D123D}"/>
              </a:ext>
            </a:extLst>
          </p:cNvPr>
          <p:cNvSpPr/>
          <p:nvPr/>
        </p:nvSpPr>
        <p:spPr>
          <a:xfrm>
            <a:off x="629920" y="690880"/>
            <a:ext cx="4043680" cy="10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Divisional structure</a:t>
            </a:r>
          </a:p>
          <a:p>
            <a:pPr algn="ctr"/>
            <a:r>
              <a:rPr lang="fr-FR" sz="2400" b="1" dirty="0"/>
              <a:t>M- Form</a:t>
            </a:r>
            <a:endParaRPr lang="en-US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C82E32-C58B-BBF1-FFC0-848BD021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2395537"/>
            <a:ext cx="10525760" cy="37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6FA1BFD-E442-A560-9E62-9F5EF78C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" y="426720"/>
            <a:ext cx="5535613" cy="59131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8DFABD-DCC9-3703-8661-9985996F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560" y="426720"/>
            <a:ext cx="618744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3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DFF16B9-5EE4-8B4C-7BE3-50B3E053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79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739D9F-0E6B-B3BE-6847-00BFA0EFD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20" y="3677920"/>
            <a:ext cx="1226312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9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BD6A681-3992-AA5E-7244-FFA3FAF79FC5}"/>
              </a:ext>
            </a:extLst>
          </p:cNvPr>
          <p:cNvSpPr/>
          <p:nvPr/>
        </p:nvSpPr>
        <p:spPr>
          <a:xfrm>
            <a:off x="629920" y="690880"/>
            <a:ext cx="4043680" cy="10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Matrix structure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B48FC0-403A-7AC5-06FC-CFFF3D56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1706880"/>
            <a:ext cx="10932159" cy="43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2696802-DC44-B500-22D2-BE5D70A31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548640"/>
            <a:ext cx="8036560" cy="5750560"/>
          </a:xfrm>
          <a:prstGeom prst="rect">
            <a:avLst/>
          </a:prstGeom>
        </p:spPr>
      </p:pic>
      <p:pic>
        <p:nvPicPr>
          <p:cNvPr id="4" name="Picture 2" descr="Organizational Structure – How To Create Or Rebuild One - Insperity">
            <a:extLst>
              <a:ext uri="{FF2B5EF4-FFF2-40B4-BE49-F238E27FC236}">
                <a16:creationId xmlns:a16="http://schemas.microsoft.com/office/drawing/2014/main" id="{4D8AE682-FA99-C155-5347-E0B8DD15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428625"/>
            <a:ext cx="3561080" cy="600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57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1F07033-0165-F48B-9F4D-495EC14D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762000"/>
            <a:ext cx="8246745" cy="5425440"/>
          </a:xfrm>
          <a:prstGeom prst="rect">
            <a:avLst/>
          </a:prstGeom>
        </p:spPr>
      </p:pic>
      <p:pic>
        <p:nvPicPr>
          <p:cNvPr id="3074" name="Picture 2" descr="Organizational Structure – How To Create Or Rebuild One - Insperity">
            <a:extLst>
              <a:ext uri="{FF2B5EF4-FFF2-40B4-BE49-F238E27FC236}">
                <a16:creationId xmlns:a16="http://schemas.microsoft.com/office/drawing/2014/main" id="{17D36F88-90A9-B604-1821-2DCB7D953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428625"/>
            <a:ext cx="3561080" cy="600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1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6EF1A9A3-3502-25D0-5F96-7C42444266B1}"/>
              </a:ext>
            </a:extLst>
          </p:cNvPr>
          <p:cNvSpPr/>
          <p:nvPr/>
        </p:nvSpPr>
        <p:spPr>
          <a:xfrm>
            <a:off x="629920" y="690880"/>
            <a:ext cx="4043680" cy="10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Network structure</a:t>
            </a:r>
          </a:p>
        </p:txBody>
      </p:sp>
      <p:pic>
        <p:nvPicPr>
          <p:cNvPr id="4098" name="Picture 2" descr="What Organizational Structure Is Right for Your SMB? - businessnewsdaily.com">
            <a:extLst>
              <a:ext uri="{FF2B5EF4-FFF2-40B4-BE49-F238E27FC236}">
                <a16:creationId xmlns:a16="http://schemas.microsoft.com/office/drawing/2014/main" id="{3E4DD9B2-EEF3-D1F0-5373-10A82D0F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910080"/>
            <a:ext cx="10485120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59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8CA9E8-66A3-779E-9613-832E17A30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904240"/>
            <a:ext cx="7203758" cy="5069840"/>
          </a:xfrm>
          <a:prstGeom prst="rect">
            <a:avLst/>
          </a:prstGeom>
        </p:spPr>
      </p:pic>
      <p:pic>
        <p:nvPicPr>
          <p:cNvPr id="4" name="Picture 2" descr="Organizational Structure – How To Create Or Rebuild One - Insperity">
            <a:extLst>
              <a:ext uri="{FF2B5EF4-FFF2-40B4-BE49-F238E27FC236}">
                <a16:creationId xmlns:a16="http://schemas.microsoft.com/office/drawing/2014/main" id="{1A4CC337-B027-ABA2-5F15-687D424DD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20" y="428625"/>
            <a:ext cx="3561080" cy="600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5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2D93C2-5ACA-B762-F96F-1C33700C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553AD77-305D-EB2E-FC50-725997DCD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9" y="924560"/>
            <a:ext cx="10104221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5F197C9-BA58-0D22-C9F8-D9D841ECC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477520"/>
            <a:ext cx="1126744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CB690C-ABE6-3395-F255-5A7F2168A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120" y="650716"/>
            <a:ext cx="5105084" cy="55565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DBA22C-1907-375D-7551-641487DB5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3652520"/>
            <a:ext cx="4540250" cy="2497138"/>
          </a:xfrm>
          <a:prstGeom prst="rect">
            <a:avLst/>
          </a:prstGeom>
        </p:spPr>
      </p:pic>
      <p:pic>
        <p:nvPicPr>
          <p:cNvPr id="1026" name="Picture 2" descr="General motors company Banque de photographies et d'images à haute  résolution - Alamy">
            <a:extLst>
              <a:ext uri="{FF2B5EF4-FFF2-40B4-BE49-F238E27FC236}">
                <a16:creationId xmlns:a16="http://schemas.microsoft.com/office/drawing/2014/main" id="{C6D04826-BFAA-21BE-7358-69E302C2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6" y="782320"/>
            <a:ext cx="5314561" cy="2646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D8EA48-3FEA-96AA-1485-2D217843E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1680" cy="3665195"/>
          </a:xfrm>
          <a:prstGeom prst="rect">
            <a:avLst/>
          </a:prstGeom>
        </p:spPr>
      </p:pic>
      <p:pic>
        <p:nvPicPr>
          <p:cNvPr id="2050" name="Picture 2" descr="Quels sont les types de management en entreprise ? | CELGE">
            <a:extLst>
              <a:ext uri="{FF2B5EF4-FFF2-40B4-BE49-F238E27FC236}">
                <a16:creationId xmlns:a16="http://schemas.microsoft.com/office/drawing/2014/main" id="{92F36407-77B3-CC67-6798-AC3BBD47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5194"/>
            <a:ext cx="5821680" cy="31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7E258A4-1057-80CB-30F0-20EA4AE9A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2" y="914400"/>
            <a:ext cx="3810000" cy="51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2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AF7A16-7E06-64FE-3C4A-817BD9A7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036320"/>
            <a:ext cx="1063752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AC0BD-3D27-1E25-ACA1-80415B89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3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2F088C-BB2D-6861-9D1A-1544F392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3" y="1597127"/>
            <a:ext cx="6575107" cy="600075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C383E69-619A-7C0D-C1A6-5E5AB6968726}"/>
              </a:ext>
            </a:extLst>
          </p:cNvPr>
          <p:cNvSpPr/>
          <p:nvPr/>
        </p:nvSpPr>
        <p:spPr>
          <a:xfrm>
            <a:off x="675640" y="3840480"/>
            <a:ext cx="2438400" cy="1310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Functional structure</a:t>
            </a:r>
          </a:p>
          <a:p>
            <a:pPr algn="ctr"/>
            <a:r>
              <a:rPr lang="fr-FR" sz="2000" b="1" dirty="0"/>
              <a:t>U- Form</a:t>
            </a:r>
            <a:endParaRPr lang="en-US" sz="20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338C3A8-59FA-DE30-647F-ABABB07F4D75}"/>
              </a:ext>
            </a:extLst>
          </p:cNvPr>
          <p:cNvSpPr/>
          <p:nvPr/>
        </p:nvSpPr>
        <p:spPr>
          <a:xfrm>
            <a:off x="6136640" y="3840480"/>
            <a:ext cx="2438400" cy="1310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/>
              <a:t>Matrix structure</a:t>
            </a:r>
            <a:endParaRPr lang="en-US" sz="2400" b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02CCCC51-38C3-862F-4193-F0C233948265}"/>
              </a:ext>
            </a:extLst>
          </p:cNvPr>
          <p:cNvSpPr/>
          <p:nvPr/>
        </p:nvSpPr>
        <p:spPr>
          <a:xfrm>
            <a:off x="8961120" y="3840480"/>
            <a:ext cx="2438400" cy="1310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Network structure</a:t>
            </a:r>
            <a:endParaRPr lang="en-US" sz="2400" b="1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5F728AD-8925-D2BE-D132-2AEB6626C802}"/>
              </a:ext>
            </a:extLst>
          </p:cNvPr>
          <p:cNvSpPr/>
          <p:nvPr/>
        </p:nvSpPr>
        <p:spPr>
          <a:xfrm>
            <a:off x="3312160" y="3840480"/>
            <a:ext cx="2438400" cy="13106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Divisional structure</a:t>
            </a:r>
          </a:p>
          <a:p>
            <a:pPr algn="ctr"/>
            <a:r>
              <a:rPr lang="fr-FR" sz="2000" b="1" dirty="0"/>
              <a:t>M- Form</a:t>
            </a:r>
            <a:endParaRPr lang="en-US" sz="2000" b="1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7D8B54D8-08CC-32E4-4163-EE336A202310}"/>
              </a:ext>
            </a:extLst>
          </p:cNvPr>
          <p:cNvSpPr/>
          <p:nvPr/>
        </p:nvSpPr>
        <p:spPr>
          <a:xfrm rot="2827875">
            <a:off x="1884669" y="2732812"/>
            <a:ext cx="558800" cy="934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C473290A-A670-1A23-D6D5-6A1BDDB1EB97}"/>
              </a:ext>
            </a:extLst>
          </p:cNvPr>
          <p:cNvSpPr/>
          <p:nvPr/>
        </p:nvSpPr>
        <p:spPr>
          <a:xfrm>
            <a:off x="7062702" y="2677442"/>
            <a:ext cx="558800" cy="934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3908FC40-CFB6-1D71-7CB7-667BCFCDB2A3}"/>
              </a:ext>
            </a:extLst>
          </p:cNvPr>
          <p:cNvSpPr/>
          <p:nvPr/>
        </p:nvSpPr>
        <p:spPr>
          <a:xfrm>
            <a:off x="4291100" y="2677442"/>
            <a:ext cx="558800" cy="934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820BE09F-0C07-B6F5-C9D8-14AFE8F7B9FC}"/>
              </a:ext>
            </a:extLst>
          </p:cNvPr>
          <p:cNvSpPr/>
          <p:nvPr/>
        </p:nvSpPr>
        <p:spPr>
          <a:xfrm rot="19035295">
            <a:off x="9662955" y="2677441"/>
            <a:ext cx="558800" cy="9347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3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C94E73E4-1F7B-74EB-59AF-48A8F984EC38}"/>
              </a:ext>
            </a:extLst>
          </p:cNvPr>
          <p:cNvSpPr/>
          <p:nvPr/>
        </p:nvSpPr>
        <p:spPr>
          <a:xfrm>
            <a:off x="629920" y="690880"/>
            <a:ext cx="4043680" cy="101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Functional structure</a:t>
            </a:r>
          </a:p>
          <a:p>
            <a:pPr algn="ctr"/>
            <a:r>
              <a:rPr lang="fr-FR" sz="2400" b="1" dirty="0"/>
              <a:t>U- Form</a:t>
            </a:r>
            <a:endParaRPr lang="en-US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33B73A-1EB0-E0B0-0F3B-6D5BEAA4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2123122"/>
            <a:ext cx="5120640" cy="37595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4DE10AF-A7DC-D603-6DF5-0FBE3D547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721" y="782320"/>
            <a:ext cx="4328160" cy="539496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9BF18DA-F5C9-974D-179C-3A6C11D6EF8F}"/>
              </a:ext>
            </a:extLst>
          </p:cNvPr>
          <p:cNvSpPr/>
          <p:nvPr/>
        </p:nvSpPr>
        <p:spPr>
          <a:xfrm>
            <a:off x="6096000" y="3429000"/>
            <a:ext cx="934721" cy="44196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3662388-8511-3A53-E76A-E4F1C5CF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8360"/>
            <a:ext cx="6550660" cy="51612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A3AF87-2D3D-82BF-EEC3-FC2AADF5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660" y="548640"/>
            <a:ext cx="43815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253</TotalTime>
  <Words>65</Words>
  <Application>Microsoft Office PowerPoint</Application>
  <PresentationFormat>Grand écran</PresentationFormat>
  <Paragraphs>22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12</cp:revision>
  <dcterms:created xsi:type="dcterms:W3CDTF">2025-01-30T08:41:06Z</dcterms:created>
  <dcterms:modified xsi:type="dcterms:W3CDTF">2025-02-27T08:54:04Z</dcterms:modified>
</cp:coreProperties>
</file>