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6" r:id="rId1"/>
  </p:sldMasterIdLst>
  <p:sldIdLst>
    <p:sldId id="256" r:id="rId2"/>
    <p:sldId id="257" r:id="rId3"/>
    <p:sldId id="258" r:id="rId4"/>
    <p:sldId id="259" r:id="rId5"/>
    <p:sldId id="260" r:id="rId6"/>
    <p:sldId id="261" r:id="rId7"/>
    <p:sldId id="262" r:id="rId8"/>
    <p:sldId id="263" r:id="rId9"/>
    <p:sldId id="266" r:id="rId10"/>
    <p:sldId id="267" r:id="rId11"/>
    <p:sldId id="264"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5E799F-FA5B-4EF4-8EF8-1E95C1AA2C52}" type="doc">
      <dgm:prSet loTypeId="urn:microsoft.com/office/officeart/2009/3/layout/IncreasingArrowsProcess" loCatId="process" qsTypeId="urn:microsoft.com/office/officeart/2005/8/quickstyle/simple3" qsCatId="simple" csTypeId="urn:microsoft.com/office/officeart/2005/8/colors/accent1_2" csCatId="accent1" phldr="1"/>
      <dgm:spPr/>
      <dgm:t>
        <a:bodyPr/>
        <a:lstStyle/>
        <a:p>
          <a:endParaRPr lang="fr-FR"/>
        </a:p>
      </dgm:t>
    </dgm:pt>
    <dgm:pt modelId="{12652FD7-2607-400E-9B7D-1C3F61CE1940}">
      <dgm:prSet phldrT="[Texte]"/>
      <dgm:spPr/>
      <dgm:t>
        <a:bodyPr/>
        <a:lstStyle/>
        <a:p>
          <a:r>
            <a:rPr lang="fr-FR" dirty="0" smtClean="0">
              <a:latin typeface="Arial Narrow" panose="020B0606020202030204" pitchFamily="34" charset="0"/>
            </a:rPr>
            <a:t>Position</a:t>
          </a:r>
          <a:endParaRPr lang="fr-FR" dirty="0">
            <a:latin typeface="Arial Narrow" panose="020B0606020202030204" pitchFamily="34" charset="0"/>
          </a:endParaRPr>
        </a:p>
      </dgm:t>
    </dgm:pt>
    <dgm:pt modelId="{F450227D-5AA2-47FC-A069-5B53F0F53AD0}" type="parTrans" cxnId="{40AD3D37-A351-4055-AC85-80398DEDEF01}">
      <dgm:prSet/>
      <dgm:spPr/>
      <dgm:t>
        <a:bodyPr/>
        <a:lstStyle/>
        <a:p>
          <a:endParaRPr lang="fr-FR"/>
        </a:p>
      </dgm:t>
    </dgm:pt>
    <dgm:pt modelId="{64EC1DAD-D5D9-4B70-80E1-D077B5E31EDC}" type="sibTrans" cxnId="{40AD3D37-A351-4055-AC85-80398DEDEF01}">
      <dgm:prSet/>
      <dgm:spPr/>
      <dgm:t>
        <a:bodyPr/>
        <a:lstStyle/>
        <a:p>
          <a:endParaRPr lang="fr-FR"/>
        </a:p>
      </dgm:t>
    </dgm:pt>
    <dgm:pt modelId="{CFAB2B92-6C7B-467C-BBFD-A67FF01C7F42}">
      <dgm:prSet phldrT="[Texte]"/>
      <dgm:spPr/>
      <dgm:t>
        <a:bodyPr/>
        <a:lstStyle/>
        <a:p>
          <a:r>
            <a:rPr lang="fr-FR" noProof="1" smtClean="0">
              <a:latin typeface="Arial Narrow" panose="020B0606020202030204" pitchFamily="34" charset="0"/>
            </a:rPr>
            <a:t>Sit in a comfortable position,</a:t>
          </a:r>
          <a:endParaRPr lang="fr-FR" noProof="1">
            <a:latin typeface="Arial Narrow" panose="020B0606020202030204" pitchFamily="34" charset="0"/>
          </a:endParaRPr>
        </a:p>
      </dgm:t>
    </dgm:pt>
    <dgm:pt modelId="{D5DAA8C9-6EC3-4AE7-8BC0-0E78C08D1FAD}" type="parTrans" cxnId="{2D6FADED-B70D-4205-90DE-675CC42FD798}">
      <dgm:prSet/>
      <dgm:spPr/>
      <dgm:t>
        <a:bodyPr/>
        <a:lstStyle/>
        <a:p>
          <a:endParaRPr lang="fr-FR"/>
        </a:p>
      </dgm:t>
    </dgm:pt>
    <dgm:pt modelId="{C0D4B09C-8B97-4B28-B248-B5BEF30313C9}" type="sibTrans" cxnId="{2D6FADED-B70D-4205-90DE-675CC42FD798}">
      <dgm:prSet/>
      <dgm:spPr/>
      <dgm:t>
        <a:bodyPr/>
        <a:lstStyle/>
        <a:p>
          <a:endParaRPr lang="fr-FR"/>
        </a:p>
      </dgm:t>
    </dgm:pt>
    <dgm:pt modelId="{A993AF69-EF76-4582-ACB7-CEE2EC14A625}">
      <dgm:prSet phldrT="[Texte]"/>
      <dgm:spPr/>
      <dgm:t>
        <a:bodyPr/>
        <a:lstStyle/>
        <a:p>
          <a:r>
            <a:rPr lang="fr-FR" dirty="0" smtClean="0">
              <a:latin typeface="Arial Narrow" panose="020B0606020202030204" pitchFamily="34" charset="0"/>
            </a:rPr>
            <a:t>Intention</a:t>
          </a:r>
          <a:endParaRPr lang="fr-FR" dirty="0">
            <a:latin typeface="Arial Narrow" panose="020B0606020202030204" pitchFamily="34" charset="0"/>
          </a:endParaRPr>
        </a:p>
      </dgm:t>
    </dgm:pt>
    <dgm:pt modelId="{18C704B2-DDD9-49DB-BB45-6ED9B40E4994}" type="parTrans" cxnId="{B1DABD4B-2519-415A-BA0F-9DFC021F5F99}">
      <dgm:prSet/>
      <dgm:spPr/>
      <dgm:t>
        <a:bodyPr/>
        <a:lstStyle/>
        <a:p>
          <a:endParaRPr lang="fr-FR"/>
        </a:p>
      </dgm:t>
    </dgm:pt>
    <dgm:pt modelId="{99BDE852-4311-44D7-A3F8-519B0CE474CF}" type="sibTrans" cxnId="{B1DABD4B-2519-415A-BA0F-9DFC021F5F99}">
      <dgm:prSet/>
      <dgm:spPr/>
      <dgm:t>
        <a:bodyPr/>
        <a:lstStyle/>
        <a:p>
          <a:endParaRPr lang="fr-FR"/>
        </a:p>
      </dgm:t>
    </dgm:pt>
    <dgm:pt modelId="{843611C6-6201-4DEA-BAE9-A11C622264DA}">
      <dgm:prSet phldrT="[Texte]"/>
      <dgm:spPr/>
      <dgm:t>
        <a:bodyPr/>
        <a:lstStyle/>
        <a:p>
          <a:r>
            <a:rPr lang="en-US" dirty="0" smtClean="0">
              <a:latin typeface="Arial Narrow" panose="020B0606020202030204" pitchFamily="34" charset="0"/>
            </a:rPr>
            <a:t>Set your intention for meditation, whether it is to reduce stress, improve concentration, or other.</a:t>
          </a:r>
          <a:endParaRPr lang="fr-FR" dirty="0">
            <a:latin typeface="Arial Narrow" panose="020B0606020202030204" pitchFamily="34" charset="0"/>
          </a:endParaRPr>
        </a:p>
      </dgm:t>
    </dgm:pt>
    <dgm:pt modelId="{FDA99E7E-0FB0-4DC0-8096-796F77F8E05D}" type="parTrans" cxnId="{EE205D4C-3B09-46BA-9366-29FA5BC1C960}">
      <dgm:prSet/>
      <dgm:spPr/>
      <dgm:t>
        <a:bodyPr/>
        <a:lstStyle/>
        <a:p>
          <a:endParaRPr lang="fr-FR"/>
        </a:p>
      </dgm:t>
    </dgm:pt>
    <dgm:pt modelId="{FB4333BC-048A-43C8-8475-BD95AE87D494}" type="sibTrans" cxnId="{EE205D4C-3B09-46BA-9366-29FA5BC1C960}">
      <dgm:prSet/>
      <dgm:spPr/>
      <dgm:t>
        <a:bodyPr/>
        <a:lstStyle/>
        <a:p>
          <a:endParaRPr lang="fr-FR"/>
        </a:p>
      </dgm:t>
    </dgm:pt>
    <dgm:pt modelId="{5A6F611E-7C0E-4B5A-846A-5744C31EE2D6}">
      <dgm:prSet phldrT="[Texte]"/>
      <dgm:spPr/>
      <dgm:t>
        <a:bodyPr/>
        <a:lstStyle/>
        <a:p>
          <a:r>
            <a:rPr lang="en-US" dirty="0" smtClean="0">
              <a:latin typeface="Arial Narrow" panose="020B0606020202030204" pitchFamily="34" charset="0"/>
            </a:rPr>
            <a:t>Find a quiet place free from distractions.</a:t>
          </a:r>
          <a:endParaRPr lang="fr-FR" dirty="0">
            <a:latin typeface="Arial Narrow" panose="020B0606020202030204" pitchFamily="34" charset="0"/>
          </a:endParaRPr>
        </a:p>
      </dgm:t>
    </dgm:pt>
    <dgm:pt modelId="{0673CBF4-D87E-4EAB-BFED-04675A107AC8}" type="sibTrans" cxnId="{F4994BDB-BC56-4039-8265-459B721570EA}">
      <dgm:prSet/>
      <dgm:spPr/>
      <dgm:t>
        <a:bodyPr/>
        <a:lstStyle/>
        <a:p>
          <a:endParaRPr lang="fr-FR"/>
        </a:p>
      </dgm:t>
    </dgm:pt>
    <dgm:pt modelId="{0F0D18F8-0A8F-49A6-9CC6-097D88A6F852}" type="parTrans" cxnId="{F4994BDB-BC56-4039-8265-459B721570EA}">
      <dgm:prSet/>
      <dgm:spPr/>
      <dgm:t>
        <a:bodyPr/>
        <a:lstStyle/>
        <a:p>
          <a:endParaRPr lang="fr-FR"/>
        </a:p>
      </dgm:t>
    </dgm:pt>
    <dgm:pt modelId="{91590659-8A69-45E8-BA12-A8DB33653B97}">
      <dgm:prSet phldrT="[Texte]"/>
      <dgm:spPr/>
      <dgm:t>
        <a:bodyPr/>
        <a:lstStyle/>
        <a:p>
          <a:r>
            <a:rPr lang="en-US" dirty="0" smtClean="0">
              <a:latin typeface="Arial Narrow" panose="020B0606020202030204" pitchFamily="34" charset="0"/>
            </a:rPr>
            <a:t>Choose the place and time</a:t>
          </a:r>
          <a:endParaRPr lang="fr-FR" dirty="0">
            <a:latin typeface="Arial Narrow" panose="020B0606020202030204" pitchFamily="34" charset="0"/>
          </a:endParaRPr>
        </a:p>
      </dgm:t>
    </dgm:pt>
    <dgm:pt modelId="{4B4B0CD6-D4E7-4968-832F-3D6FBB8D3DA5}" type="sibTrans" cxnId="{9B65ED95-9142-4344-A716-4FCEE7E371E0}">
      <dgm:prSet/>
      <dgm:spPr/>
      <dgm:t>
        <a:bodyPr/>
        <a:lstStyle/>
        <a:p>
          <a:endParaRPr lang="fr-FR"/>
        </a:p>
      </dgm:t>
    </dgm:pt>
    <dgm:pt modelId="{D521DF3F-51CC-4116-831F-80CBD96A6307}" type="parTrans" cxnId="{9B65ED95-9142-4344-A716-4FCEE7E371E0}">
      <dgm:prSet/>
      <dgm:spPr/>
      <dgm:t>
        <a:bodyPr/>
        <a:lstStyle/>
        <a:p>
          <a:endParaRPr lang="fr-FR"/>
        </a:p>
      </dgm:t>
    </dgm:pt>
    <dgm:pt modelId="{899FBE42-6646-4DE2-9EB9-1F2701D33A7E}">
      <dgm:prSet/>
      <dgm:spPr/>
      <dgm:t>
        <a:bodyPr/>
        <a:lstStyle/>
        <a:p>
          <a:r>
            <a:rPr lang="en-US" dirty="0" smtClean="0">
              <a:latin typeface="Arial Narrow" panose="020B0606020202030204" pitchFamily="34" charset="0"/>
            </a:rPr>
            <a:t>Choose a suitable time when you are not tired or busy. </a:t>
          </a:r>
          <a:endParaRPr lang="fr-FR" dirty="0">
            <a:latin typeface="Arial Narrow" panose="020B0606020202030204" pitchFamily="34" charset="0"/>
          </a:endParaRPr>
        </a:p>
      </dgm:t>
    </dgm:pt>
    <dgm:pt modelId="{8246DBD0-9B80-4CFF-9995-3814C86BD351}" type="parTrans" cxnId="{524E5F51-E9A8-4DE2-A072-FE1C7446F1F4}">
      <dgm:prSet/>
      <dgm:spPr/>
      <dgm:t>
        <a:bodyPr/>
        <a:lstStyle/>
        <a:p>
          <a:endParaRPr lang="fr-FR"/>
        </a:p>
      </dgm:t>
    </dgm:pt>
    <dgm:pt modelId="{8952408B-A625-4897-8C60-9296CD9E4976}" type="sibTrans" cxnId="{524E5F51-E9A8-4DE2-A072-FE1C7446F1F4}">
      <dgm:prSet/>
      <dgm:spPr/>
      <dgm:t>
        <a:bodyPr/>
        <a:lstStyle/>
        <a:p>
          <a:endParaRPr lang="fr-FR"/>
        </a:p>
      </dgm:t>
    </dgm:pt>
    <dgm:pt modelId="{4940BA65-531D-4F36-A0DF-8C0BD10B4EC1}">
      <dgm:prSet/>
      <dgm:spPr/>
      <dgm:t>
        <a:bodyPr/>
        <a:lstStyle/>
        <a:p>
          <a:endParaRPr lang="fr-FR" dirty="0">
            <a:latin typeface="Arial Narrow" panose="020B0606020202030204" pitchFamily="34" charset="0"/>
          </a:endParaRPr>
        </a:p>
      </dgm:t>
    </dgm:pt>
    <dgm:pt modelId="{2D8E35D2-CB7B-4D42-A16E-19232EFA6765}" type="parTrans" cxnId="{26BC6D48-05BA-4696-A97B-83FBF21FD3D1}">
      <dgm:prSet/>
      <dgm:spPr/>
      <dgm:t>
        <a:bodyPr/>
        <a:lstStyle/>
        <a:p>
          <a:endParaRPr lang="fr-FR"/>
        </a:p>
      </dgm:t>
    </dgm:pt>
    <dgm:pt modelId="{D6ECF828-CD8D-465B-B89F-104CCF7F6388}" type="sibTrans" cxnId="{26BC6D48-05BA-4696-A97B-83FBF21FD3D1}">
      <dgm:prSet/>
      <dgm:spPr/>
      <dgm:t>
        <a:bodyPr/>
        <a:lstStyle/>
        <a:p>
          <a:endParaRPr lang="fr-FR"/>
        </a:p>
      </dgm:t>
    </dgm:pt>
    <dgm:pt modelId="{0B5ECE21-5198-4BE7-9B78-B31F017C16F2}">
      <dgm:prSet/>
      <dgm:spPr/>
      <dgm:t>
        <a:bodyPr/>
        <a:lstStyle/>
        <a:p>
          <a:r>
            <a:rPr lang="en-US" dirty="0" smtClean="0">
              <a:latin typeface="Arial Narrow" panose="020B0606020202030204" pitchFamily="34" charset="0"/>
            </a:rPr>
            <a:t>Keep your back and head straight,</a:t>
          </a:r>
          <a:endParaRPr lang="fr-FR" dirty="0">
            <a:latin typeface="Arial Narrow" panose="020B0606020202030204" pitchFamily="34" charset="0"/>
          </a:endParaRPr>
        </a:p>
      </dgm:t>
    </dgm:pt>
    <dgm:pt modelId="{AFE25233-321D-4F5B-9C3E-D9B24D414413}" type="parTrans" cxnId="{3F3CCF3D-5EE7-41B0-8E72-78D4FD5673E7}">
      <dgm:prSet/>
      <dgm:spPr/>
      <dgm:t>
        <a:bodyPr/>
        <a:lstStyle/>
        <a:p>
          <a:endParaRPr lang="fr-FR"/>
        </a:p>
      </dgm:t>
    </dgm:pt>
    <dgm:pt modelId="{F1C9C799-69B8-447D-AF2E-A96ADCEDC6B3}" type="sibTrans" cxnId="{3F3CCF3D-5EE7-41B0-8E72-78D4FD5673E7}">
      <dgm:prSet/>
      <dgm:spPr/>
      <dgm:t>
        <a:bodyPr/>
        <a:lstStyle/>
        <a:p>
          <a:endParaRPr lang="fr-FR"/>
        </a:p>
      </dgm:t>
    </dgm:pt>
    <dgm:pt modelId="{A3A9F096-4521-44BF-B4D3-A4D1E4826595}">
      <dgm:prSet/>
      <dgm:spPr/>
      <dgm:t>
        <a:bodyPr/>
        <a:lstStyle/>
        <a:p>
          <a:r>
            <a:rPr lang="en-US" dirty="0" smtClean="0">
              <a:latin typeface="Arial Narrow" panose="020B0606020202030204" pitchFamily="34" charset="0"/>
            </a:rPr>
            <a:t>You can close your eyes or keep them partially open.</a:t>
          </a:r>
          <a:endParaRPr lang="fr-FR" dirty="0">
            <a:latin typeface="Arial Narrow" panose="020B0606020202030204" pitchFamily="34" charset="0"/>
          </a:endParaRPr>
        </a:p>
      </dgm:t>
    </dgm:pt>
    <dgm:pt modelId="{025CCAFB-E8F6-4FDA-8213-A86E65D44439}" type="parTrans" cxnId="{29A5FBEC-295F-43D6-AD9A-038917587C7F}">
      <dgm:prSet/>
      <dgm:spPr/>
      <dgm:t>
        <a:bodyPr/>
        <a:lstStyle/>
        <a:p>
          <a:endParaRPr lang="fr-FR"/>
        </a:p>
      </dgm:t>
    </dgm:pt>
    <dgm:pt modelId="{0D1EFCBD-1041-4702-A039-AED4853222A9}" type="sibTrans" cxnId="{29A5FBEC-295F-43D6-AD9A-038917587C7F}">
      <dgm:prSet/>
      <dgm:spPr/>
      <dgm:t>
        <a:bodyPr/>
        <a:lstStyle/>
        <a:p>
          <a:endParaRPr lang="fr-FR"/>
        </a:p>
      </dgm:t>
    </dgm:pt>
    <dgm:pt modelId="{13CBAFC0-ED40-4F64-9DBA-BB65E1D1C8DB}" type="pres">
      <dgm:prSet presAssocID="{745E799F-FA5B-4EF4-8EF8-1E95C1AA2C52}" presName="Name0" presStyleCnt="0">
        <dgm:presLayoutVars>
          <dgm:chMax val="5"/>
          <dgm:chPref val="5"/>
          <dgm:dir/>
          <dgm:animLvl val="lvl"/>
        </dgm:presLayoutVars>
      </dgm:prSet>
      <dgm:spPr/>
      <dgm:t>
        <a:bodyPr/>
        <a:lstStyle/>
        <a:p>
          <a:endParaRPr lang="fr-FR"/>
        </a:p>
      </dgm:t>
    </dgm:pt>
    <dgm:pt modelId="{26E47C9A-2B65-4372-9852-09E09964E8AF}" type="pres">
      <dgm:prSet presAssocID="{91590659-8A69-45E8-BA12-A8DB33653B97}" presName="parentText1" presStyleLbl="node1" presStyleIdx="0" presStyleCnt="3">
        <dgm:presLayoutVars>
          <dgm:chMax/>
          <dgm:chPref val="3"/>
          <dgm:bulletEnabled val="1"/>
        </dgm:presLayoutVars>
      </dgm:prSet>
      <dgm:spPr/>
      <dgm:t>
        <a:bodyPr/>
        <a:lstStyle/>
        <a:p>
          <a:endParaRPr lang="fr-FR"/>
        </a:p>
      </dgm:t>
    </dgm:pt>
    <dgm:pt modelId="{05A5DE9F-6860-40C5-AA80-EA13D3AA0D06}" type="pres">
      <dgm:prSet presAssocID="{91590659-8A69-45E8-BA12-A8DB33653B97}" presName="childText1" presStyleLbl="solidAlignAcc1" presStyleIdx="0" presStyleCnt="3">
        <dgm:presLayoutVars>
          <dgm:chMax val="0"/>
          <dgm:chPref val="0"/>
          <dgm:bulletEnabled val="1"/>
        </dgm:presLayoutVars>
      </dgm:prSet>
      <dgm:spPr/>
      <dgm:t>
        <a:bodyPr/>
        <a:lstStyle/>
        <a:p>
          <a:endParaRPr lang="fr-FR"/>
        </a:p>
      </dgm:t>
    </dgm:pt>
    <dgm:pt modelId="{16A2181C-4253-4317-8E6A-8EAABDA9FC10}" type="pres">
      <dgm:prSet presAssocID="{12652FD7-2607-400E-9B7D-1C3F61CE1940}" presName="parentText2" presStyleLbl="node1" presStyleIdx="1" presStyleCnt="3">
        <dgm:presLayoutVars>
          <dgm:chMax/>
          <dgm:chPref val="3"/>
          <dgm:bulletEnabled val="1"/>
        </dgm:presLayoutVars>
      </dgm:prSet>
      <dgm:spPr/>
      <dgm:t>
        <a:bodyPr/>
        <a:lstStyle/>
        <a:p>
          <a:endParaRPr lang="fr-FR"/>
        </a:p>
      </dgm:t>
    </dgm:pt>
    <dgm:pt modelId="{74BC9246-6F1C-4356-AF5E-3513DC954F9A}" type="pres">
      <dgm:prSet presAssocID="{12652FD7-2607-400E-9B7D-1C3F61CE1940}" presName="childText2" presStyleLbl="solidAlignAcc1" presStyleIdx="1" presStyleCnt="3">
        <dgm:presLayoutVars>
          <dgm:chMax val="0"/>
          <dgm:chPref val="0"/>
          <dgm:bulletEnabled val="1"/>
        </dgm:presLayoutVars>
      </dgm:prSet>
      <dgm:spPr/>
      <dgm:t>
        <a:bodyPr/>
        <a:lstStyle/>
        <a:p>
          <a:endParaRPr lang="fr-FR"/>
        </a:p>
      </dgm:t>
    </dgm:pt>
    <dgm:pt modelId="{625B64AD-A640-4A97-83FA-65ACCB242454}" type="pres">
      <dgm:prSet presAssocID="{A993AF69-EF76-4582-ACB7-CEE2EC14A625}" presName="parentText3" presStyleLbl="node1" presStyleIdx="2" presStyleCnt="3">
        <dgm:presLayoutVars>
          <dgm:chMax/>
          <dgm:chPref val="3"/>
          <dgm:bulletEnabled val="1"/>
        </dgm:presLayoutVars>
      </dgm:prSet>
      <dgm:spPr/>
      <dgm:t>
        <a:bodyPr/>
        <a:lstStyle/>
        <a:p>
          <a:endParaRPr lang="fr-FR"/>
        </a:p>
      </dgm:t>
    </dgm:pt>
    <dgm:pt modelId="{71E6B32C-F5B0-44A2-9227-B504D4FAEC1A}" type="pres">
      <dgm:prSet presAssocID="{A993AF69-EF76-4582-ACB7-CEE2EC14A625}" presName="childText3" presStyleLbl="solidAlignAcc1" presStyleIdx="2" presStyleCnt="3">
        <dgm:presLayoutVars>
          <dgm:chMax val="0"/>
          <dgm:chPref val="0"/>
          <dgm:bulletEnabled val="1"/>
        </dgm:presLayoutVars>
      </dgm:prSet>
      <dgm:spPr/>
      <dgm:t>
        <a:bodyPr/>
        <a:lstStyle/>
        <a:p>
          <a:endParaRPr lang="fr-FR"/>
        </a:p>
      </dgm:t>
    </dgm:pt>
  </dgm:ptLst>
  <dgm:cxnLst>
    <dgm:cxn modelId="{03C13463-DE6C-41AE-A54B-080B2A619C07}" type="presOf" srcId="{CFAB2B92-6C7B-467C-BBFD-A67FF01C7F42}" destId="{74BC9246-6F1C-4356-AF5E-3513DC954F9A}" srcOrd="0" destOrd="0" presId="urn:microsoft.com/office/officeart/2009/3/layout/IncreasingArrowsProcess"/>
    <dgm:cxn modelId="{F4994BDB-BC56-4039-8265-459B721570EA}" srcId="{91590659-8A69-45E8-BA12-A8DB33653B97}" destId="{5A6F611E-7C0E-4B5A-846A-5744C31EE2D6}" srcOrd="0" destOrd="0" parTransId="{0F0D18F8-0A8F-49A6-9CC6-097D88A6F852}" sibTransId="{0673CBF4-D87E-4EAB-BFED-04675A107AC8}"/>
    <dgm:cxn modelId="{A78E9AF6-61A8-4E11-8DE5-F2318CC88B47}" type="presOf" srcId="{12652FD7-2607-400E-9B7D-1C3F61CE1940}" destId="{16A2181C-4253-4317-8E6A-8EAABDA9FC10}" srcOrd="0" destOrd="0" presId="urn:microsoft.com/office/officeart/2009/3/layout/IncreasingArrowsProcess"/>
    <dgm:cxn modelId="{270B4278-6143-42DB-B606-14B949B9C3F8}" type="presOf" srcId="{4940BA65-531D-4F36-A0DF-8C0BD10B4EC1}" destId="{05A5DE9F-6860-40C5-AA80-EA13D3AA0D06}" srcOrd="0" destOrd="2" presId="urn:microsoft.com/office/officeart/2009/3/layout/IncreasingArrowsProcess"/>
    <dgm:cxn modelId="{40AD3D37-A351-4055-AC85-80398DEDEF01}" srcId="{745E799F-FA5B-4EF4-8EF8-1E95C1AA2C52}" destId="{12652FD7-2607-400E-9B7D-1C3F61CE1940}" srcOrd="1" destOrd="0" parTransId="{F450227D-5AA2-47FC-A069-5B53F0F53AD0}" sibTransId="{64EC1DAD-D5D9-4B70-80E1-D077B5E31EDC}"/>
    <dgm:cxn modelId="{2D6FADED-B70D-4205-90DE-675CC42FD798}" srcId="{12652FD7-2607-400E-9B7D-1C3F61CE1940}" destId="{CFAB2B92-6C7B-467C-BBFD-A67FF01C7F42}" srcOrd="0" destOrd="0" parTransId="{D5DAA8C9-6EC3-4AE7-8BC0-0E78C08D1FAD}" sibTransId="{C0D4B09C-8B97-4B28-B248-B5BEF30313C9}"/>
    <dgm:cxn modelId="{9B65ED95-9142-4344-A716-4FCEE7E371E0}" srcId="{745E799F-FA5B-4EF4-8EF8-1E95C1AA2C52}" destId="{91590659-8A69-45E8-BA12-A8DB33653B97}" srcOrd="0" destOrd="0" parTransId="{D521DF3F-51CC-4116-831F-80CBD96A6307}" sibTransId="{4B4B0CD6-D4E7-4968-832F-3D6FBB8D3DA5}"/>
    <dgm:cxn modelId="{16CB769C-1AE6-45F9-B254-7F33DB9CE794}" type="presOf" srcId="{843611C6-6201-4DEA-BAE9-A11C622264DA}" destId="{71E6B32C-F5B0-44A2-9227-B504D4FAEC1A}" srcOrd="0" destOrd="0" presId="urn:microsoft.com/office/officeart/2009/3/layout/IncreasingArrowsProcess"/>
    <dgm:cxn modelId="{E3532349-2977-4823-8C99-42F9E0C11942}" type="presOf" srcId="{899FBE42-6646-4DE2-9EB9-1F2701D33A7E}" destId="{05A5DE9F-6860-40C5-AA80-EA13D3AA0D06}" srcOrd="0" destOrd="1" presId="urn:microsoft.com/office/officeart/2009/3/layout/IncreasingArrowsProcess"/>
    <dgm:cxn modelId="{524E5F51-E9A8-4DE2-A072-FE1C7446F1F4}" srcId="{91590659-8A69-45E8-BA12-A8DB33653B97}" destId="{899FBE42-6646-4DE2-9EB9-1F2701D33A7E}" srcOrd="1" destOrd="0" parTransId="{8246DBD0-9B80-4CFF-9995-3814C86BD351}" sibTransId="{8952408B-A625-4897-8C60-9296CD9E4976}"/>
    <dgm:cxn modelId="{29A5FBEC-295F-43D6-AD9A-038917587C7F}" srcId="{12652FD7-2607-400E-9B7D-1C3F61CE1940}" destId="{A3A9F096-4521-44BF-B4D3-A4D1E4826595}" srcOrd="2" destOrd="0" parTransId="{025CCAFB-E8F6-4FDA-8213-A86E65D44439}" sibTransId="{0D1EFCBD-1041-4702-A039-AED4853222A9}"/>
    <dgm:cxn modelId="{A187290D-0481-4E6C-B802-206262478494}" type="presOf" srcId="{91590659-8A69-45E8-BA12-A8DB33653B97}" destId="{26E47C9A-2B65-4372-9852-09E09964E8AF}" srcOrd="0" destOrd="0" presId="urn:microsoft.com/office/officeart/2009/3/layout/IncreasingArrowsProcess"/>
    <dgm:cxn modelId="{E618AC5A-25C8-4C1D-861E-61BA1E4650B9}" type="presOf" srcId="{0B5ECE21-5198-4BE7-9B78-B31F017C16F2}" destId="{74BC9246-6F1C-4356-AF5E-3513DC954F9A}" srcOrd="0" destOrd="1" presId="urn:microsoft.com/office/officeart/2009/3/layout/IncreasingArrowsProcess"/>
    <dgm:cxn modelId="{EE205D4C-3B09-46BA-9366-29FA5BC1C960}" srcId="{A993AF69-EF76-4582-ACB7-CEE2EC14A625}" destId="{843611C6-6201-4DEA-BAE9-A11C622264DA}" srcOrd="0" destOrd="0" parTransId="{FDA99E7E-0FB0-4DC0-8096-796F77F8E05D}" sibTransId="{FB4333BC-048A-43C8-8475-BD95AE87D494}"/>
    <dgm:cxn modelId="{E9A2A10D-C8FC-4BA5-B8B3-9E401DF0055D}" type="presOf" srcId="{5A6F611E-7C0E-4B5A-846A-5744C31EE2D6}" destId="{05A5DE9F-6860-40C5-AA80-EA13D3AA0D06}" srcOrd="0" destOrd="0" presId="urn:microsoft.com/office/officeart/2009/3/layout/IncreasingArrowsProcess"/>
    <dgm:cxn modelId="{B1DABD4B-2519-415A-BA0F-9DFC021F5F99}" srcId="{745E799F-FA5B-4EF4-8EF8-1E95C1AA2C52}" destId="{A993AF69-EF76-4582-ACB7-CEE2EC14A625}" srcOrd="2" destOrd="0" parTransId="{18C704B2-DDD9-49DB-BB45-6ED9B40E4994}" sibTransId="{99BDE852-4311-44D7-A3F8-519B0CE474CF}"/>
    <dgm:cxn modelId="{26BC6D48-05BA-4696-A97B-83FBF21FD3D1}" srcId="{91590659-8A69-45E8-BA12-A8DB33653B97}" destId="{4940BA65-531D-4F36-A0DF-8C0BD10B4EC1}" srcOrd="2" destOrd="0" parTransId="{2D8E35D2-CB7B-4D42-A16E-19232EFA6765}" sibTransId="{D6ECF828-CD8D-465B-B89F-104CCF7F6388}"/>
    <dgm:cxn modelId="{97CFAA3B-9E37-4B6B-8C94-F3ECBD87BF11}" type="presOf" srcId="{A993AF69-EF76-4582-ACB7-CEE2EC14A625}" destId="{625B64AD-A640-4A97-83FA-65ACCB242454}" srcOrd="0" destOrd="0" presId="urn:microsoft.com/office/officeart/2009/3/layout/IncreasingArrowsProcess"/>
    <dgm:cxn modelId="{3E608EF0-4A31-420C-AE46-1139F5BF7D94}" type="presOf" srcId="{A3A9F096-4521-44BF-B4D3-A4D1E4826595}" destId="{74BC9246-6F1C-4356-AF5E-3513DC954F9A}" srcOrd="0" destOrd="2" presId="urn:microsoft.com/office/officeart/2009/3/layout/IncreasingArrowsProcess"/>
    <dgm:cxn modelId="{53C6BC44-6B79-4DF9-A723-1D7C2478A2E2}" type="presOf" srcId="{745E799F-FA5B-4EF4-8EF8-1E95C1AA2C52}" destId="{13CBAFC0-ED40-4F64-9DBA-BB65E1D1C8DB}" srcOrd="0" destOrd="0" presId="urn:microsoft.com/office/officeart/2009/3/layout/IncreasingArrowsProcess"/>
    <dgm:cxn modelId="{3F3CCF3D-5EE7-41B0-8E72-78D4FD5673E7}" srcId="{12652FD7-2607-400E-9B7D-1C3F61CE1940}" destId="{0B5ECE21-5198-4BE7-9B78-B31F017C16F2}" srcOrd="1" destOrd="0" parTransId="{AFE25233-321D-4F5B-9C3E-D9B24D414413}" sibTransId="{F1C9C799-69B8-447D-AF2E-A96ADCEDC6B3}"/>
    <dgm:cxn modelId="{E362267C-4E25-4389-9EBE-A568C1429A4F}" type="presParOf" srcId="{13CBAFC0-ED40-4F64-9DBA-BB65E1D1C8DB}" destId="{26E47C9A-2B65-4372-9852-09E09964E8AF}" srcOrd="0" destOrd="0" presId="urn:microsoft.com/office/officeart/2009/3/layout/IncreasingArrowsProcess"/>
    <dgm:cxn modelId="{E85773A8-9575-447E-B36B-7490F293FFE2}" type="presParOf" srcId="{13CBAFC0-ED40-4F64-9DBA-BB65E1D1C8DB}" destId="{05A5DE9F-6860-40C5-AA80-EA13D3AA0D06}" srcOrd="1" destOrd="0" presId="urn:microsoft.com/office/officeart/2009/3/layout/IncreasingArrowsProcess"/>
    <dgm:cxn modelId="{0E2CAFCE-EC2C-4712-B5E1-C06AD2F15C80}" type="presParOf" srcId="{13CBAFC0-ED40-4F64-9DBA-BB65E1D1C8DB}" destId="{16A2181C-4253-4317-8E6A-8EAABDA9FC10}" srcOrd="2" destOrd="0" presId="urn:microsoft.com/office/officeart/2009/3/layout/IncreasingArrowsProcess"/>
    <dgm:cxn modelId="{A3B766F3-8C76-4842-9078-2C4AF74094A5}" type="presParOf" srcId="{13CBAFC0-ED40-4F64-9DBA-BB65E1D1C8DB}" destId="{74BC9246-6F1C-4356-AF5E-3513DC954F9A}" srcOrd="3" destOrd="0" presId="urn:microsoft.com/office/officeart/2009/3/layout/IncreasingArrowsProcess"/>
    <dgm:cxn modelId="{A13F4B89-C2CD-4F99-8B60-E87A0A411D93}" type="presParOf" srcId="{13CBAFC0-ED40-4F64-9DBA-BB65E1D1C8DB}" destId="{625B64AD-A640-4A97-83FA-65ACCB242454}" srcOrd="4" destOrd="0" presId="urn:microsoft.com/office/officeart/2009/3/layout/IncreasingArrowsProcess"/>
    <dgm:cxn modelId="{362A6883-D18B-40DA-B47E-A1D7418E8DC5}" type="presParOf" srcId="{13CBAFC0-ED40-4F64-9DBA-BB65E1D1C8DB}" destId="{71E6B32C-F5B0-44A2-9227-B504D4FAEC1A}" srcOrd="5" destOrd="0" presId="urn:microsoft.com/office/officeart/2009/3/layout/IncreasingArrowsProces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5E799F-FA5B-4EF4-8EF8-1E95C1AA2C52}" type="doc">
      <dgm:prSet loTypeId="urn:microsoft.com/office/officeart/2009/3/layout/IncreasingArrowsProcess" loCatId="process" qsTypeId="urn:microsoft.com/office/officeart/2005/8/quickstyle/simple3" qsCatId="simple" csTypeId="urn:microsoft.com/office/officeart/2005/8/colors/accent1_2" csCatId="accent1" phldr="1"/>
      <dgm:spPr/>
      <dgm:t>
        <a:bodyPr/>
        <a:lstStyle/>
        <a:p>
          <a:endParaRPr lang="fr-FR"/>
        </a:p>
      </dgm:t>
    </dgm:pt>
    <dgm:pt modelId="{4940BA65-531D-4F36-A0DF-8C0BD10B4EC1}">
      <dgm:prSet/>
      <dgm:spPr/>
      <dgm:t>
        <a:bodyPr/>
        <a:lstStyle/>
        <a:p>
          <a:r>
            <a:rPr lang="en-US" dirty="0" smtClean="0">
              <a:latin typeface="Arial Narrow" panose="020B0606020202030204" pitchFamily="34" charset="0"/>
            </a:rPr>
            <a:t>Focus your attention on your breath, notice the inhalation and exhalation.</a:t>
          </a:r>
          <a:endParaRPr lang="fr-FR" dirty="0">
            <a:latin typeface="Arial Narrow" panose="020B0606020202030204" pitchFamily="34" charset="0"/>
          </a:endParaRPr>
        </a:p>
      </dgm:t>
    </dgm:pt>
    <dgm:pt modelId="{D6ECF828-CD8D-465B-B89F-104CCF7F6388}" type="sibTrans" cxnId="{26BC6D48-05BA-4696-A97B-83FBF21FD3D1}">
      <dgm:prSet/>
      <dgm:spPr/>
      <dgm:t>
        <a:bodyPr/>
        <a:lstStyle/>
        <a:p>
          <a:endParaRPr lang="fr-FR"/>
        </a:p>
      </dgm:t>
    </dgm:pt>
    <dgm:pt modelId="{2D8E35D2-CB7B-4D42-A16E-19232EFA6765}" type="parTrans" cxnId="{26BC6D48-05BA-4696-A97B-83FBF21FD3D1}">
      <dgm:prSet/>
      <dgm:spPr/>
      <dgm:t>
        <a:bodyPr/>
        <a:lstStyle/>
        <a:p>
          <a:endParaRPr lang="fr-FR"/>
        </a:p>
      </dgm:t>
    </dgm:pt>
    <dgm:pt modelId="{CFAB2B92-6C7B-467C-BBFD-A67FF01C7F42}">
      <dgm:prSet phldrT="[Texte]"/>
      <dgm:spPr/>
      <dgm:t>
        <a:bodyPr/>
        <a:lstStyle/>
        <a:p>
          <a:r>
            <a:rPr lang="en-US" noProof="1" smtClean="0">
              <a:latin typeface="Arial Narrow" panose="020B0606020202030204" pitchFamily="34" charset="0"/>
            </a:rPr>
            <a:t>Notice the thoughts and feelings that appear in your mind, without judging them or trying to suppress them,</a:t>
          </a:r>
          <a:endParaRPr lang="fr-FR" noProof="1">
            <a:latin typeface="Arial Narrow" panose="020B0606020202030204" pitchFamily="34" charset="0"/>
          </a:endParaRPr>
        </a:p>
      </dgm:t>
    </dgm:pt>
    <dgm:pt modelId="{C0D4B09C-8B97-4B28-B248-B5BEF30313C9}" type="sibTrans" cxnId="{2D6FADED-B70D-4205-90DE-675CC42FD798}">
      <dgm:prSet/>
      <dgm:spPr/>
      <dgm:t>
        <a:bodyPr/>
        <a:lstStyle/>
        <a:p>
          <a:endParaRPr lang="fr-FR"/>
        </a:p>
      </dgm:t>
    </dgm:pt>
    <dgm:pt modelId="{D5DAA8C9-6EC3-4AE7-8BC0-0E78C08D1FAD}" type="parTrans" cxnId="{2D6FADED-B70D-4205-90DE-675CC42FD798}">
      <dgm:prSet/>
      <dgm:spPr/>
      <dgm:t>
        <a:bodyPr/>
        <a:lstStyle/>
        <a:p>
          <a:endParaRPr lang="fr-FR"/>
        </a:p>
      </dgm:t>
    </dgm:pt>
    <dgm:pt modelId="{A993AF69-EF76-4582-ACB7-CEE2EC14A625}">
      <dgm:prSet phldrT="[Texte]"/>
      <dgm:spPr/>
      <dgm:t>
        <a:bodyPr/>
        <a:lstStyle/>
        <a:p>
          <a:r>
            <a:rPr lang="fr-FR" dirty="0" smtClean="0">
              <a:latin typeface="Arial Narrow" panose="020B0606020202030204" pitchFamily="34" charset="0"/>
            </a:rPr>
            <a:t>Body </a:t>
          </a:r>
          <a:r>
            <a:rPr lang="fr-FR" noProof="1" smtClean="0">
              <a:latin typeface="Arial Narrow" panose="020B0606020202030204" pitchFamily="34" charset="0"/>
            </a:rPr>
            <a:t>awareness</a:t>
          </a:r>
          <a:endParaRPr lang="fr-FR" noProof="1">
            <a:latin typeface="Arial Narrow" panose="020B0606020202030204" pitchFamily="34" charset="0"/>
          </a:endParaRPr>
        </a:p>
      </dgm:t>
    </dgm:pt>
    <dgm:pt modelId="{99BDE852-4311-44D7-A3F8-519B0CE474CF}" type="sibTrans" cxnId="{B1DABD4B-2519-415A-BA0F-9DFC021F5F99}">
      <dgm:prSet/>
      <dgm:spPr/>
      <dgm:t>
        <a:bodyPr/>
        <a:lstStyle/>
        <a:p>
          <a:endParaRPr lang="fr-FR"/>
        </a:p>
      </dgm:t>
    </dgm:pt>
    <dgm:pt modelId="{18C704B2-DDD9-49DB-BB45-6ED9B40E4994}" type="parTrans" cxnId="{B1DABD4B-2519-415A-BA0F-9DFC021F5F99}">
      <dgm:prSet/>
      <dgm:spPr/>
      <dgm:t>
        <a:bodyPr/>
        <a:lstStyle/>
        <a:p>
          <a:endParaRPr lang="fr-FR"/>
        </a:p>
      </dgm:t>
    </dgm:pt>
    <dgm:pt modelId="{843611C6-6201-4DEA-BAE9-A11C622264DA}">
      <dgm:prSet phldrT="[Texte]"/>
      <dgm:spPr/>
      <dgm:t>
        <a:bodyPr/>
        <a:lstStyle/>
        <a:p>
          <a:r>
            <a:rPr lang="en-US" dirty="0" smtClean="0">
              <a:latin typeface="Arial Narrow" panose="020B0606020202030204" pitchFamily="34" charset="0"/>
            </a:rPr>
            <a:t>Draw your attention to physical sensations, for example, notice any tension in your muscles and try to relax them</a:t>
          </a:r>
          <a:endParaRPr lang="fr-FR" dirty="0">
            <a:latin typeface="Arial Narrow" panose="020B0606020202030204" pitchFamily="34" charset="0"/>
          </a:endParaRPr>
        </a:p>
      </dgm:t>
    </dgm:pt>
    <dgm:pt modelId="{FB4333BC-048A-43C8-8475-BD95AE87D494}" type="sibTrans" cxnId="{EE205D4C-3B09-46BA-9366-29FA5BC1C960}">
      <dgm:prSet/>
      <dgm:spPr/>
      <dgm:t>
        <a:bodyPr/>
        <a:lstStyle/>
        <a:p>
          <a:endParaRPr lang="fr-FR"/>
        </a:p>
      </dgm:t>
    </dgm:pt>
    <dgm:pt modelId="{FDA99E7E-0FB0-4DC0-8096-796F77F8E05D}" type="parTrans" cxnId="{EE205D4C-3B09-46BA-9366-29FA5BC1C960}">
      <dgm:prSet/>
      <dgm:spPr/>
      <dgm:t>
        <a:bodyPr/>
        <a:lstStyle/>
        <a:p>
          <a:endParaRPr lang="fr-FR"/>
        </a:p>
      </dgm:t>
    </dgm:pt>
    <dgm:pt modelId="{91590659-8A69-45E8-BA12-A8DB33653B97}">
      <dgm:prSet phldrT="[Texte]"/>
      <dgm:spPr/>
      <dgm:t>
        <a:bodyPr/>
        <a:lstStyle/>
        <a:p>
          <a:r>
            <a:rPr lang="fr-FR" dirty="0" smtClean="0">
              <a:latin typeface="Arial Narrow" panose="020B0606020202030204" pitchFamily="34" charset="0"/>
            </a:rPr>
            <a:t>Focus on </a:t>
          </a:r>
          <a:r>
            <a:rPr lang="fr-FR" noProof="1" smtClean="0">
              <a:latin typeface="Arial Narrow" panose="020B0606020202030204" pitchFamily="34" charset="0"/>
            </a:rPr>
            <a:t>breathing</a:t>
          </a:r>
          <a:endParaRPr lang="fr-FR" noProof="1">
            <a:latin typeface="Arial Narrow" panose="020B0606020202030204" pitchFamily="34" charset="0"/>
          </a:endParaRPr>
        </a:p>
      </dgm:t>
    </dgm:pt>
    <dgm:pt modelId="{4B4B0CD6-D4E7-4968-832F-3D6FBB8D3DA5}" type="sibTrans" cxnId="{9B65ED95-9142-4344-A716-4FCEE7E371E0}">
      <dgm:prSet/>
      <dgm:spPr/>
      <dgm:t>
        <a:bodyPr/>
        <a:lstStyle/>
        <a:p>
          <a:endParaRPr lang="fr-FR"/>
        </a:p>
      </dgm:t>
    </dgm:pt>
    <dgm:pt modelId="{D521DF3F-51CC-4116-831F-80CBD96A6307}" type="parTrans" cxnId="{9B65ED95-9142-4344-A716-4FCEE7E371E0}">
      <dgm:prSet/>
      <dgm:spPr/>
      <dgm:t>
        <a:bodyPr/>
        <a:lstStyle/>
        <a:p>
          <a:endParaRPr lang="fr-FR"/>
        </a:p>
      </dgm:t>
    </dgm:pt>
    <dgm:pt modelId="{12652FD7-2607-400E-9B7D-1C3F61CE1940}">
      <dgm:prSet phldrT="[Texte]"/>
      <dgm:spPr/>
      <dgm:t>
        <a:bodyPr/>
        <a:lstStyle/>
        <a:p>
          <a:r>
            <a:rPr lang="fr-FR" dirty="0" smtClean="0">
              <a:latin typeface="Arial Narrow" panose="020B0606020202030204" pitchFamily="34" charset="0"/>
            </a:rPr>
            <a:t>Notice</a:t>
          </a:r>
          <a:r>
            <a:rPr lang="fr-FR" noProof="1" smtClean="0">
              <a:latin typeface="Arial Narrow" panose="020B0606020202030204" pitchFamily="34" charset="0"/>
            </a:rPr>
            <a:t> thoughts </a:t>
          </a:r>
          <a:r>
            <a:rPr lang="fr-FR" dirty="0" smtClean="0">
              <a:latin typeface="Arial Narrow" panose="020B0606020202030204" pitchFamily="34" charset="0"/>
            </a:rPr>
            <a:t>and feelings</a:t>
          </a:r>
          <a:endParaRPr lang="fr-FR" dirty="0">
            <a:latin typeface="Arial Narrow" panose="020B0606020202030204" pitchFamily="34" charset="0"/>
          </a:endParaRPr>
        </a:p>
      </dgm:t>
    </dgm:pt>
    <dgm:pt modelId="{64EC1DAD-D5D9-4B70-80E1-D077B5E31EDC}" type="sibTrans" cxnId="{40AD3D37-A351-4055-AC85-80398DEDEF01}">
      <dgm:prSet/>
      <dgm:spPr/>
      <dgm:t>
        <a:bodyPr/>
        <a:lstStyle/>
        <a:p>
          <a:endParaRPr lang="fr-FR"/>
        </a:p>
      </dgm:t>
    </dgm:pt>
    <dgm:pt modelId="{F450227D-5AA2-47FC-A069-5B53F0F53AD0}" type="parTrans" cxnId="{40AD3D37-A351-4055-AC85-80398DEDEF01}">
      <dgm:prSet/>
      <dgm:spPr/>
      <dgm:t>
        <a:bodyPr/>
        <a:lstStyle/>
        <a:p>
          <a:endParaRPr lang="fr-FR"/>
        </a:p>
      </dgm:t>
    </dgm:pt>
    <dgm:pt modelId="{13CBAFC0-ED40-4F64-9DBA-BB65E1D1C8DB}" type="pres">
      <dgm:prSet presAssocID="{745E799F-FA5B-4EF4-8EF8-1E95C1AA2C52}" presName="Name0" presStyleCnt="0">
        <dgm:presLayoutVars>
          <dgm:chMax val="5"/>
          <dgm:chPref val="5"/>
          <dgm:dir/>
          <dgm:animLvl val="lvl"/>
        </dgm:presLayoutVars>
      </dgm:prSet>
      <dgm:spPr/>
      <dgm:t>
        <a:bodyPr/>
        <a:lstStyle/>
        <a:p>
          <a:endParaRPr lang="fr-FR"/>
        </a:p>
      </dgm:t>
    </dgm:pt>
    <dgm:pt modelId="{26E47C9A-2B65-4372-9852-09E09964E8AF}" type="pres">
      <dgm:prSet presAssocID="{91590659-8A69-45E8-BA12-A8DB33653B97}" presName="parentText1" presStyleLbl="node1" presStyleIdx="0" presStyleCnt="3">
        <dgm:presLayoutVars>
          <dgm:chMax/>
          <dgm:chPref val="3"/>
          <dgm:bulletEnabled val="1"/>
        </dgm:presLayoutVars>
      </dgm:prSet>
      <dgm:spPr/>
      <dgm:t>
        <a:bodyPr/>
        <a:lstStyle/>
        <a:p>
          <a:endParaRPr lang="fr-FR"/>
        </a:p>
      </dgm:t>
    </dgm:pt>
    <dgm:pt modelId="{05A5DE9F-6860-40C5-AA80-EA13D3AA0D06}" type="pres">
      <dgm:prSet presAssocID="{91590659-8A69-45E8-BA12-A8DB33653B97}" presName="childText1" presStyleLbl="solidAlignAcc1" presStyleIdx="0" presStyleCnt="3">
        <dgm:presLayoutVars>
          <dgm:chMax val="0"/>
          <dgm:chPref val="0"/>
          <dgm:bulletEnabled val="1"/>
        </dgm:presLayoutVars>
      </dgm:prSet>
      <dgm:spPr/>
      <dgm:t>
        <a:bodyPr/>
        <a:lstStyle/>
        <a:p>
          <a:endParaRPr lang="fr-FR"/>
        </a:p>
      </dgm:t>
    </dgm:pt>
    <dgm:pt modelId="{16A2181C-4253-4317-8E6A-8EAABDA9FC10}" type="pres">
      <dgm:prSet presAssocID="{12652FD7-2607-400E-9B7D-1C3F61CE1940}" presName="parentText2" presStyleLbl="node1" presStyleIdx="1" presStyleCnt="3">
        <dgm:presLayoutVars>
          <dgm:chMax/>
          <dgm:chPref val="3"/>
          <dgm:bulletEnabled val="1"/>
        </dgm:presLayoutVars>
      </dgm:prSet>
      <dgm:spPr/>
      <dgm:t>
        <a:bodyPr/>
        <a:lstStyle/>
        <a:p>
          <a:endParaRPr lang="fr-FR"/>
        </a:p>
      </dgm:t>
    </dgm:pt>
    <dgm:pt modelId="{74BC9246-6F1C-4356-AF5E-3513DC954F9A}" type="pres">
      <dgm:prSet presAssocID="{12652FD7-2607-400E-9B7D-1C3F61CE1940}" presName="childText2" presStyleLbl="solidAlignAcc1" presStyleIdx="1" presStyleCnt="3">
        <dgm:presLayoutVars>
          <dgm:chMax val="0"/>
          <dgm:chPref val="0"/>
          <dgm:bulletEnabled val="1"/>
        </dgm:presLayoutVars>
      </dgm:prSet>
      <dgm:spPr/>
      <dgm:t>
        <a:bodyPr/>
        <a:lstStyle/>
        <a:p>
          <a:endParaRPr lang="fr-FR"/>
        </a:p>
      </dgm:t>
    </dgm:pt>
    <dgm:pt modelId="{625B64AD-A640-4A97-83FA-65ACCB242454}" type="pres">
      <dgm:prSet presAssocID="{A993AF69-EF76-4582-ACB7-CEE2EC14A625}" presName="parentText3" presStyleLbl="node1" presStyleIdx="2" presStyleCnt="3">
        <dgm:presLayoutVars>
          <dgm:chMax/>
          <dgm:chPref val="3"/>
          <dgm:bulletEnabled val="1"/>
        </dgm:presLayoutVars>
      </dgm:prSet>
      <dgm:spPr/>
      <dgm:t>
        <a:bodyPr/>
        <a:lstStyle/>
        <a:p>
          <a:endParaRPr lang="fr-FR"/>
        </a:p>
      </dgm:t>
    </dgm:pt>
    <dgm:pt modelId="{71E6B32C-F5B0-44A2-9227-B504D4FAEC1A}" type="pres">
      <dgm:prSet presAssocID="{A993AF69-EF76-4582-ACB7-CEE2EC14A625}" presName="childText3" presStyleLbl="solidAlignAcc1" presStyleIdx="2" presStyleCnt="3">
        <dgm:presLayoutVars>
          <dgm:chMax val="0"/>
          <dgm:chPref val="0"/>
          <dgm:bulletEnabled val="1"/>
        </dgm:presLayoutVars>
      </dgm:prSet>
      <dgm:spPr/>
      <dgm:t>
        <a:bodyPr/>
        <a:lstStyle/>
        <a:p>
          <a:endParaRPr lang="fr-FR"/>
        </a:p>
      </dgm:t>
    </dgm:pt>
  </dgm:ptLst>
  <dgm:cxnLst>
    <dgm:cxn modelId="{B1DABD4B-2519-415A-BA0F-9DFC021F5F99}" srcId="{745E799F-FA5B-4EF4-8EF8-1E95C1AA2C52}" destId="{A993AF69-EF76-4582-ACB7-CEE2EC14A625}" srcOrd="2" destOrd="0" parTransId="{18C704B2-DDD9-49DB-BB45-6ED9B40E4994}" sibTransId="{99BDE852-4311-44D7-A3F8-519B0CE474CF}"/>
    <dgm:cxn modelId="{97CFAA3B-9E37-4B6B-8C94-F3ECBD87BF11}" type="presOf" srcId="{A993AF69-EF76-4582-ACB7-CEE2EC14A625}" destId="{625B64AD-A640-4A97-83FA-65ACCB242454}" srcOrd="0" destOrd="0" presId="urn:microsoft.com/office/officeart/2009/3/layout/IncreasingArrowsProcess"/>
    <dgm:cxn modelId="{03C13463-DE6C-41AE-A54B-080B2A619C07}" type="presOf" srcId="{CFAB2B92-6C7B-467C-BBFD-A67FF01C7F42}" destId="{74BC9246-6F1C-4356-AF5E-3513DC954F9A}" srcOrd="0" destOrd="0" presId="urn:microsoft.com/office/officeart/2009/3/layout/IncreasingArrowsProcess"/>
    <dgm:cxn modelId="{2D6FADED-B70D-4205-90DE-675CC42FD798}" srcId="{12652FD7-2607-400E-9B7D-1C3F61CE1940}" destId="{CFAB2B92-6C7B-467C-BBFD-A67FF01C7F42}" srcOrd="0" destOrd="0" parTransId="{D5DAA8C9-6EC3-4AE7-8BC0-0E78C08D1FAD}" sibTransId="{C0D4B09C-8B97-4B28-B248-B5BEF30313C9}"/>
    <dgm:cxn modelId="{40AD3D37-A351-4055-AC85-80398DEDEF01}" srcId="{745E799F-FA5B-4EF4-8EF8-1E95C1AA2C52}" destId="{12652FD7-2607-400E-9B7D-1C3F61CE1940}" srcOrd="1" destOrd="0" parTransId="{F450227D-5AA2-47FC-A069-5B53F0F53AD0}" sibTransId="{64EC1DAD-D5D9-4B70-80E1-D077B5E31EDC}"/>
    <dgm:cxn modelId="{EE205D4C-3B09-46BA-9366-29FA5BC1C960}" srcId="{A993AF69-EF76-4582-ACB7-CEE2EC14A625}" destId="{843611C6-6201-4DEA-BAE9-A11C622264DA}" srcOrd="0" destOrd="0" parTransId="{FDA99E7E-0FB0-4DC0-8096-796F77F8E05D}" sibTransId="{FB4333BC-048A-43C8-8475-BD95AE87D494}"/>
    <dgm:cxn modelId="{A78E9AF6-61A8-4E11-8DE5-F2318CC88B47}" type="presOf" srcId="{12652FD7-2607-400E-9B7D-1C3F61CE1940}" destId="{16A2181C-4253-4317-8E6A-8EAABDA9FC10}" srcOrd="0" destOrd="0" presId="urn:microsoft.com/office/officeart/2009/3/layout/IncreasingArrowsProcess"/>
    <dgm:cxn modelId="{53C6BC44-6B79-4DF9-A723-1D7C2478A2E2}" type="presOf" srcId="{745E799F-FA5B-4EF4-8EF8-1E95C1AA2C52}" destId="{13CBAFC0-ED40-4F64-9DBA-BB65E1D1C8DB}" srcOrd="0" destOrd="0" presId="urn:microsoft.com/office/officeart/2009/3/layout/IncreasingArrowsProcess"/>
    <dgm:cxn modelId="{16CB769C-1AE6-45F9-B254-7F33DB9CE794}" type="presOf" srcId="{843611C6-6201-4DEA-BAE9-A11C622264DA}" destId="{71E6B32C-F5B0-44A2-9227-B504D4FAEC1A}" srcOrd="0" destOrd="0" presId="urn:microsoft.com/office/officeart/2009/3/layout/IncreasingArrowsProcess"/>
    <dgm:cxn modelId="{26BC6D48-05BA-4696-A97B-83FBF21FD3D1}" srcId="{91590659-8A69-45E8-BA12-A8DB33653B97}" destId="{4940BA65-531D-4F36-A0DF-8C0BD10B4EC1}" srcOrd="0" destOrd="0" parTransId="{2D8E35D2-CB7B-4D42-A16E-19232EFA6765}" sibTransId="{D6ECF828-CD8D-465B-B89F-104CCF7F6388}"/>
    <dgm:cxn modelId="{A187290D-0481-4E6C-B802-206262478494}" type="presOf" srcId="{91590659-8A69-45E8-BA12-A8DB33653B97}" destId="{26E47C9A-2B65-4372-9852-09E09964E8AF}" srcOrd="0" destOrd="0" presId="urn:microsoft.com/office/officeart/2009/3/layout/IncreasingArrowsProcess"/>
    <dgm:cxn modelId="{9B65ED95-9142-4344-A716-4FCEE7E371E0}" srcId="{745E799F-FA5B-4EF4-8EF8-1E95C1AA2C52}" destId="{91590659-8A69-45E8-BA12-A8DB33653B97}" srcOrd="0" destOrd="0" parTransId="{D521DF3F-51CC-4116-831F-80CBD96A6307}" sibTransId="{4B4B0CD6-D4E7-4968-832F-3D6FBB8D3DA5}"/>
    <dgm:cxn modelId="{270B4278-6143-42DB-B606-14B949B9C3F8}" type="presOf" srcId="{4940BA65-531D-4F36-A0DF-8C0BD10B4EC1}" destId="{05A5DE9F-6860-40C5-AA80-EA13D3AA0D06}" srcOrd="0" destOrd="0" presId="urn:microsoft.com/office/officeart/2009/3/layout/IncreasingArrowsProcess"/>
    <dgm:cxn modelId="{E362267C-4E25-4389-9EBE-A568C1429A4F}" type="presParOf" srcId="{13CBAFC0-ED40-4F64-9DBA-BB65E1D1C8DB}" destId="{26E47C9A-2B65-4372-9852-09E09964E8AF}" srcOrd="0" destOrd="0" presId="urn:microsoft.com/office/officeart/2009/3/layout/IncreasingArrowsProcess"/>
    <dgm:cxn modelId="{E85773A8-9575-447E-B36B-7490F293FFE2}" type="presParOf" srcId="{13CBAFC0-ED40-4F64-9DBA-BB65E1D1C8DB}" destId="{05A5DE9F-6860-40C5-AA80-EA13D3AA0D06}" srcOrd="1" destOrd="0" presId="urn:microsoft.com/office/officeart/2009/3/layout/IncreasingArrowsProcess"/>
    <dgm:cxn modelId="{0E2CAFCE-EC2C-4712-B5E1-C06AD2F15C80}" type="presParOf" srcId="{13CBAFC0-ED40-4F64-9DBA-BB65E1D1C8DB}" destId="{16A2181C-4253-4317-8E6A-8EAABDA9FC10}" srcOrd="2" destOrd="0" presId="urn:microsoft.com/office/officeart/2009/3/layout/IncreasingArrowsProcess"/>
    <dgm:cxn modelId="{A3B766F3-8C76-4842-9078-2C4AF74094A5}" type="presParOf" srcId="{13CBAFC0-ED40-4F64-9DBA-BB65E1D1C8DB}" destId="{74BC9246-6F1C-4356-AF5E-3513DC954F9A}" srcOrd="3" destOrd="0" presId="urn:microsoft.com/office/officeart/2009/3/layout/IncreasingArrowsProcess"/>
    <dgm:cxn modelId="{A13F4B89-C2CD-4F99-8B60-E87A0A411D93}" type="presParOf" srcId="{13CBAFC0-ED40-4F64-9DBA-BB65E1D1C8DB}" destId="{625B64AD-A640-4A97-83FA-65ACCB242454}" srcOrd="4" destOrd="0" presId="urn:microsoft.com/office/officeart/2009/3/layout/IncreasingArrowsProcess"/>
    <dgm:cxn modelId="{362A6883-D18B-40DA-B47E-A1D7418E8DC5}" type="presParOf" srcId="{13CBAFC0-ED40-4F64-9DBA-BB65E1D1C8DB}" destId="{71E6B32C-F5B0-44A2-9227-B504D4FAEC1A}" srcOrd="5" destOrd="0" presId="urn:microsoft.com/office/officeart/2009/3/layout/IncreasingArrowsProces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F511F5-DB44-4700-A8AF-983E6D1DCBD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7C0F9920-752F-4879-8834-F450A3E9C85A}">
      <dgm:prSet phldrT="[Texte]">
        <dgm:style>
          <a:lnRef idx="2">
            <a:schemeClr val="accent4">
              <a:shade val="50000"/>
            </a:schemeClr>
          </a:lnRef>
          <a:fillRef idx="1">
            <a:schemeClr val="accent4"/>
          </a:fillRef>
          <a:effectRef idx="0">
            <a:schemeClr val="accent4"/>
          </a:effectRef>
          <a:fontRef idx="minor">
            <a:schemeClr val="lt1"/>
          </a:fontRef>
        </dgm:style>
      </dgm:prSet>
      <dgm:spPr/>
      <dgm:t>
        <a:bodyPr/>
        <a:lstStyle/>
        <a:p>
          <a:r>
            <a:rPr lang="fr-FR" noProof="1" smtClean="0"/>
            <a:t>Breathing-based meditation</a:t>
          </a:r>
          <a:endParaRPr lang="fr-FR" noProof="1"/>
        </a:p>
      </dgm:t>
    </dgm:pt>
    <dgm:pt modelId="{C6DDD794-FCDE-406B-B534-FDC103A88DB8}" type="parTrans" cxnId="{4BCD0270-9504-48DB-9627-837795AEA0BA}">
      <dgm:prSet/>
      <dgm:spPr/>
      <dgm:t>
        <a:bodyPr/>
        <a:lstStyle/>
        <a:p>
          <a:endParaRPr lang="fr-FR"/>
        </a:p>
      </dgm:t>
    </dgm:pt>
    <dgm:pt modelId="{2A381E5C-A9C3-45F9-AE72-D507B1D3BDCF}" type="sibTrans" cxnId="{4BCD0270-9504-48DB-9627-837795AEA0BA}">
      <dgm:prSet/>
      <dgm:spPr/>
      <dgm:t>
        <a:bodyPr/>
        <a:lstStyle/>
        <a:p>
          <a:endParaRPr lang="fr-FR"/>
        </a:p>
      </dgm:t>
    </dgm:pt>
    <dgm:pt modelId="{83210C8B-34E7-4684-8676-087C60D58A62}">
      <dgm:prSet phldrT="[Texte]"/>
      <dgm:spPr/>
      <dgm:t>
        <a:bodyPr/>
        <a:lstStyle/>
        <a:p>
          <a:r>
            <a:rPr lang="en-US" dirty="0" smtClean="0"/>
            <a:t>Attention is on the breath.</a:t>
          </a:r>
          <a:endParaRPr lang="fr-FR" dirty="0"/>
        </a:p>
      </dgm:t>
    </dgm:pt>
    <dgm:pt modelId="{070FD8A9-9B75-4481-82A9-558AD4CF566C}" type="parTrans" cxnId="{ADDCA76E-57CF-4D74-B9F5-CD9F42570F08}">
      <dgm:prSet/>
      <dgm:spPr/>
      <dgm:t>
        <a:bodyPr/>
        <a:lstStyle/>
        <a:p>
          <a:endParaRPr lang="fr-FR"/>
        </a:p>
      </dgm:t>
    </dgm:pt>
    <dgm:pt modelId="{00297AB6-DD17-49A2-870C-68419C39ADD7}" type="sibTrans" cxnId="{ADDCA76E-57CF-4D74-B9F5-CD9F42570F08}">
      <dgm:prSet/>
      <dgm:spPr/>
      <dgm:t>
        <a:bodyPr/>
        <a:lstStyle/>
        <a:p>
          <a:endParaRPr lang="fr-FR"/>
        </a:p>
      </dgm:t>
    </dgm:pt>
    <dgm:pt modelId="{C9B5D77F-5C56-45E4-A972-1E905FFC2A8E}">
      <dgm:prSet phldrT="[Texte]">
        <dgm:style>
          <a:lnRef idx="2">
            <a:schemeClr val="accent6">
              <a:shade val="50000"/>
            </a:schemeClr>
          </a:lnRef>
          <a:fillRef idx="1">
            <a:schemeClr val="accent6"/>
          </a:fillRef>
          <a:effectRef idx="0">
            <a:schemeClr val="accent6"/>
          </a:effectRef>
          <a:fontRef idx="minor">
            <a:schemeClr val="lt1"/>
          </a:fontRef>
        </dgm:style>
      </dgm:prSet>
      <dgm:spPr/>
      <dgm:t>
        <a:bodyPr/>
        <a:lstStyle/>
        <a:p>
          <a:r>
            <a:rPr lang="fr-FR" noProof="1" smtClean="0"/>
            <a:t>Color meditation</a:t>
          </a:r>
          <a:endParaRPr lang="fr-FR" noProof="1"/>
        </a:p>
      </dgm:t>
    </dgm:pt>
    <dgm:pt modelId="{5A7465D2-ADC3-45B1-B779-E8507B052B35}" type="parTrans" cxnId="{56D1A7D1-B5E3-4CFE-B9D4-4BE8DA5A3C7A}">
      <dgm:prSet/>
      <dgm:spPr/>
      <dgm:t>
        <a:bodyPr/>
        <a:lstStyle/>
        <a:p>
          <a:endParaRPr lang="fr-FR"/>
        </a:p>
      </dgm:t>
    </dgm:pt>
    <dgm:pt modelId="{A931766C-5C91-408E-A650-E55C55BF83B0}" type="sibTrans" cxnId="{56D1A7D1-B5E3-4CFE-B9D4-4BE8DA5A3C7A}">
      <dgm:prSet/>
      <dgm:spPr/>
      <dgm:t>
        <a:bodyPr/>
        <a:lstStyle/>
        <a:p>
          <a:endParaRPr lang="fr-FR"/>
        </a:p>
      </dgm:t>
    </dgm:pt>
    <dgm:pt modelId="{00E5E4A3-ED9C-4FF0-8B57-D6423F74F8BC}">
      <dgm:prSet phldrT="[Texte]"/>
      <dgm:spPr/>
      <dgm:t>
        <a:bodyPr/>
        <a:lstStyle/>
        <a:p>
          <a:r>
            <a:rPr lang="en-US" dirty="0" smtClean="0"/>
            <a:t> Mentally imagine a color or several colors</a:t>
          </a:r>
          <a:endParaRPr lang="fr-FR" dirty="0"/>
        </a:p>
      </dgm:t>
    </dgm:pt>
    <dgm:pt modelId="{FCDCE509-D3DA-4436-8562-FF8CE46685D2}" type="parTrans" cxnId="{E8962139-BC5E-452C-A653-15B4349CFDE7}">
      <dgm:prSet/>
      <dgm:spPr/>
      <dgm:t>
        <a:bodyPr/>
        <a:lstStyle/>
        <a:p>
          <a:endParaRPr lang="fr-FR"/>
        </a:p>
      </dgm:t>
    </dgm:pt>
    <dgm:pt modelId="{7FC1779D-0542-4BDE-BBDA-035DE96D6265}" type="sibTrans" cxnId="{E8962139-BC5E-452C-A653-15B4349CFDE7}">
      <dgm:prSet/>
      <dgm:spPr/>
      <dgm:t>
        <a:bodyPr/>
        <a:lstStyle/>
        <a:p>
          <a:endParaRPr lang="fr-FR"/>
        </a:p>
      </dgm:t>
    </dgm:pt>
    <dgm:pt modelId="{16D489A1-2227-4D49-9D9A-B195EEE084E4}">
      <dgm:prSet phldrT="[Texte]">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fr-FR" noProof="1" smtClean="0"/>
            <a:t>Zan meditation</a:t>
          </a:r>
          <a:endParaRPr lang="fr-FR" noProof="1"/>
        </a:p>
      </dgm:t>
    </dgm:pt>
    <dgm:pt modelId="{EFE8956C-CE3D-4BA5-8B74-CD3730B2BAB6}" type="parTrans" cxnId="{7C9D4816-38F5-455A-960A-1068F7332DAB}">
      <dgm:prSet/>
      <dgm:spPr/>
      <dgm:t>
        <a:bodyPr/>
        <a:lstStyle/>
        <a:p>
          <a:endParaRPr lang="fr-FR"/>
        </a:p>
      </dgm:t>
    </dgm:pt>
    <dgm:pt modelId="{673149BE-C6CD-4CF1-96A1-A65962459CDD}" type="sibTrans" cxnId="{7C9D4816-38F5-455A-960A-1068F7332DAB}">
      <dgm:prSet/>
      <dgm:spPr/>
      <dgm:t>
        <a:bodyPr/>
        <a:lstStyle/>
        <a:p>
          <a:endParaRPr lang="fr-FR"/>
        </a:p>
      </dgm:t>
    </dgm:pt>
    <dgm:pt modelId="{76BA57E1-2EAD-4AB0-AF72-64C359304A6E}">
      <dgm:prSet phldrT="[Texte]"/>
      <dgm:spPr/>
      <dgm:t>
        <a:bodyPr/>
        <a:lstStyle/>
        <a:p>
          <a:r>
            <a:rPr lang="en-US" dirty="0" smtClean="0"/>
            <a:t>Sitting in the lotus position where the back is straight, and breathing</a:t>
          </a:r>
          <a:r>
            <a:rPr lang="ar-DZ" dirty="0" smtClean="0"/>
            <a:t> </a:t>
          </a:r>
          <a:r>
            <a:rPr lang="en-US" dirty="0" smtClean="0"/>
            <a:t>Through the abdomen, and letting the thoughts go without </a:t>
          </a:r>
          <a:r>
            <a:rPr lang="en-US" dirty="0" err="1" smtClean="0"/>
            <a:t>effo</a:t>
          </a:r>
          <a:r>
            <a:rPr lang="fr-FR" dirty="0" err="1" smtClean="0"/>
            <a:t>rt</a:t>
          </a:r>
          <a:endParaRPr lang="fr-FR" dirty="0"/>
        </a:p>
      </dgm:t>
    </dgm:pt>
    <dgm:pt modelId="{0BD7568A-FA6D-44C7-A156-57F4A9F6CF76}" type="parTrans" cxnId="{E9B8C1DC-9265-4095-87B6-1EFA34D4BE4F}">
      <dgm:prSet/>
      <dgm:spPr/>
      <dgm:t>
        <a:bodyPr/>
        <a:lstStyle/>
        <a:p>
          <a:endParaRPr lang="fr-FR"/>
        </a:p>
      </dgm:t>
    </dgm:pt>
    <dgm:pt modelId="{95A19870-8067-4A01-9A8B-8CB65C862EF7}" type="sibTrans" cxnId="{E9B8C1DC-9265-4095-87B6-1EFA34D4BE4F}">
      <dgm:prSet/>
      <dgm:spPr/>
      <dgm:t>
        <a:bodyPr/>
        <a:lstStyle/>
        <a:p>
          <a:endParaRPr lang="fr-FR"/>
        </a:p>
      </dgm:t>
    </dgm:pt>
    <dgm:pt modelId="{367E9596-73F6-43ED-83FE-A922B391E58C}" type="pres">
      <dgm:prSet presAssocID="{4AF511F5-DB44-4700-A8AF-983E6D1DCBDC}" presName="Name0" presStyleCnt="0">
        <dgm:presLayoutVars>
          <dgm:dir/>
          <dgm:animLvl val="lvl"/>
          <dgm:resizeHandles val="exact"/>
        </dgm:presLayoutVars>
      </dgm:prSet>
      <dgm:spPr/>
      <dgm:t>
        <a:bodyPr/>
        <a:lstStyle/>
        <a:p>
          <a:endParaRPr lang="fr-FR"/>
        </a:p>
      </dgm:t>
    </dgm:pt>
    <dgm:pt modelId="{CF63753B-A04B-421B-A3ED-7E1519FCD101}" type="pres">
      <dgm:prSet presAssocID="{7C0F9920-752F-4879-8834-F450A3E9C85A}" presName="linNode" presStyleCnt="0"/>
      <dgm:spPr/>
    </dgm:pt>
    <dgm:pt modelId="{025F4A29-9762-48F9-B5A9-53762E538C46}" type="pres">
      <dgm:prSet presAssocID="{7C0F9920-752F-4879-8834-F450A3E9C85A}" presName="parentText" presStyleLbl="node1" presStyleIdx="0" presStyleCnt="3">
        <dgm:presLayoutVars>
          <dgm:chMax val="1"/>
          <dgm:bulletEnabled val="1"/>
        </dgm:presLayoutVars>
      </dgm:prSet>
      <dgm:spPr/>
      <dgm:t>
        <a:bodyPr/>
        <a:lstStyle/>
        <a:p>
          <a:endParaRPr lang="fr-FR"/>
        </a:p>
      </dgm:t>
    </dgm:pt>
    <dgm:pt modelId="{F0BC50A2-8F21-4FBD-8C9C-D05F558D71F9}" type="pres">
      <dgm:prSet presAssocID="{7C0F9920-752F-4879-8834-F450A3E9C85A}" presName="descendantText" presStyleLbl="alignAccFollowNode1" presStyleIdx="0" presStyleCnt="3">
        <dgm:presLayoutVars>
          <dgm:bulletEnabled val="1"/>
        </dgm:presLayoutVars>
      </dgm:prSet>
      <dgm:spPr/>
      <dgm:t>
        <a:bodyPr/>
        <a:lstStyle/>
        <a:p>
          <a:endParaRPr lang="fr-FR"/>
        </a:p>
      </dgm:t>
    </dgm:pt>
    <dgm:pt modelId="{BE6E083D-3B77-468A-9AEE-D0B92EE2E6A5}" type="pres">
      <dgm:prSet presAssocID="{2A381E5C-A9C3-45F9-AE72-D507B1D3BDCF}" presName="sp" presStyleCnt="0"/>
      <dgm:spPr/>
    </dgm:pt>
    <dgm:pt modelId="{4F633687-5EF2-4CCB-92AB-A45C93117E16}" type="pres">
      <dgm:prSet presAssocID="{C9B5D77F-5C56-45E4-A972-1E905FFC2A8E}" presName="linNode" presStyleCnt="0"/>
      <dgm:spPr/>
    </dgm:pt>
    <dgm:pt modelId="{264A3EF5-2384-4126-8AFD-7B451E4C94ED}" type="pres">
      <dgm:prSet presAssocID="{C9B5D77F-5C56-45E4-A972-1E905FFC2A8E}" presName="parentText" presStyleLbl="node1" presStyleIdx="1" presStyleCnt="3">
        <dgm:presLayoutVars>
          <dgm:chMax val="1"/>
          <dgm:bulletEnabled val="1"/>
        </dgm:presLayoutVars>
      </dgm:prSet>
      <dgm:spPr/>
      <dgm:t>
        <a:bodyPr/>
        <a:lstStyle/>
        <a:p>
          <a:endParaRPr lang="fr-FR"/>
        </a:p>
      </dgm:t>
    </dgm:pt>
    <dgm:pt modelId="{60CAD957-ABD3-430E-B515-B5E228F1FBB6}" type="pres">
      <dgm:prSet presAssocID="{C9B5D77F-5C56-45E4-A972-1E905FFC2A8E}" presName="descendantText" presStyleLbl="alignAccFollowNode1" presStyleIdx="1" presStyleCnt="3">
        <dgm:presLayoutVars>
          <dgm:bulletEnabled val="1"/>
        </dgm:presLayoutVars>
      </dgm:prSet>
      <dgm:spPr/>
      <dgm:t>
        <a:bodyPr/>
        <a:lstStyle/>
        <a:p>
          <a:endParaRPr lang="fr-FR"/>
        </a:p>
      </dgm:t>
    </dgm:pt>
    <dgm:pt modelId="{8F093C48-50F1-4FE7-AE1E-39818DD6CC37}" type="pres">
      <dgm:prSet presAssocID="{A931766C-5C91-408E-A650-E55C55BF83B0}" presName="sp" presStyleCnt="0"/>
      <dgm:spPr/>
    </dgm:pt>
    <dgm:pt modelId="{80AD8074-4F45-46F1-811F-1310D5110C72}" type="pres">
      <dgm:prSet presAssocID="{16D489A1-2227-4D49-9D9A-B195EEE084E4}" presName="linNode" presStyleCnt="0"/>
      <dgm:spPr/>
    </dgm:pt>
    <dgm:pt modelId="{B73D0B76-F528-42BD-A6BF-83C51EFD78DB}" type="pres">
      <dgm:prSet presAssocID="{16D489A1-2227-4D49-9D9A-B195EEE084E4}" presName="parentText" presStyleLbl="node1" presStyleIdx="2" presStyleCnt="3">
        <dgm:presLayoutVars>
          <dgm:chMax val="1"/>
          <dgm:bulletEnabled val="1"/>
        </dgm:presLayoutVars>
      </dgm:prSet>
      <dgm:spPr/>
      <dgm:t>
        <a:bodyPr/>
        <a:lstStyle/>
        <a:p>
          <a:endParaRPr lang="fr-FR"/>
        </a:p>
      </dgm:t>
    </dgm:pt>
    <dgm:pt modelId="{AAF3B715-203D-4127-9DCB-701F48A7C971}" type="pres">
      <dgm:prSet presAssocID="{16D489A1-2227-4D49-9D9A-B195EEE084E4}" presName="descendantText" presStyleLbl="alignAccFollowNode1" presStyleIdx="2" presStyleCnt="3">
        <dgm:presLayoutVars>
          <dgm:bulletEnabled val="1"/>
        </dgm:presLayoutVars>
      </dgm:prSet>
      <dgm:spPr/>
      <dgm:t>
        <a:bodyPr/>
        <a:lstStyle/>
        <a:p>
          <a:endParaRPr lang="fr-FR"/>
        </a:p>
      </dgm:t>
    </dgm:pt>
  </dgm:ptLst>
  <dgm:cxnLst>
    <dgm:cxn modelId="{63E0AD25-8BB4-4BAB-8D86-091E3041B062}" type="presOf" srcId="{76BA57E1-2EAD-4AB0-AF72-64C359304A6E}" destId="{AAF3B715-203D-4127-9DCB-701F48A7C971}" srcOrd="0" destOrd="0" presId="urn:microsoft.com/office/officeart/2005/8/layout/vList5"/>
    <dgm:cxn modelId="{7F897D04-F256-4502-870D-D84DF2995ED6}" type="presOf" srcId="{00E5E4A3-ED9C-4FF0-8B57-D6423F74F8BC}" destId="{60CAD957-ABD3-430E-B515-B5E228F1FBB6}" srcOrd="0" destOrd="0" presId="urn:microsoft.com/office/officeart/2005/8/layout/vList5"/>
    <dgm:cxn modelId="{D698A150-1C27-4573-88D7-4640617C62B3}" type="presOf" srcId="{C9B5D77F-5C56-45E4-A972-1E905FFC2A8E}" destId="{264A3EF5-2384-4126-8AFD-7B451E4C94ED}" srcOrd="0" destOrd="0" presId="urn:microsoft.com/office/officeart/2005/8/layout/vList5"/>
    <dgm:cxn modelId="{E9B8C1DC-9265-4095-87B6-1EFA34D4BE4F}" srcId="{16D489A1-2227-4D49-9D9A-B195EEE084E4}" destId="{76BA57E1-2EAD-4AB0-AF72-64C359304A6E}" srcOrd="0" destOrd="0" parTransId="{0BD7568A-FA6D-44C7-A156-57F4A9F6CF76}" sibTransId="{95A19870-8067-4A01-9A8B-8CB65C862EF7}"/>
    <dgm:cxn modelId="{5AD97CAE-2855-48C8-B1D3-F4071251AE39}" type="presOf" srcId="{16D489A1-2227-4D49-9D9A-B195EEE084E4}" destId="{B73D0B76-F528-42BD-A6BF-83C51EFD78DB}" srcOrd="0" destOrd="0" presId="urn:microsoft.com/office/officeart/2005/8/layout/vList5"/>
    <dgm:cxn modelId="{7C9D4816-38F5-455A-960A-1068F7332DAB}" srcId="{4AF511F5-DB44-4700-A8AF-983E6D1DCBDC}" destId="{16D489A1-2227-4D49-9D9A-B195EEE084E4}" srcOrd="2" destOrd="0" parTransId="{EFE8956C-CE3D-4BA5-8B74-CD3730B2BAB6}" sibTransId="{673149BE-C6CD-4CF1-96A1-A65962459CDD}"/>
    <dgm:cxn modelId="{4BCD0270-9504-48DB-9627-837795AEA0BA}" srcId="{4AF511F5-DB44-4700-A8AF-983E6D1DCBDC}" destId="{7C0F9920-752F-4879-8834-F450A3E9C85A}" srcOrd="0" destOrd="0" parTransId="{C6DDD794-FCDE-406B-B534-FDC103A88DB8}" sibTransId="{2A381E5C-A9C3-45F9-AE72-D507B1D3BDCF}"/>
    <dgm:cxn modelId="{2683E949-0407-4651-8A0D-B9025DB1406C}" type="presOf" srcId="{4AF511F5-DB44-4700-A8AF-983E6D1DCBDC}" destId="{367E9596-73F6-43ED-83FE-A922B391E58C}" srcOrd="0" destOrd="0" presId="urn:microsoft.com/office/officeart/2005/8/layout/vList5"/>
    <dgm:cxn modelId="{75A959C3-0AF3-4E30-8FE2-F674B8F19556}" type="presOf" srcId="{83210C8B-34E7-4684-8676-087C60D58A62}" destId="{F0BC50A2-8F21-4FBD-8C9C-D05F558D71F9}" srcOrd="0" destOrd="0" presId="urn:microsoft.com/office/officeart/2005/8/layout/vList5"/>
    <dgm:cxn modelId="{358E66F2-84DF-4587-AE9D-2B848F2BAB0B}" type="presOf" srcId="{7C0F9920-752F-4879-8834-F450A3E9C85A}" destId="{025F4A29-9762-48F9-B5A9-53762E538C46}" srcOrd="0" destOrd="0" presId="urn:microsoft.com/office/officeart/2005/8/layout/vList5"/>
    <dgm:cxn modelId="{56D1A7D1-B5E3-4CFE-B9D4-4BE8DA5A3C7A}" srcId="{4AF511F5-DB44-4700-A8AF-983E6D1DCBDC}" destId="{C9B5D77F-5C56-45E4-A972-1E905FFC2A8E}" srcOrd="1" destOrd="0" parTransId="{5A7465D2-ADC3-45B1-B779-E8507B052B35}" sibTransId="{A931766C-5C91-408E-A650-E55C55BF83B0}"/>
    <dgm:cxn modelId="{ADDCA76E-57CF-4D74-B9F5-CD9F42570F08}" srcId="{7C0F9920-752F-4879-8834-F450A3E9C85A}" destId="{83210C8B-34E7-4684-8676-087C60D58A62}" srcOrd="0" destOrd="0" parTransId="{070FD8A9-9B75-4481-82A9-558AD4CF566C}" sibTransId="{00297AB6-DD17-49A2-870C-68419C39ADD7}"/>
    <dgm:cxn modelId="{E8962139-BC5E-452C-A653-15B4349CFDE7}" srcId="{C9B5D77F-5C56-45E4-A972-1E905FFC2A8E}" destId="{00E5E4A3-ED9C-4FF0-8B57-D6423F74F8BC}" srcOrd="0" destOrd="0" parTransId="{FCDCE509-D3DA-4436-8562-FF8CE46685D2}" sibTransId="{7FC1779D-0542-4BDE-BBDA-035DE96D6265}"/>
    <dgm:cxn modelId="{51B057BE-4F1E-441F-B52F-BAE645FA12A5}" type="presParOf" srcId="{367E9596-73F6-43ED-83FE-A922B391E58C}" destId="{CF63753B-A04B-421B-A3ED-7E1519FCD101}" srcOrd="0" destOrd="0" presId="urn:microsoft.com/office/officeart/2005/8/layout/vList5"/>
    <dgm:cxn modelId="{0EAE3DE3-2E2B-4474-8178-99F6C3FD691C}" type="presParOf" srcId="{CF63753B-A04B-421B-A3ED-7E1519FCD101}" destId="{025F4A29-9762-48F9-B5A9-53762E538C46}" srcOrd="0" destOrd="0" presId="urn:microsoft.com/office/officeart/2005/8/layout/vList5"/>
    <dgm:cxn modelId="{4B70C192-261F-4264-80F6-6DADE5F64A97}" type="presParOf" srcId="{CF63753B-A04B-421B-A3ED-7E1519FCD101}" destId="{F0BC50A2-8F21-4FBD-8C9C-D05F558D71F9}" srcOrd="1" destOrd="0" presId="urn:microsoft.com/office/officeart/2005/8/layout/vList5"/>
    <dgm:cxn modelId="{9E535756-D79D-4156-806C-B0136D955928}" type="presParOf" srcId="{367E9596-73F6-43ED-83FE-A922B391E58C}" destId="{BE6E083D-3B77-468A-9AEE-D0B92EE2E6A5}" srcOrd="1" destOrd="0" presId="urn:microsoft.com/office/officeart/2005/8/layout/vList5"/>
    <dgm:cxn modelId="{CAC9D22F-8DA1-4173-87AA-02DEFA6757A3}" type="presParOf" srcId="{367E9596-73F6-43ED-83FE-A922B391E58C}" destId="{4F633687-5EF2-4CCB-92AB-A45C93117E16}" srcOrd="2" destOrd="0" presId="urn:microsoft.com/office/officeart/2005/8/layout/vList5"/>
    <dgm:cxn modelId="{02B3762E-0476-4C81-BE52-A0B13EB0FD9B}" type="presParOf" srcId="{4F633687-5EF2-4CCB-92AB-A45C93117E16}" destId="{264A3EF5-2384-4126-8AFD-7B451E4C94ED}" srcOrd="0" destOrd="0" presId="urn:microsoft.com/office/officeart/2005/8/layout/vList5"/>
    <dgm:cxn modelId="{7FC22279-3C4F-4537-B8B5-83C3035DD39D}" type="presParOf" srcId="{4F633687-5EF2-4CCB-92AB-A45C93117E16}" destId="{60CAD957-ABD3-430E-B515-B5E228F1FBB6}" srcOrd="1" destOrd="0" presId="urn:microsoft.com/office/officeart/2005/8/layout/vList5"/>
    <dgm:cxn modelId="{8741064B-0E86-426E-AA21-2B0C25BF957F}" type="presParOf" srcId="{367E9596-73F6-43ED-83FE-A922B391E58C}" destId="{8F093C48-50F1-4FE7-AE1E-39818DD6CC37}" srcOrd="3" destOrd="0" presId="urn:microsoft.com/office/officeart/2005/8/layout/vList5"/>
    <dgm:cxn modelId="{C4EE47C4-5DEC-44DD-839F-BD0EF8F9B010}" type="presParOf" srcId="{367E9596-73F6-43ED-83FE-A922B391E58C}" destId="{80AD8074-4F45-46F1-811F-1310D5110C72}" srcOrd="4" destOrd="0" presId="urn:microsoft.com/office/officeart/2005/8/layout/vList5"/>
    <dgm:cxn modelId="{57ACF56A-6F40-4A90-9A67-D0059FFA8748}" type="presParOf" srcId="{80AD8074-4F45-46F1-811F-1310D5110C72}" destId="{B73D0B76-F528-42BD-A6BF-83C51EFD78DB}" srcOrd="0" destOrd="0" presId="urn:microsoft.com/office/officeart/2005/8/layout/vList5"/>
    <dgm:cxn modelId="{922FDF75-A271-4989-8553-F5D47FA0190B}" type="presParOf" srcId="{80AD8074-4F45-46F1-811F-1310D5110C72}" destId="{AAF3B715-203D-4127-9DCB-701F48A7C971}"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8A1D5C-E86F-4370-83ED-5354DCAFB0F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49D2AC71-64F0-434F-AAC0-7E30F8DFC2F8}">
      <dgm:prSet phldrT="[Texte]">
        <dgm:style>
          <a:lnRef idx="1">
            <a:schemeClr val="accent2"/>
          </a:lnRef>
          <a:fillRef idx="3">
            <a:schemeClr val="accent2"/>
          </a:fillRef>
          <a:effectRef idx="2">
            <a:schemeClr val="accent2"/>
          </a:effectRef>
          <a:fontRef idx="minor">
            <a:schemeClr val="lt1"/>
          </a:fontRef>
        </dgm:style>
      </dgm:prSet>
      <dgm:spPr/>
      <dgm:t>
        <a:bodyPr/>
        <a:lstStyle/>
        <a:p>
          <a:r>
            <a:rPr lang="fr-FR" noProof="1" smtClean="0"/>
            <a:t>Mindfulness meditation</a:t>
          </a:r>
          <a:endParaRPr lang="fr-FR" noProof="1"/>
        </a:p>
      </dgm:t>
    </dgm:pt>
    <dgm:pt modelId="{38D34E96-6E4B-4737-9678-A039F23DD853}" type="parTrans" cxnId="{8D908972-6DF0-40E2-AC41-DAB682C2B289}">
      <dgm:prSet/>
      <dgm:spPr/>
      <dgm:t>
        <a:bodyPr/>
        <a:lstStyle/>
        <a:p>
          <a:endParaRPr lang="fr-FR"/>
        </a:p>
      </dgm:t>
    </dgm:pt>
    <dgm:pt modelId="{6607A8DB-6A49-4231-B541-DD9F40D824DA}" type="sibTrans" cxnId="{8D908972-6DF0-40E2-AC41-DAB682C2B289}">
      <dgm:prSet/>
      <dgm:spPr/>
      <dgm:t>
        <a:bodyPr/>
        <a:lstStyle/>
        <a:p>
          <a:endParaRPr lang="fr-FR"/>
        </a:p>
      </dgm:t>
    </dgm:pt>
    <dgm:pt modelId="{EBC50E03-9BAB-41C5-BCB0-93C69ADB4BB4}">
      <dgm:prSet phldrT="[Texte]"/>
      <dgm:spPr/>
      <dgm:t>
        <a:bodyPr/>
        <a:lstStyle/>
        <a:p>
          <a:r>
            <a:rPr lang="en-US" dirty="0" smtClean="0"/>
            <a:t>paying attention to what is happening in the present moment, whether in oneself or in the environment, without judgment or reactions.</a:t>
          </a:r>
          <a:endParaRPr lang="fr-FR" dirty="0"/>
        </a:p>
      </dgm:t>
    </dgm:pt>
    <dgm:pt modelId="{E809A35A-6D5E-4CA1-90B4-39924DE2BD47}" type="parTrans" cxnId="{6E58BFB5-D0AE-4CBA-B5CC-41C01F176CED}">
      <dgm:prSet/>
      <dgm:spPr/>
      <dgm:t>
        <a:bodyPr/>
        <a:lstStyle/>
        <a:p>
          <a:endParaRPr lang="fr-FR"/>
        </a:p>
      </dgm:t>
    </dgm:pt>
    <dgm:pt modelId="{DA333505-08C0-425B-A380-A0602FEE5510}" type="sibTrans" cxnId="{6E58BFB5-D0AE-4CBA-B5CC-41C01F176CED}">
      <dgm:prSet/>
      <dgm:spPr/>
      <dgm:t>
        <a:bodyPr/>
        <a:lstStyle/>
        <a:p>
          <a:endParaRPr lang="fr-FR"/>
        </a:p>
      </dgm:t>
    </dgm:pt>
    <dgm:pt modelId="{6B14CB0D-E3E0-41C9-B248-46F926B0B1AF}" type="pres">
      <dgm:prSet presAssocID="{FA8A1D5C-E86F-4370-83ED-5354DCAFB0F7}" presName="Name0" presStyleCnt="0">
        <dgm:presLayoutVars>
          <dgm:dir/>
          <dgm:animLvl val="lvl"/>
          <dgm:resizeHandles val="exact"/>
        </dgm:presLayoutVars>
      </dgm:prSet>
      <dgm:spPr/>
      <dgm:t>
        <a:bodyPr/>
        <a:lstStyle/>
        <a:p>
          <a:endParaRPr lang="fr-FR"/>
        </a:p>
      </dgm:t>
    </dgm:pt>
    <dgm:pt modelId="{AC55927E-BC92-4EBA-A303-493C89A548F9}" type="pres">
      <dgm:prSet presAssocID="{49D2AC71-64F0-434F-AAC0-7E30F8DFC2F8}" presName="linNode" presStyleCnt="0"/>
      <dgm:spPr/>
    </dgm:pt>
    <dgm:pt modelId="{804A28BD-857F-4723-ADF4-20F14F79531A}" type="pres">
      <dgm:prSet presAssocID="{49D2AC71-64F0-434F-AAC0-7E30F8DFC2F8}" presName="parentText" presStyleLbl="node1" presStyleIdx="0" presStyleCnt="1">
        <dgm:presLayoutVars>
          <dgm:chMax val="1"/>
          <dgm:bulletEnabled val="1"/>
        </dgm:presLayoutVars>
      </dgm:prSet>
      <dgm:spPr/>
      <dgm:t>
        <a:bodyPr/>
        <a:lstStyle/>
        <a:p>
          <a:endParaRPr lang="fr-FR"/>
        </a:p>
      </dgm:t>
    </dgm:pt>
    <dgm:pt modelId="{31129D2A-BE16-405F-90C0-B0104E138C76}" type="pres">
      <dgm:prSet presAssocID="{49D2AC71-64F0-434F-AAC0-7E30F8DFC2F8}" presName="descendantText" presStyleLbl="alignAccFollowNode1" presStyleIdx="0" presStyleCnt="1">
        <dgm:presLayoutVars>
          <dgm:bulletEnabled val="1"/>
        </dgm:presLayoutVars>
      </dgm:prSet>
      <dgm:spPr/>
      <dgm:t>
        <a:bodyPr/>
        <a:lstStyle/>
        <a:p>
          <a:endParaRPr lang="fr-FR"/>
        </a:p>
      </dgm:t>
    </dgm:pt>
  </dgm:ptLst>
  <dgm:cxnLst>
    <dgm:cxn modelId="{BE8F5C00-5A91-4E9B-90DA-C73439B13BD1}" type="presOf" srcId="{FA8A1D5C-E86F-4370-83ED-5354DCAFB0F7}" destId="{6B14CB0D-E3E0-41C9-B248-46F926B0B1AF}" srcOrd="0" destOrd="0" presId="urn:microsoft.com/office/officeart/2005/8/layout/vList5"/>
    <dgm:cxn modelId="{E72009C3-F381-41CB-9336-FF0E7B853C3F}" type="presOf" srcId="{EBC50E03-9BAB-41C5-BCB0-93C69ADB4BB4}" destId="{31129D2A-BE16-405F-90C0-B0104E138C76}" srcOrd="0" destOrd="0" presId="urn:microsoft.com/office/officeart/2005/8/layout/vList5"/>
    <dgm:cxn modelId="{6E58BFB5-D0AE-4CBA-B5CC-41C01F176CED}" srcId="{49D2AC71-64F0-434F-AAC0-7E30F8DFC2F8}" destId="{EBC50E03-9BAB-41C5-BCB0-93C69ADB4BB4}" srcOrd="0" destOrd="0" parTransId="{E809A35A-6D5E-4CA1-90B4-39924DE2BD47}" sibTransId="{DA333505-08C0-425B-A380-A0602FEE5510}"/>
    <dgm:cxn modelId="{8D908972-6DF0-40E2-AC41-DAB682C2B289}" srcId="{FA8A1D5C-E86F-4370-83ED-5354DCAFB0F7}" destId="{49D2AC71-64F0-434F-AAC0-7E30F8DFC2F8}" srcOrd="0" destOrd="0" parTransId="{38D34E96-6E4B-4737-9678-A039F23DD853}" sibTransId="{6607A8DB-6A49-4231-B541-DD9F40D824DA}"/>
    <dgm:cxn modelId="{DC37216F-FE33-4890-B2A8-B67B6013EC5B}" type="presOf" srcId="{49D2AC71-64F0-434F-AAC0-7E30F8DFC2F8}" destId="{804A28BD-857F-4723-ADF4-20F14F79531A}" srcOrd="0" destOrd="0" presId="urn:microsoft.com/office/officeart/2005/8/layout/vList5"/>
    <dgm:cxn modelId="{EDB03A55-2877-4827-AE1B-834A3FBAB1D6}" type="presParOf" srcId="{6B14CB0D-E3E0-41C9-B248-46F926B0B1AF}" destId="{AC55927E-BC92-4EBA-A303-493C89A548F9}" srcOrd="0" destOrd="0" presId="urn:microsoft.com/office/officeart/2005/8/layout/vList5"/>
    <dgm:cxn modelId="{B95DD3EE-AB7D-4607-9812-B5F273FF1A28}" type="presParOf" srcId="{AC55927E-BC92-4EBA-A303-493C89A548F9}" destId="{804A28BD-857F-4723-ADF4-20F14F79531A}" srcOrd="0" destOrd="0" presId="urn:microsoft.com/office/officeart/2005/8/layout/vList5"/>
    <dgm:cxn modelId="{9611D163-04C7-4E67-94B6-22997C30DB46}" type="presParOf" srcId="{AC55927E-BC92-4EBA-A303-493C89A548F9}" destId="{31129D2A-BE16-405F-90C0-B0104E138C76}" srcOrd="1" destOrd="0" presId="urn:microsoft.com/office/officeart/2005/8/layout/vList5"/>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B43D93D-3CAA-4BBE-A5C7-6F12B4740E0A}" type="doc">
      <dgm:prSet loTypeId="urn:microsoft.com/office/officeart/2005/8/layout/radial5" loCatId="cycle" qsTypeId="urn:microsoft.com/office/officeart/2005/8/quickstyle/simple5" qsCatId="simple" csTypeId="urn:microsoft.com/office/officeart/2005/8/colors/accent1_2" csCatId="accent1" phldr="1"/>
      <dgm:spPr/>
      <dgm:t>
        <a:bodyPr/>
        <a:lstStyle/>
        <a:p>
          <a:endParaRPr lang="fr-FR"/>
        </a:p>
      </dgm:t>
    </dgm:pt>
    <dgm:pt modelId="{CBD13717-4C10-4D86-9F22-41D571F05802}">
      <dgm:prSet phldrT="[Texte]">
        <dgm:style>
          <a:lnRef idx="2">
            <a:schemeClr val="accent1"/>
          </a:lnRef>
          <a:fillRef idx="1">
            <a:schemeClr val="lt1"/>
          </a:fillRef>
          <a:effectRef idx="0">
            <a:schemeClr val="accent1"/>
          </a:effectRef>
          <a:fontRef idx="minor">
            <a:schemeClr val="dk1"/>
          </a:fontRef>
        </dgm:style>
      </dgm:prSet>
      <dgm:spPr/>
      <dgm:t>
        <a:bodyPr/>
        <a:lstStyle/>
        <a:p>
          <a:r>
            <a:rPr lang="fr-FR" noProof="1" smtClean="0"/>
            <a:t>Benefits of Meditation</a:t>
          </a:r>
          <a:endParaRPr lang="fr-FR" noProof="1"/>
        </a:p>
      </dgm:t>
    </dgm:pt>
    <dgm:pt modelId="{A936FC62-D515-4263-B9BD-759BBC1D10E4}" type="parTrans" cxnId="{A0C7608D-9AB2-4BBF-AE61-92EF03DFCF60}">
      <dgm:prSet/>
      <dgm:spPr/>
      <dgm:t>
        <a:bodyPr/>
        <a:lstStyle/>
        <a:p>
          <a:endParaRPr lang="fr-FR"/>
        </a:p>
      </dgm:t>
    </dgm:pt>
    <dgm:pt modelId="{8B46E822-8B16-4D02-A686-7DC1FAE8EEDB}" type="sibTrans" cxnId="{A0C7608D-9AB2-4BBF-AE61-92EF03DFCF60}">
      <dgm:prSet/>
      <dgm:spPr/>
      <dgm:t>
        <a:bodyPr/>
        <a:lstStyle/>
        <a:p>
          <a:endParaRPr lang="fr-FR"/>
        </a:p>
      </dgm:t>
    </dgm:pt>
    <dgm:pt modelId="{DE94315E-84E1-45FE-B3BA-4BA217F43F82}">
      <dgm:prSet phldrT="[Texte]">
        <dgm:style>
          <a:lnRef idx="2">
            <a:schemeClr val="accent4">
              <a:shade val="50000"/>
            </a:schemeClr>
          </a:lnRef>
          <a:fillRef idx="1">
            <a:schemeClr val="accent4"/>
          </a:fillRef>
          <a:effectRef idx="0">
            <a:schemeClr val="accent4"/>
          </a:effectRef>
          <a:fontRef idx="minor">
            <a:schemeClr val="lt1"/>
          </a:fontRef>
        </dgm:style>
      </dgm:prSet>
      <dgm:spPr/>
      <dgm:t>
        <a:bodyPr/>
        <a:lstStyle/>
        <a:p>
          <a:r>
            <a:rPr lang="fr-FR" noProof="1" smtClean="0"/>
            <a:t>Reducing stress and anxiety.</a:t>
          </a:r>
          <a:endParaRPr lang="fr-FR" noProof="1"/>
        </a:p>
      </dgm:t>
    </dgm:pt>
    <dgm:pt modelId="{1ACC1B22-6BE3-4048-B6A2-594449D7644E}" type="parTrans" cxnId="{66068436-646B-4969-B472-6EB9C259DCE3}">
      <dgm:prSet/>
      <dgm:spPr/>
      <dgm:t>
        <a:bodyPr/>
        <a:lstStyle/>
        <a:p>
          <a:endParaRPr lang="fr-FR"/>
        </a:p>
      </dgm:t>
    </dgm:pt>
    <dgm:pt modelId="{D3010F6C-A1A0-4519-B2D7-C9BAEFE1F468}" type="sibTrans" cxnId="{66068436-646B-4969-B472-6EB9C259DCE3}">
      <dgm:prSet/>
      <dgm:spPr/>
      <dgm:t>
        <a:bodyPr/>
        <a:lstStyle/>
        <a:p>
          <a:endParaRPr lang="fr-FR"/>
        </a:p>
      </dgm:t>
    </dgm:pt>
    <dgm:pt modelId="{93CBECD0-388E-49DF-865A-848EE16F4169}">
      <dgm:prSet phldrT="[Texte]">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fr-FR" noProof="1" smtClean="0"/>
            <a:t>Improving mood.</a:t>
          </a:r>
          <a:endParaRPr lang="fr-FR" noProof="1"/>
        </a:p>
      </dgm:t>
    </dgm:pt>
    <dgm:pt modelId="{05DDFE44-6681-4DF5-8AB2-C4196B967080}" type="parTrans" cxnId="{0C0B275D-816E-4067-89FB-7AB8E80AF1B9}">
      <dgm:prSet/>
      <dgm:spPr/>
      <dgm:t>
        <a:bodyPr/>
        <a:lstStyle/>
        <a:p>
          <a:endParaRPr lang="fr-FR"/>
        </a:p>
      </dgm:t>
    </dgm:pt>
    <dgm:pt modelId="{948D266D-065A-43DC-9DCD-9D8655B26C87}" type="sibTrans" cxnId="{0C0B275D-816E-4067-89FB-7AB8E80AF1B9}">
      <dgm:prSet/>
      <dgm:spPr/>
      <dgm:t>
        <a:bodyPr/>
        <a:lstStyle/>
        <a:p>
          <a:endParaRPr lang="fr-FR"/>
        </a:p>
      </dgm:t>
    </dgm:pt>
    <dgm:pt modelId="{6F319E6D-BD62-46CB-89A9-5A0D14F633D1}">
      <dgm:prSet phldrT="[Texte]">
        <dgm:style>
          <a:lnRef idx="3">
            <a:schemeClr val="lt1"/>
          </a:lnRef>
          <a:fillRef idx="1">
            <a:schemeClr val="accent3"/>
          </a:fillRef>
          <a:effectRef idx="1">
            <a:schemeClr val="accent3"/>
          </a:effectRef>
          <a:fontRef idx="minor">
            <a:schemeClr val="lt1"/>
          </a:fontRef>
        </dgm:style>
      </dgm:prSet>
      <dgm:spPr/>
      <dgm:t>
        <a:bodyPr/>
        <a:lstStyle/>
        <a:p>
          <a:r>
            <a:rPr lang="fr-FR" noProof="1" smtClean="0"/>
            <a:t>Improving focus and attention.</a:t>
          </a:r>
          <a:endParaRPr lang="fr-FR" noProof="1"/>
        </a:p>
      </dgm:t>
    </dgm:pt>
    <dgm:pt modelId="{EC62B09E-9F8D-49FC-A15A-8DCE189CBA91}" type="parTrans" cxnId="{F20DE3CC-9BBD-4D33-9271-A7FB99B5071B}">
      <dgm:prSet/>
      <dgm:spPr/>
      <dgm:t>
        <a:bodyPr/>
        <a:lstStyle/>
        <a:p>
          <a:endParaRPr lang="fr-FR"/>
        </a:p>
      </dgm:t>
    </dgm:pt>
    <dgm:pt modelId="{1CF4EDF9-9132-4D27-856B-D4C52434CBBE}" type="sibTrans" cxnId="{F20DE3CC-9BBD-4D33-9271-A7FB99B5071B}">
      <dgm:prSet/>
      <dgm:spPr/>
      <dgm:t>
        <a:bodyPr/>
        <a:lstStyle/>
        <a:p>
          <a:endParaRPr lang="fr-FR"/>
        </a:p>
      </dgm:t>
    </dgm:pt>
    <dgm:pt modelId="{FC41DAB9-6E18-484D-8792-9C3272C1D3B3}">
      <dgm:prSet phldrT="[Texte]">
        <dgm:style>
          <a:lnRef idx="1">
            <a:schemeClr val="accent6"/>
          </a:lnRef>
          <a:fillRef idx="3">
            <a:schemeClr val="accent6"/>
          </a:fillRef>
          <a:effectRef idx="2">
            <a:schemeClr val="accent6"/>
          </a:effectRef>
          <a:fontRef idx="minor">
            <a:schemeClr val="lt1"/>
          </a:fontRef>
        </dgm:style>
      </dgm:prSet>
      <dgm:spPr/>
      <dgm:t>
        <a:bodyPr/>
        <a:lstStyle/>
        <a:p>
          <a:r>
            <a:rPr lang="fr-FR" noProof="1" smtClean="0"/>
            <a:t>Improving sleep quality.</a:t>
          </a:r>
          <a:endParaRPr lang="fr-FR" noProof="1"/>
        </a:p>
      </dgm:t>
    </dgm:pt>
    <dgm:pt modelId="{AEF76F9F-3A8E-4EB5-861E-6CFE0CB96E68}" type="parTrans" cxnId="{4B38B7A2-D0F9-4500-943D-AEBB8F5A90D2}">
      <dgm:prSet/>
      <dgm:spPr/>
      <dgm:t>
        <a:bodyPr/>
        <a:lstStyle/>
        <a:p>
          <a:endParaRPr lang="fr-FR"/>
        </a:p>
      </dgm:t>
    </dgm:pt>
    <dgm:pt modelId="{49F17D48-09CD-4ED1-875F-904CE3219AF5}" type="sibTrans" cxnId="{4B38B7A2-D0F9-4500-943D-AEBB8F5A90D2}">
      <dgm:prSet/>
      <dgm:spPr/>
      <dgm:t>
        <a:bodyPr/>
        <a:lstStyle/>
        <a:p>
          <a:endParaRPr lang="fr-FR"/>
        </a:p>
      </dgm:t>
    </dgm:pt>
    <dgm:pt modelId="{A40546B9-259F-436C-80A8-7C33D9584B06}">
      <dgm:prSet phldrT="[Texte]">
        <dgm:style>
          <a:lnRef idx="2">
            <a:schemeClr val="accent2">
              <a:shade val="50000"/>
            </a:schemeClr>
          </a:lnRef>
          <a:fillRef idx="1">
            <a:schemeClr val="accent2"/>
          </a:fillRef>
          <a:effectRef idx="0">
            <a:schemeClr val="accent2"/>
          </a:effectRef>
          <a:fontRef idx="minor">
            <a:schemeClr val="lt1"/>
          </a:fontRef>
        </dgm:style>
      </dgm:prSet>
      <dgm:spPr/>
      <dgm:t>
        <a:bodyPr/>
        <a:lstStyle/>
        <a:p>
          <a:r>
            <a:rPr lang="fr-FR" noProof="1" smtClean="0"/>
            <a:t>Reducing chronic pain.</a:t>
          </a:r>
          <a:endParaRPr lang="fr-FR" noProof="1"/>
        </a:p>
      </dgm:t>
    </dgm:pt>
    <dgm:pt modelId="{63C79F31-F4C6-404E-BB04-A44861483744}" type="parTrans" cxnId="{0BD339F7-66EA-412D-8EE8-8D8A07DF7475}">
      <dgm:prSet/>
      <dgm:spPr/>
      <dgm:t>
        <a:bodyPr/>
        <a:lstStyle/>
        <a:p>
          <a:endParaRPr lang="fr-FR"/>
        </a:p>
      </dgm:t>
    </dgm:pt>
    <dgm:pt modelId="{0B189CAA-13F4-4A65-A03A-908B8C35FA7D}" type="sibTrans" cxnId="{0BD339F7-66EA-412D-8EE8-8D8A07DF7475}">
      <dgm:prSet/>
      <dgm:spPr/>
      <dgm:t>
        <a:bodyPr/>
        <a:lstStyle/>
        <a:p>
          <a:endParaRPr lang="fr-FR"/>
        </a:p>
      </dgm:t>
    </dgm:pt>
    <dgm:pt modelId="{73103066-E324-4B56-BC1E-E8A881258039}" type="pres">
      <dgm:prSet presAssocID="{BB43D93D-3CAA-4BBE-A5C7-6F12B4740E0A}" presName="Name0" presStyleCnt="0">
        <dgm:presLayoutVars>
          <dgm:chMax val="1"/>
          <dgm:dir/>
          <dgm:animLvl val="ctr"/>
          <dgm:resizeHandles val="exact"/>
        </dgm:presLayoutVars>
      </dgm:prSet>
      <dgm:spPr/>
      <dgm:t>
        <a:bodyPr/>
        <a:lstStyle/>
        <a:p>
          <a:endParaRPr lang="fr-FR"/>
        </a:p>
      </dgm:t>
    </dgm:pt>
    <dgm:pt modelId="{305637DE-A94D-4FB6-BEA6-CF7AF33A6C9F}" type="pres">
      <dgm:prSet presAssocID="{CBD13717-4C10-4D86-9F22-41D571F05802}" presName="centerShape" presStyleLbl="node0" presStyleIdx="0" presStyleCnt="1"/>
      <dgm:spPr/>
      <dgm:t>
        <a:bodyPr/>
        <a:lstStyle/>
        <a:p>
          <a:endParaRPr lang="fr-FR"/>
        </a:p>
      </dgm:t>
    </dgm:pt>
    <dgm:pt modelId="{72BCE2FD-6C2F-48A4-981B-69BDAEF99B47}" type="pres">
      <dgm:prSet presAssocID="{1ACC1B22-6BE3-4048-B6A2-594449D7644E}" presName="parTrans" presStyleLbl="sibTrans2D1" presStyleIdx="0" presStyleCnt="5"/>
      <dgm:spPr/>
      <dgm:t>
        <a:bodyPr/>
        <a:lstStyle/>
        <a:p>
          <a:endParaRPr lang="fr-FR"/>
        </a:p>
      </dgm:t>
    </dgm:pt>
    <dgm:pt modelId="{F0DA97C4-B90E-4D4E-9BAC-71AC08072B33}" type="pres">
      <dgm:prSet presAssocID="{1ACC1B22-6BE3-4048-B6A2-594449D7644E}" presName="connectorText" presStyleLbl="sibTrans2D1" presStyleIdx="0" presStyleCnt="5"/>
      <dgm:spPr/>
      <dgm:t>
        <a:bodyPr/>
        <a:lstStyle/>
        <a:p>
          <a:endParaRPr lang="fr-FR"/>
        </a:p>
      </dgm:t>
    </dgm:pt>
    <dgm:pt modelId="{BAE5B5EB-4E0D-4B81-8087-4DD85816EC64}" type="pres">
      <dgm:prSet presAssocID="{DE94315E-84E1-45FE-B3BA-4BA217F43F82}" presName="node" presStyleLbl="node1" presStyleIdx="0" presStyleCnt="5">
        <dgm:presLayoutVars>
          <dgm:bulletEnabled val="1"/>
        </dgm:presLayoutVars>
      </dgm:prSet>
      <dgm:spPr/>
      <dgm:t>
        <a:bodyPr/>
        <a:lstStyle/>
        <a:p>
          <a:endParaRPr lang="fr-FR"/>
        </a:p>
      </dgm:t>
    </dgm:pt>
    <dgm:pt modelId="{AF902926-1357-45E2-9673-75CC2EBDD3A1}" type="pres">
      <dgm:prSet presAssocID="{05DDFE44-6681-4DF5-8AB2-C4196B967080}" presName="parTrans" presStyleLbl="sibTrans2D1" presStyleIdx="1" presStyleCnt="5"/>
      <dgm:spPr/>
      <dgm:t>
        <a:bodyPr/>
        <a:lstStyle/>
        <a:p>
          <a:endParaRPr lang="fr-FR"/>
        </a:p>
      </dgm:t>
    </dgm:pt>
    <dgm:pt modelId="{5CB768D6-B7DD-400F-9CF9-1BA0E37E6B76}" type="pres">
      <dgm:prSet presAssocID="{05DDFE44-6681-4DF5-8AB2-C4196B967080}" presName="connectorText" presStyleLbl="sibTrans2D1" presStyleIdx="1" presStyleCnt="5"/>
      <dgm:spPr/>
      <dgm:t>
        <a:bodyPr/>
        <a:lstStyle/>
        <a:p>
          <a:endParaRPr lang="fr-FR"/>
        </a:p>
      </dgm:t>
    </dgm:pt>
    <dgm:pt modelId="{488E9AA7-5DBC-4510-AF0E-042368EEC1D3}" type="pres">
      <dgm:prSet presAssocID="{93CBECD0-388E-49DF-865A-848EE16F4169}" presName="node" presStyleLbl="node1" presStyleIdx="1" presStyleCnt="5">
        <dgm:presLayoutVars>
          <dgm:bulletEnabled val="1"/>
        </dgm:presLayoutVars>
      </dgm:prSet>
      <dgm:spPr/>
      <dgm:t>
        <a:bodyPr/>
        <a:lstStyle/>
        <a:p>
          <a:endParaRPr lang="fr-FR"/>
        </a:p>
      </dgm:t>
    </dgm:pt>
    <dgm:pt modelId="{A2F32D5E-A7D1-4A33-B698-EB6EBA662BBE}" type="pres">
      <dgm:prSet presAssocID="{EC62B09E-9F8D-49FC-A15A-8DCE189CBA91}" presName="parTrans" presStyleLbl="sibTrans2D1" presStyleIdx="2" presStyleCnt="5"/>
      <dgm:spPr/>
      <dgm:t>
        <a:bodyPr/>
        <a:lstStyle/>
        <a:p>
          <a:endParaRPr lang="fr-FR"/>
        </a:p>
      </dgm:t>
    </dgm:pt>
    <dgm:pt modelId="{4187838C-28AE-4F75-8C8A-FFEB109CD6AF}" type="pres">
      <dgm:prSet presAssocID="{EC62B09E-9F8D-49FC-A15A-8DCE189CBA91}" presName="connectorText" presStyleLbl="sibTrans2D1" presStyleIdx="2" presStyleCnt="5"/>
      <dgm:spPr/>
      <dgm:t>
        <a:bodyPr/>
        <a:lstStyle/>
        <a:p>
          <a:endParaRPr lang="fr-FR"/>
        </a:p>
      </dgm:t>
    </dgm:pt>
    <dgm:pt modelId="{1F6BE252-788B-41C3-A463-16458C537130}" type="pres">
      <dgm:prSet presAssocID="{6F319E6D-BD62-46CB-89A9-5A0D14F633D1}" presName="node" presStyleLbl="node1" presStyleIdx="2" presStyleCnt="5">
        <dgm:presLayoutVars>
          <dgm:bulletEnabled val="1"/>
        </dgm:presLayoutVars>
      </dgm:prSet>
      <dgm:spPr/>
      <dgm:t>
        <a:bodyPr/>
        <a:lstStyle/>
        <a:p>
          <a:endParaRPr lang="fr-FR"/>
        </a:p>
      </dgm:t>
    </dgm:pt>
    <dgm:pt modelId="{AFA307B8-BC1D-41FC-BB2C-CC5AE8D964A3}" type="pres">
      <dgm:prSet presAssocID="{AEF76F9F-3A8E-4EB5-861E-6CFE0CB96E68}" presName="parTrans" presStyleLbl="sibTrans2D1" presStyleIdx="3" presStyleCnt="5"/>
      <dgm:spPr/>
      <dgm:t>
        <a:bodyPr/>
        <a:lstStyle/>
        <a:p>
          <a:endParaRPr lang="fr-FR"/>
        </a:p>
      </dgm:t>
    </dgm:pt>
    <dgm:pt modelId="{54968A1A-36F5-4DCA-B56F-D6A7AE02EE0F}" type="pres">
      <dgm:prSet presAssocID="{AEF76F9F-3A8E-4EB5-861E-6CFE0CB96E68}" presName="connectorText" presStyleLbl="sibTrans2D1" presStyleIdx="3" presStyleCnt="5"/>
      <dgm:spPr/>
      <dgm:t>
        <a:bodyPr/>
        <a:lstStyle/>
        <a:p>
          <a:endParaRPr lang="fr-FR"/>
        </a:p>
      </dgm:t>
    </dgm:pt>
    <dgm:pt modelId="{814D615B-026C-4A94-9872-3BE5016FF6F2}" type="pres">
      <dgm:prSet presAssocID="{FC41DAB9-6E18-484D-8792-9C3272C1D3B3}" presName="node" presStyleLbl="node1" presStyleIdx="3" presStyleCnt="5">
        <dgm:presLayoutVars>
          <dgm:bulletEnabled val="1"/>
        </dgm:presLayoutVars>
      </dgm:prSet>
      <dgm:spPr/>
      <dgm:t>
        <a:bodyPr/>
        <a:lstStyle/>
        <a:p>
          <a:endParaRPr lang="fr-FR"/>
        </a:p>
      </dgm:t>
    </dgm:pt>
    <dgm:pt modelId="{850AAE68-E046-4322-A297-067BF161FBBD}" type="pres">
      <dgm:prSet presAssocID="{63C79F31-F4C6-404E-BB04-A44861483744}" presName="parTrans" presStyleLbl="sibTrans2D1" presStyleIdx="4" presStyleCnt="5"/>
      <dgm:spPr/>
      <dgm:t>
        <a:bodyPr/>
        <a:lstStyle/>
        <a:p>
          <a:endParaRPr lang="fr-FR"/>
        </a:p>
      </dgm:t>
    </dgm:pt>
    <dgm:pt modelId="{5A930A35-7A17-45B4-8422-268394F3149C}" type="pres">
      <dgm:prSet presAssocID="{63C79F31-F4C6-404E-BB04-A44861483744}" presName="connectorText" presStyleLbl="sibTrans2D1" presStyleIdx="4" presStyleCnt="5"/>
      <dgm:spPr/>
      <dgm:t>
        <a:bodyPr/>
        <a:lstStyle/>
        <a:p>
          <a:endParaRPr lang="fr-FR"/>
        </a:p>
      </dgm:t>
    </dgm:pt>
    <dgm:pt modelId="{EA94429A-EA47-463D-BA5C-63B08DFF7018}" type="pres">
      <dgm:prSet presAssocID="{A40546B9-259F-436C-80A8-7C33D9584B06}" presName="node" presStyleLbl="node1" presStyleIdx="4" presStyleCnt="5">
        <dgm:presLayoutVars>
          <dgm:bulletEnabled val="1"/>
        </dgm:presLayoutVars>
      </dgm:prSet>
      <dgm:spPr/>
      <dgm:t>
        <a:bodyPr/>
        <a:lstStyle/>
        <a:p>
          <a:endParaRPr lang="fr-FR"/>
        </a:p>
      </dgm:t>
    </dgm:pt>
  </dgm:ptLst>
  <dgm:cxnLst>
    <dgm:cxn modelId="{2CC1D812-B08A-453C-BAAF-E39D7BE6B97E}" type="presOf" srcId="{1ACC1B22-6BE3-4048-B6A2-594449D7644E}" destId="{F0DA97C4-B90E-4D4E-9BAC-71AC08072B33}" srcOrd="1" destOrd="0" presId="urn:microsoft.com/office/officeart/2005/8/layout/radial5"/>
    <dgm:cxn modelId="{C14B247B-87F3-4027-BABE-A7A38F111CB5}" type="presOf" srcId="{EC62B09E-9F8D-49FC-A15A-8DCE189CBA91}" destId="{A2F32D5E-A7D1-4A33-B698-EB6EBA662BBE}" srcOrd="0" destOrd="0" presId="urn:microsoft.com/office/officeart/2005/8/layout/radial5"/>
    <dgm:cxn modelId="{16EC4620-5D95-4F32-8E3A-FEEEADFB0493}" type="presOf" srcId="{93CBECD0-388E-49DF-865A-848EE16F4169}" destId="{488E9AA7-5DBC-4510-AF0E-042368EEC1D3}" srcOrd="0" destOrd="0" presId="urn:microsoft.com/office/officeart/2005/8/layout/radial5"/>
    <dgm:cxn modelId="{C18DEB1B-E77B-4B73-B7BD-DD9BCA8B7333}" type="presOf" srcId="{CBD13717-4C10-4D86-9F22-41D571F05802}" destId="{305637DE-A94D-4FB6-BEA6-CF7AF33A6C9F}" srcOrd="0" destOrd="0" presId="urn:microsoft.com/office/officeart/2005/8/layout/radial5"/>
    <dgm:cxn modelId="{E27D9C05-358A-479D-AEB9-E9912E6CF73D}" type="presOf" srcId="{EC62B09E-9F8D-49FC-A15A-8DCE189CBA91}" destId="{4187838C-28AE-4F75-8C8A-FFEB109CD6AF}" srcOrd="1" destOrd="0" presId="urn:microsoft.com/office/officeart/2005/8/layout/radial5"/>
    <dgm:cxn modelId="{08217F45-FB2D-4499-B272-C2AE2994D27F}" type="presOf" srcId="{1ACC1B22-6BE3-4048-B6A2-594449D7644E}" destId="{72BCE2FD-6C2F-48A4-981B-69BDAEF99B47}" srcOrd="0" destOrd="0" presId="urn:microsoft.com/office/officeart/2005/8/layout/radial5"/>
    <dgm:cxn modelId="{06A5B137-DE98-452F-BD72-945F5981FD11}" type="presOf" srcId="{63C79F31-F4C6-404E-BB04-A44861483744}" destId="{5A930A35-7A17-45B4-8422-268394F3149C}" srcOrd="1" destOrd="0" presId="urn:microsoft.com/office/officeart/2005/8/layout/radial5"/>
    <dgm:cxn modelId="{0C0B275D-816E-4067-89FB-7AB8E80AF1B9}" srcId="{CBD13717-4C10-4D86-9F22-41D571F05802}" destId="{93CBECD0-388E-49DF-865A-848EE16F4169}" srcOrd="1" destOrd="0" parTransId="{05DDFE44-6681-4DF5-8AB2-C4196B967080}" sibTransId="{948D266D-065A-43DC-9DCD-9D8655B26C87}"/>
    <dgm:cxn modelId="{E4B4A0B4-59A5-4CEF-A540-7178FB7ECE3D}" type="presOf" srcId="{AEF76F9F-3A8E-4EB5-861E-6CFE0CB96E68}" destId="{AFA307B8-BC1D-41FC-BB2C-CC5AE8D964A3}" srcOrd="0" destOrd="0" presId="urn:microsoft.com/office/officeart/2005/8/layout/radial5"/>
    <dgm:cxn modelId="{E630BD66-AE4B-4C76-9051-1C12AB403FD6}" type="presOf" srcId="{AEF76F9F-3A8E-4EB5-861E-6CFE0CB96E68}" destId="{54968A1A-36F5-4DCA-B56F-D6A7AE02EE0F}" srcOrd="1" destOrd="0" presId="urn:microsoft.com/office/officeart/2005/8/layout/radial5"/>
    <dgm:cxn modelId="{4D9ECEC4-083C-4BD4-A2F7-F976BF797200}" type="presOf" srcId="{BB43D93D-3CAA-4BBE-A5C7-6F12B4740E0A}" destId="{73103066-E324-4B56-BC1E-E8A881258039}" srcOrd="0" destOrd="0" presId="urn:microsoft.com/office/officeart/2005/8/layout/radial5"/>
    <dgm:cxn modelId="{4B38B7A2-D0F9-4500-943D-AEBB8F5A90D2}" srcId="{CBD13717-4C10-4D86-9F22-41D571F05802}" destId="{FC41DAB9-6E18-484D-8792-9C3272C1D3B3}" srcOrd="3" destOrd="0" parTransId="{AEF76F9F-3A8E-4EB5-861E-6CFE0CB96E68}" sibTransId="{49F17D48-09CD-4ED1-875F-904CE3219AF5}"/>
    <dgm:cxn modelId="{4FE065E8-15D0-4C23-88B3-1FE82A4C0BFE}" type="presOf" srcId="{FC41DAB9-6E18-484D-8792-9C3272C1D3B3}" destId="{814D615B-026C-4A94-9872-3BE5016FF6F2}" srcOrd="0" destOrd="0" presId="urn:microsoft.com/office/officeart/2005/8/layout/radial5"/>
    <dgm:cxn modelId="{F20DE3CC-9BBD-4D33-9271-A7FB99B5071B}" srcId="{CBD13717-4C10-4D86-9F22-41D571F05802}" destId="{6F319E6D-BD62-46CB-89A9-5A0D14F633D1}" srcOrd="2" destOrd="0" parTransId="{EC62B09E-9F8D-49FC-A15A-8DCE189CBA91}" sibTransId="{1CF4EDF9-9132-4D27-856B-D4C52434CBBE}"/>
    <dgm:cxn modelId="{46F2753B-1D00-40BB-92A3-2B8DBF59A394}" type="presOf" srcId="{05DDFE44-6681-4DF5-8AB2-C4196B967080}" destId="{5CB768D6-B7DD-400F-9CF9-1BA0E37E6B76}" srcOrd="1" destOrd="0" presId="urn:microsoft.com/office/officeart/2005/8/layout/radial5"/>
    <dgm:cxn modelId="{A0C7608D-9AB2-4BBF-AE61-92EF03DFCF60}" srcId="{BB43D93D-3CAA-4BBE-A5C7-6F12B4740E0A}" destId="{CBD13717-4C10-4D86-9F22-41D571F05802}" srcOrd="0" destOrd="0" parTransId="{A936FC62-D515-4263-B9BD-759BBC1D10E4}" sibTransId="{8B46E822-8B16-4D02-A686-7DC1FAE8EEDB}"/>
    <dgm:cxn modelId="{911942CF-2BBB-40B7-8568-B174755F6EA3}" type="presOf" srcId="{A40546B9-259F-436C-80A8-7C33D9584B06}" destId="{EA94429A-EA47-463D-BA5C-63B08DFF7018}" srcOrd="0" destOrd="0" presId="urn:microsoft.com/office/officeart/2005/8/layout/radial5"/>
    <dgm:cxn modelId="{9A31FF51-97EE-49F7-BC14-25BB1D754CCD}" type="presOf" srcId="{DE94315E-84E1-45FE-B3BA-4BA217F43F82}" destId="{BAE5B5EB-4E0D-4B81-8087-4DD85816EC64}" srcOrd="0" destOrd="0" presId="urn:microsoft.com/office/officeart/2005/8/layout/radial5"/>
    <dgm:cxn modelId="{0BD339F7-66EA-412D-8EE8-8D8A07DF7475}" srcId="{CBD13717-4C10-4D86-9F22-41D571F05802}" destId="{A40546B9-259F-436C-80A8-7C33D9584B06}" srcOrd="4" destOrd="0" parTransId="{63C79F31-F4C6-404E-BB04-A44861483744}" sibTransId="{0B189CAA-13F4-4A65-A03A-908B8C35FA7D}"/>
    <dgm:cxn modelId="{D5241B62-47FB-4173-B20E-A009FB6013DF}" type="presOf" srcId="{05DDFE44-6681-4DF5-8AB2-C4196B967080}" destId="{AF902926-1357-45E2-9673-75CC2EBDD3A1}" srcOrd="0" destOrd="0" presId="urn:microsoft.com/office/officeart/2005/8/layout/radial5"/>
    <dgm:cxn modelId="{AF7C8801-2018-42D7-A130-3B0F4977F4F0}" type="presOf" srcId="{63C79F31-F4C6-404E-BB04-A44861483744}" destId="{850AAE68-E046-4322-A297-067BF161FBBD}" srcOrd="0" destOrd="0" presId="urn:microsoft.com/office/officeart/2005/8/layout/radial5"/>
    <dgm:cxn modelId="{35132F8D-1C39-48FB-8D8B-818BE7E19D9A}" type="presOf" srcId="{6F319E6D-BD62-46CB-89A9-5A0D14F633D1}" destId="{1F6BE252-788B-41C3-A463-16458C537130}" srcOrd="0" destOrd="0" presId="urn:microsoft.com/office/officeart/2005/8/layout/radial5"/>
    <dgm:cxn modelId="{66068436-646B-4969-B472-6EB9C259DCE3}" srcId="{CBD13717-4C10-4D86-9F22-41D571F05802}" destId="{DE94315E-84E1-45FE-B3BA-4BA217F43F82}" srcOrd="0" destOrd="0" parTransId="{1ACC1B22-6BE3-4048-B6A2-594449D7644E}" sibTransId="{D3010F6C-A1A0-4519-B2D7-C9BAEFE1F468}"/>
    <dgm:cxn modelId="{A4711A2F-D826-4AF5-A3D6-3AA80A629AF5}" type="presParOf" srcId="{73103066-E324-4B56-BC1E-E8A881258039}" destId="{305637DE-A94D-4FB6-BEA6-CF7AF33A6C9F}" srcOrd="0" destOrd="0" presId="urn:microsoft.com/office/officeart/2005/8/layout/radial5"/>
    <dgm:cxn modelId="{E35AD400-DBD8-42D1-8407-B2047DFD3238}" type="presParOf" srcId="{73103066-E324-4B56-BC1E-E8A881258039}" destId="{72BCE2FD-6C2F-48A4-981B-69BDAEF99B47}" srcOrd="1" destOrd="0" presId="urn:microsoft.com/office/officeart/2005/8/layout/radial5"/>
    <dgm:cxn modelId="{9CBC41E5-D95F-4DB5-8367-4321F72B27D8}" type="presParOf" srcId="{72BCE2FD-6C2F-48A4-981B-69BDAEF99B47}" destId="{F0DA97C4-B90E-4D4E-9BAC-71AC08072B33}" srcOrd="0" destOrd="0" presId="urn:microsoft.com/office/officeart/2005/8/layout/radial5"/>
    <dgm:cxn modelId="{479AC95C-8E9D-4CF9-98E1-7A5A5D47B65E}" type="presParOf" srcId="{73103066-E324-4B56-BC1E-E8A881258039}" destId="{BAE5B5EB-4E0D-4B81-8087-4DD85816EC64}" srcOrd="2" destOrd="0" presId="urn:microsoft.com/office/officeart/2005/8/layout/radial5"/>
    <dgm:cxn modelId="{ADECEE26-6AE5-4952-9E05-99DD36BE9745}" type="presParOf" srcId="{73103066-E324-4B56-BC1E-E8A881258039}" destId="{AF902926-1357-45E2-9673-75CC2EBDD3A1}" srcOrd="3" destOrd="0" presId="urn:microsoft.com/office/officeart/2005/8/layout/radial5"/>
    <dgm:cxn modelId="{420C9157-265B-4B8F-96F8-1EDA66F4229E}" type="presParOf" srcId="{AF902926-1357-45E2-9673-75CC2EBDD3A1}" destId="{5CB768D6-B7DD-400F-9CF9-1BA0E37E6B76}" srcOrd="0" destOrd="0" presId="urn:microsoft.com/office/officeart/2005/8/layout/radial5"/>
    <dgm:cxn modelId="{C69BCE2A-ABDE-450B-927F-90678BEA5C42}" type="presParOf" srcId="{73103066-E324-4B56-BC1E-E8A881258039}" destId="{488E9AA7-5DBC-4510-AF0E-042368EEC1D3}" srcOrd="4" destOrd="0" presId="urn:microsoft.com/office/officeart/2005/8/layout/radial5"/>
    <dgm:cxn modelId="{13BFC3F0-1E84-403F-984B-7AB79E0E3AA5}" type="presParOf" srcId="{73103066-E324-4B56-BC1E-E8A881258039}" destId="{A2F32D5E-A7D1-4A33-B698-EB6EBA662BBE}" srcOrd="5" destOrd="0" presId="urn:microsoft.com/office/officeart/2005/8/layout/radial5"/>
    <dgm:cxn modelId="{404832FE-B721-46AC-A4D4-4FDA3FE4BD49}" type="presParOf" srcId="{A2F32D5E-A7D1-4A33-B698-EB6EBA662BBE}" destId="{4187838C-28AE-4F75-8C8A-FFEB109CD6AF}" srcOrd="0" destOrd="0" presId="urn:microsoft.com/office/officeart/2005/8/layout/radial5"/>
    <dgm:cxn modelId="{82E42C2C-755A-4406-820A-5E98BF589964}" type="presParOf" srcId="{73103066-E324-4B56-BC1E-E8A881258039}" destId="{1F6BE252-788B-41C3-A463-16458C537130}" srcOrd="6" destOrd="0" presId="urn:microsoft.com/office/officeart/2005/8/layout/radial5"/>
    <dgm:cxn modelId="{3CC105B8-CE6D-457C-9BA0-1715655DCA62}" type="presParOf" srcId="{73103066-E324-4B56-BC1E-E8A881258039}" destId="{AFA307B8-BC1D-41FC-BB2C-CC5AE8D964A3}" srcOrd="7" destOrd="0" presId="urn:microsoft.com/office/officeart/2005/8/layout/radial5"/>
    <dgm:cxn modelId="{456850BC-940D-43B1-B494-2EA05405CEB7}" type="presParOf" srcId="{AFA307B8-BC1D-41FC-BB2C-CC5AE8D964A3}" destId="{54968A1A-36F5-4DCA-B56F-D6A7AE02EE0F}" srcOrd="0" destOrd="0" presId="urn:microsoft.com/office/officeart/2005/8/layout/radial5"/>
    <dgm:cxn modelId="{A0C1D067-C177-4712-A86C-A9992A37C909}" type="presParOf" srcId="{73103066-E324-4B56-BC1E-E8A881258039}" destId="{814D615B-026C-4A94-9872-3BE5016FF6F2}" srcOrd="8" destOrd="0" presId="urn:microsoft.com/office/officeart/2005/8/layout/radial5"/>
    <dgm:cxn modelId="{B26DF0BE-D120-467A-AAC6-DF507EA9DBDA}" type="presParOf" srcId="{73103066-E324-4B56-BC1E-E8A881258039}" destId="{850AAE68-E046-4322-A297-067BF161FBBD}" srcOrd="9" destOrd="0" presId="urn:microsoft.com/office/officeart/2005/8/layout/radial5"/>
    <dgm:cxn modelId="{C2400A6F-B0BC-4C90-835B-4D3A6E0FB12A}" type="presParOf" srcId="{850AAE68-E046-4322-A297-067BF161FBBD}" destId="{5A930A35-7A17-45B4-8422-268394F3149C}" srcOrd="0" destOrd="0" presId="urn:microsoft.com/office/officeart/2005/8/layout/radial5"/>
    <dgm:cxn modelId="{F16A9175-C056-4DAB-B5A8-41D123305D5D}" type="presParOf" srcId="{73103066-E324-4B56-BC1E-E8A881258039}" destId="{EA94429A-EA47-463D-BA5C-63B08DFF7018}" srcOrd="10"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6E47C9A-2B65-4372-9852-09E09964E8AF}">
      <dsp:nvSpPr>
        <dsp:cNvPr id="0" name=""/>
        <dsp:cNvSpPr/>
      </dsp:nvSpPr>
      <dsp:spPr>
        <a:xfrm>
          <a:off x="0" y="606746"/>
          <a:ext cx="8128000" cy="1183746"/>
        </a:xfrm>
        <a:prstGeom prst="rightArrow">
          <a:avLst>
            <a:gd name="adj1" fmla="val 50000"/>
            <a:gd name="adj2" fmla="val 50000"/>
          </a:avLst>
        </a:prstGeom>
        <a:gradFill rotWithShape="0">
          <a:gsLst>
            <a:gs pos="0">
              <a:schemeClr val="accent1">
                <a:hueOff val="0"/>
                <a:satOff val="0"/>
                <a:lumOff val="0"/>
                <a:alphaOff val="0"/>
                <a:tint val="67000"/>
                <a:satMod val="105000"/>
                <a:lumMod val="110000"/>
              </a:schemeClr>
            </a:gs>
            <a:gs pos="50000">
              <a:schemeClr val="accent1">
                <a:hueOff val="0"/>
                <a:satOff val="0"/>
                <a:lumOff val="0"/>
                <a:alphaOff val="0"/>
                <a:tint val="73000"/>
                <a:satMod val="103000"/>
                <a:lumMod val="105000"/>
              </a:schemeClr>
            </a:gs>
            <a:gs pos="100000">
              <a:schemeClr val="accent1">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254000" bIns="187920" numCol="1" spcCol="1270" anchor="ctr" anchorCtr="0">
          <a:noAutofit/>
        </a:bodyPr>
        <a:lstStyle/>
        <a:p>
          <a:pPr lvl="0" algn="l" defTabSz="1022350">
            <a:lnSpc>
              <a:spcPct val="90000"/>
            </a:lnSpc>
            <a:spcBef>
              <a:spcPct val="0"/>
            </a:spcBef>
            <a:spcAft>
              <a:spcPct val="35000"/>
            </a:spcAft>
          </a:pPr>
          <a:r>
            <a:rPr lang="en-US" sz="2300" kern="1200" dirty="0" smtClean="0">
              <a:latin typeface="Arial Narrow" panose="020B0606020202030204" pitchFamily="34" charset="0"/>
            </a:rPr>
            <a:t>Choose the place and time</a:t>
          </a:r>
          <a:endParaRPr lang="fr-FR" sz="2300" kern="1200" dirty="0">
            <a:latin typeface="Arial Narrow" panose="020B0606020202030204" pitchFamily="34" charset="0"/>
          </a:endParaRPr>
        </a:p>
      </dsp:txBody>
      <dsp:txXfrm>
        <a:off x="0" y="606746"/>
        <a:ext cx="8128000" cy="1183746"/>
      </dsp:txXfrm>
    </dsp:sp>
    <dsp:sp modelId="{05A5DE9F-6860-40C5-AA80-EA13D3AA0D06}">
      <dsp:nvSpPr>
        <dsp:cNvPr id="0" name=""/>
        <dsp:cNvSpPr/>
      </dsp:nvSpPr>
      <dsp:spPr>
        <a:xfrm>
          <a:off x="0" y="1519585"/>
          <a:ext cx="2503424" cy="2280331"/>
        </a:xfrm>
        <a:prstGeom prst="rect">
          <a:avLst/>
        </a:prstGeom>
        <a:solidFill>
          <a:schemeClr val="lt1">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smtClean="0">
              <a:latin typeface="Arial Narrow" panose="020B0606020202030204" pitchFamily="34" charset="0"/>
            </a:rPr>
            <a:t>Find a quiet place free from distractions.</a:t>
          </a:r>
          <a:endParaRPr lang="fr-FR" sz="2000" kern="1200" dirty="0">
            <a:latin typeface="Arial Narrow" panose="020B0606020202030204" pitchFamily="34" charset="0"/>
          </a:endParaRPr>
        </a:p>
        <a:p>
          <a:pPr lvl="0" algn="l" defTabSz="889000">
            <a:lnSpc>
              <a:spcPct val="90000"/>
            </a:lnSpc>
            <a:spcBef>
              <a:spcPct val="0"/>
            </a:spcBef>
            <a:spcAft>
              <a:spcPct val="35000"/>
            </a:spcAft>
          </a:pPr>
          <a:r>
            <a:rPr lang="en-US" sz="2000" kern="1200" dirty="0" smtClean="0">
              <a:latin typeface="Arial Narrow" panose="020B0606020202030204" pitchFamily="34" charset="0"/>
            </a:rPr>
            <a:t>Choose a suitable time when you are not tired or busy. </a:t>
          </a:r>
          <a:endParaRPr lang="fr-FR" sz="2000" kern="1200" dirty="0">
            <a:latin typeface="Arial Narrow" panose="020B0606020202030204" pitchFamily="34" charset="0"/>
          </a:endParaRPr>
        </a:p>
        <a:p>
          <a:pPr lvl="0" algn="l" defTabSz="889000">
            <a:lnSpc>
              <a:spcPct val="90000"/>
            </a:lnSpc>
            <a:spcBef>
              <a:spcPct val="0"/>
            </a:spcBef>
            <a:spcAft>
              <a:spcPct val="35000"/>
            </a:spcAft>
          </a:pPr>
          <a:endParaRPr lang="fr-FR" sz="2000" kern="1200" dirty="0">
            <a:latin typeface="Arial Narrow" panose="020B0606020202030204" pitchFamily="34" charset="0"/>
          </a:endParaRPr>
        </a:p>
      </dsp:txBody>
      <dsp:txXfrm>
        <a:off x="0" y="1519585"/>
        <a:ext cx="2503424" cy="2280331"/>
      </dsp:txXfrm>
    </dsp:sp>
    <dsp:sp modelId="{16A2181C-4253-4317-8E6A-8EAABDA9FC10}">
      <dsp:nvSpPr>
        <dsp:cNvPr id="0" name=""/>
        <dsp:cNvSpPr/>
      </dsp:nvSpPr>
      <dsp:spPr>
        <a:xfrm>
          <a:off x="2503423" y="1001328"/>
          <a:ext cx="5624576" cy="1183746"/>
        </a:xfrm>
        <a:prstGeom prst="rightArrow">
          <a:avLst>
            <a:gd name="adj1" fmla="val 50000"/>
            <a:gd name="adj2" fmla="val 50000"/>
          </a:avLst>
        </a:prstGeom>
        <a:gradFill rotWithShape="0">
          <a:gsLst>
            <a:gs pos="0">
              <a:schemeClr val="accent1">
                <a:hueOff val="0"/>
                <a:satOff val="0"/>
                <a:lumOff val="0"/>
                <a:alphaOff val="0"/>
                <a:tint val="67000"/>
                <a:satMod val="105000"/>
                <a:lumMod val="110000"/>
              </a:schemeClr>
            </a:gs>
            <a:gs pos="50000">
              <a:schemeClr val="accent1">
                <a:hueOff val="0"/>
                <a:satOff val="0"/>
                <a:lumOff val="0"/>
                <a:alphaOff val="0"/>
                <a:tint val="73000"/>
                <a:satMod val="103000"/>
                <a:lumMod val="105000"/>
              </a:schemeClr>
            </a:gs>
            <a:gs pos="100000">
              <a:schemeClr val="accent1">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254000" bIns="187920" numCol="1" spcCol="1270" anchor="ctr" anchorCtr="0">
          <a:noAutofit/>
        </a:bodyPr>
        <a:lstStyle/>
        <a:p>
          <a:pPr lvl="0" algn="l" defTabSz="1022350">
            <a:lnSpc>
              <a:spcPct val="90000"/>
            </a:lnSpc>
            <a:spcBef>
              <a:spcPct val="0"/>
            </a:spcBef>
            <a:spcAft>
              <a:spcPct val="35000"/>
            </a:spcAft>
          </a:pPr>
          <a:r>
            <a:rPr lang="fr-FR" sz="2300" kern="1200" dirty="0" smtClean="0">
              <a:latin typeface="Arial Narrow" panose="020B0606020202030204" pitchFamily="34" charset="0"/>
            </a:rPr>
            <a:t>Position</a:t>
          </a:r>
          <a:endParaRPr lang="fr-FR" sz="2300" kern="1200" dirty="0">
            <a:latin typeface="Arial Narrow" panose="020B0606020202030204" pitchFamily="34" charset="0"/>
          </a:endParaRPr>
        </a:p>
      </dsp:txBody>
      <dsp:txXfrm>
        <a:off x="2503423" y="1001328"/>
        <a:ext cx="5624576" cy="1183746"/>
      </dsp:txXfrm>
    </dsp:sp>
    <dsp:sp modelId="{74BC9246-6F1C-4356-AF5E-3513DC954F9A}">
      <dsp:nvSpPr>
        <dsp:cNvPr id="0" name=""/>
        <dsp:cNvSpPr/>
      </dsp:nvSpPr>
      <dsp:spPr>
        <a:xfrm>
          <a:off x="2503423" y="1914167"/>
          <a:ext cx="2503424" cy="2280331"/>
        </a:xfrm>
        <a:prstGeom prst="rect">
          <a:avLst/>
        </a:prstGeom>
        <a:solidFill>
          <a:schemeClr val="lt1">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fr-FR" sz="2000" kern="1200" noProof="1" smtClean="0">
              <a:latin typeface="Arial Narrow" panose="020B0606020202030204" pitchFamily="34" charset="0"/>
            </a:rPr>
            <a:t>Sit in a comfortable position,</a:t>
          </a:r>
          <a:endParaRPr lang="fr-FR" sz="2000" kern="1200" noProof="1">
            <a:latin typeface="Arial Narrow" panose="020B0606020202030204" pitchFamily="34" charset="0"/>
          </a:endParaRPr>
        </a:p>
        <a:p>
          <a:pPr lvl="0" algn="l" defTabSz="889000">
            <a:lnSpc>
              <a:spcPct val="90000"/>
            </a:lnSpc>
            <a:spcBef>
              <a:spcPct val="0"/>
            </a:spcBef>
            <a:spcAft>
              <a:spcPct val="35000"/>
            </a:spcAft>
          </a:pPr>
          <a:r>
            <a:rPr lang="en-US" sz="2000" kern="1200" dirty="0" smtClean="0">
              <a:latin typeface="Arial Narrow" panose="020B0606020202030204" pitchFamily="34" charset="0"/>
            </a:rPr>
            <a:t>Keep your back and head straight,</a:t>
          </a:r>
          <a:endParaRPr lang="fr-FR" sz="2000" kern="1200" dirty="0">
            <a:latin typeface="Arial Narrow" panose="020B0606020202030204" pitchFamily="34" charset="0"/>
          </a:endParaRPr>
        </a:p>
        <a:p>
          <a:pPr lvl="0" algn="l" defTabSz="889000">
            <a:lnSpc>
              <a:spcPct val="90000"/>
            </a:lnSpc>
            <a:spcBef>
              <a:spcPct val="0"/>
            </a:spcBef>
            <a:spcAft>
              <a:spcPct val="35000"/>
            </a:spcAft>
          </a:pPr>
          <a:r>
            <a:rPr lang="en-US" sz="2000" kern="1200" dirty="0" smtClean="0">
              <a:latin typeface="Arial Narrow" panose="020B0606020202030204" pitchFamily="34" charset="0"/>
            </a:rPr>
            <a:t>You can close your eyes or keep them partially open.</a:t>
          </a:r>
          <a:endParaRPr lang="fr-FR" sz="2000" kern="1200" dirty="0">
            <a:latin typeface="Arial Narrow" panose="020B0606020202030204" pitchFamily="34" charset="0"/>
          </a:endParaRPr>
        </a:p>
      </dsp:txBody>
      <dsp:txXfrm>
        <a:off x="2503423" y="1914167"/>
        <a:ext cx="2503424" cy="2280331"/>
      </dsp:txXfrm>
    </dsp:sp>
    <dsp:sp modelId="{625B64AD-A640-4A97-83FA-65ACCB242454}">
      <dsp:nvSpPr>
        <dsp:cNvPr id="0" name=""/>
        <dsp:cNvSpPr/>
      </dsp:nvSpPr>
      <dsp:spPr>
        <a:xfrm>
          <a:off x="5006848" y="1395910"/>
          <a:ext cx="3121152" cy="1183746"/>
        </a:xfrm>
        <a:prstGeom prst="rightArrow">
          <a:avLst>
            <a:gd name="adj1" fmla="val 50000"/>
            <a:gd name="adj2" fmla="val 50000"/>
          </a:avLst>
        </a:prstGeom>
        <a:gradFill rotWithShape="0">
          <a:gsLst>
            <a:gs pos="0">
              <a:schemeClr val="accent1">
                <a:hueOff val="0"/>
                <a:satOff val="0"/>
                <a:lumOff val="0"/>
                <a:alphaOff val="0"/>
                <a:tint val="67000"/>
                <a:satMod val="105000"/>
                <a:lumMod val="110000"/>
              </a:schemeClr>
            </a:gs>
            <a:gs pos="50000">
              <a:schemeClr val="accent1">
                <a:hueOff val="0"/>
                <a:satOff val="0"/>
                <a:lumOff val="0"/>
                <a:alphaOff val="0"/>
                <a:tint val="73000"/>
                <a:satMod val="103000"/>
                <a:lumMod val="105000"/>
              </a:schemeClr>
            </a:gs>
            <a:gs pos="100000">
              <a:schemeClr val="accent1">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254000" bIns="187920" numCol="1" spcCol="1270" anchor="ctr" anchorCtr="0">
          <a:noAutofit/>
        </a:bodyPr>
        <a:lstStyle/>
        <a:p>
          <a:pPr lvl="0" algn="l" defTabSz="1022350">
            <a:lnSpc>
              <a:spcPct val="90000"/>
            </a:lnSpc>
            <a:spcBef>
              <a:spcPct val="0"/>
            </a:spcBef>
            <a:spcAft>
              <a:spcPct val="35000"/>
            </a:spcAft>
          </a:pPr>
          <a:r>
            <a:rPr lang="fr-FR" sz="2300" kern="1200" dirty="0" smtClean="0">
              <a:latin typeface="Arial Narrow" panose="020B0606020202030204" pitchFamily="34" charset="0"/>
            </a:rPr>
            <a:t>Intention</a:t>
          </a:r>
          <a:endParaRPr lang="fr-FR" sz="2300" kern="1200" dirty="0">
            <a:latin typeface="Arial Narrow" panose="020B0606020202030204" pitchFamily="34" charset="0"/>
          </a:endParaRPr>
        </a:p>
      </dsp:txBody>
      <dsp:txXfrm>
        <a:off x="5006848" y="1395910"/>
        <a:ext cx="3121152" cy="1183746"/>
      </dsp:txXfrm>
    </dsp:sp>
    <dsp:sp modelId="{71E6B32C-F5B0-44A2-9227-B504D4FAEC1A}">
      <dsp:nvSpPr>
        <dsp:cNvPr id="0" name=""/>
        <dsp:cNvSpPr/>
      </dsp:nvSpPr>
      <dsp:spPr>
        <a:xfrm>
          <a:off x="5006848" y="2308749"/>
          <a:ext cx="2503424" cy="2246958"/>
        </a:xfrm>
        <a:prstGeom prst="rect">
          <a:avLst/>
        </a:prstGeom>
        <a:solidFill>
          <a:schemeClr val="lt1">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smtClean="0">
              <a:latin typeface="Arial Narrow" panose="020B0606020202030204" pitchFamily="34" charset="0"/>
            </a:rPr>
            <a:t>Set your intention for meditation, whether it is to reduce stress, improve concentration, or other.</a:t>
          </a:r>
          <a:endParaRPr lang="fr-FR" sz="2000" kern="1200" dirty="0">
            <a:latin typeface="Arial Narrow" panose="020B0606020202030204" pitchFamily="34" charset="0"/>
          </a:endParaRPr>
        </a:p>
      </dsp:txBody>
      <dsp:txXfrm>
        <a:off x="5006848" y="2308749"/>
        <a:ext cx="2503424" cy="224695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6E47C9A-2B65-4372-9852-09E09964E8AF}">
      <dsp:nvSpPr>
        <dsp:cNvPr id="0" name=""/>
        <dsp:cNvSpPr/>
      </dsp:nvSpPr>
      <dsp:spPr>
        <a:xfrm>
          <a:off x="0" y="606746"/>
          <a:ext cx="8128000" cy="1183746"/>
        </a:xfrm>
        <a:prstGeom prst="rightArrow">
          <a:avLst>
            <a:gd name="adj1" fmla="val 50000"/>
            <a:gd name="adj2" fmla="val 50000"/>
          </a:avLst>
        </a:prstGeom>
        <a:gradFill rotWithShape="0">
          <a:gsLst>
            <a:gs pos="0">
              <a:schemeClr val="accent1">
                <a:hueOff val="0"/>
                <a:satOff val="0"/>
                <a:lumOff val="0"/>
                <a:alphaOff val="0"/>
                <a:tint val="67000"/>
                <a:satMod val="105000"/>
                <a:lumMod val="110000"/>
              </a:schemeClr>
            </a:gs>
            <a:gs pos="50000">
              <a:schemeClr val="accent1">
                <a:hueOff val="0"/>
                <a:satOff val="0"/>
                <a:lumOff val="0"/>
                <a:alphaOff val="0"/>
                <a:tint val="73000"/>
                <a:satMod val="103000"/>
                <a:lumMod val="105000"/>
              </a:schemeClr>
            </a:gs>
            <a:gs pos="100000">
              <a:schemeClr val="accent1">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254000" bIns="187920" numCol="1" spcCol="1270" anchor="ctr" anchorCtr="0">
          <a:noAutofit/>
        </a:bodyPr>
        <a:lstStyle/>
        <a:p>
          <a:pPr lvl="0" algn="l" defTabSz="1022350">
            <a:lnSpc>
              <a:spcPct val="90000"/>
            </a:lnSpc>
            <a:spcBef>
              <a:spcPct val="0"/>
            </a:spcBef>
            <a:spcAft>
              <a:spcPct val="35000"/>
            </a:spcAft>
          </a:pPr>
          <a:r>
            <a:rPr lang="fr-FR" sz="2300" kern="1200" dirty="0" smtClean="0">
              <a:latin typeface="Arial Narrow" panose="020B0606020202030204" pitchFamily="34" charset="0"/>
            </a:rPr>
            <a:t>Focus on </a:t>
          </a:r>
          <a:r>
            <a:rPr lang="fr-FR" sz="2300" kern="1200" noProof="1" smtClean="0">
              <a:latin typeface="Arial Narrow" panose="020B0606020202030204" pitchFamily="34" charset="0"/>
            </a:rPr>
            <a:t>breathing</a:t>
          </a:r>
          <a:endParaRPr lang="fr-FR" sz="2300" kern="1200" noProof="1">
            <a:latin typeface="Arial Narrow" panose="020B0606020202030204" pitchFamily="34" charset="0"/>
          </a:endParaRPr>
        </a:p>
      </dsp:txBody>
      <dsp:txXfrm>
        <a:off x="0" y="606746"/>
        <a:ext cx="8128000" cy="1183746"/>
      </dsp:txXfrm>
    </dsp:sp>
    <dsp:sp modelId="{05A5DE9F-6860-40C5-AA80-EA13D3AA0D06}">
      <dsp:nvSpPr>
        <dsp:cNvPr id="0" name=""/>
        <dsp:cNvSpPr/>
      </dsp:nvSpPr>
      <dsp:spPr>
        <a:xfrm>
          <a:off x="0" y="1519585"/>
          <a:ext cx="2503424" cy="2280331"/>
        </a:xfrm>
        <a:prstGeom prst="rect">
          <a:avLst/>
        </a:prstGeom>
        <a:solidFill>
          <a:schemeClr val="lt1">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latin typeface="Arial Narrow" panose="020B0606020202030204" pitchFamily="34" charset="0"/>
            </a:rPr>
            <a:t>Focus your attention on your breath, notice the inhalation and exhalation.</a:t>
          </a:r>
          <a:endParaRPr lang="fr-FR" sz="2200" kern="1200" dirty="0">
            <a:latin typeface="Arial Narrow" panose="020B0606020202030204" pitchFamily="34" charset="0"/>
          </a:endParaRPr>
        </a:p>
      </dsp:txBody>
      <dsp:txXfrm>
        <a:off x="0" y="1519585"/>
        <a:ext cx="2503424" cy="2280331"/>
      </dsp:txXfrm>
    </dsp:sp>
    <dsp:sp modelId="{16A2181C-4253-4317-8E6A-8EAABDA9FC10}">
      <dsp:nvSpPr>
        <dsp:cNvPr id="0" name=""/>
        <dsp:cNvSpPr/>
      </dsp:nvSpPr>
      <dsp:spPr>
        <a:xfrm>
          <a:off x="2503423" y="1001328"/>
          <a:ext cx="5624576" cy="1183746"/>
        </a:xfrm>
        <a:prstGeom prst="rightArrow">
          <a:avLst>
            <a:gd name="adj1" fmla="val 50000"/>
            <a:gd name="adj2" fmla="val 50000"/>
          </a:avLst>
        </a:prstGeom>
        <a:gradFill rotWithShape="0">
          <a:gsLst>
            <a:gs pos="0">
              <a:schemeClr val="accent1">
                <a:hueOff val="0"/>
                <a:satOff val="0"/>
                <a:lumOff val="0"/>
                <a:alphaOff val="0"/>
                <a:tint val="67000"/>
                <a:satMod val="105000"/>
                <a:lumMod val="110000"/>
              </a:schemeClr>
            </a:gs>
            <a:gs pos="50000">
              <a:schemeClr val="accent1">
                <a:hueOff val="0"/>
                <a:satOff val="0"/>
                <a:lumOff val="0"/>
                <a:alphaOff val="0"/>
                <a:tint val="73000"/>
                <a:satMod val="103000"/>
                <a:lumMod val="105000"/>
              </a:schemeClr>
            </a:gs>
            <a:gs pos="100000">
              <a:schemeClr val="accent1">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254000" bIns="187920" numCol="1" spcCol="1270" anchor="ctr" anchorCtr="0">
          <a:noAutofit/>
        </a:bodyPr>
        <a:lstStyle/>
        <a:p>
          <a:pPr lvl="0" algn="l" defTabSz="1022350">
            <a:lnSpc>
              <a:spcPct val="90000"/>
            </a:lnSpc>
            <a:spcBef>
              <a:spcPct val="0"/>
            </a:spcBef>
            <a:spcAft>
              <a:spcPct val="35000"/>
            </a:spcAft>
          </a:pPr>
          <a:r>
            <a:rPr lang="fr-FR" sz="2300" kern="1200" dirty="0" smtClean="0">
              <a:latin typeface="Arial Narrow" panose="020B0606020202030204" pitchFamily="34" charset="0"/>
            </a:rPr>
            <a:t>Notice</a:t>
          </a:r>
          <a:r>
            <a:rPr lang="fr-FR" sz="2300" kern="1200" noProof="1" smtClean="0">
              <a:latin typeface="Arial Narrow" panose="020B0606020202030204" pitchFamily="34" charset="0"/>
            </a:rPr>
            <a:t> thoughts </a:t>
          </a:r>
          <a:r>
            <a:rPr lang="fr-FR" sz="2300" kern="1200" dirty="0" smtClean="0">
              <a:latin typeface="Arial Narrow" panose="020B0606020202030204" pitchFamily="34" charset="0"/>
            </a:rPr>
            <a:t>and feelings</a:t>
          </a:r>
          <a:endParaRPr lang="fr-FR" sz="2300" kern="1200" dirty="0">
            <a:latin typeface="Arial Narrow" panose="020B0606020202030204" pitchFamily="34" charset="0"/>
          </a:endParaRPr>
        </a:p>
      </dsp:txBody>
      <dsp:txXfrm>
        <a:off x="2503423" y="1001328"/>
        <a:ext cx="5624576" cy="1183746"/>
      </dsp:txXfrm>
    </dsp:sp>
    <dsp:sp modelId="{74BC9246-6F1C-4356-AF5E-3513DC954F9A}">
      <dsp:nvSpPr>
        <dsp:cNvPr id="0" name=""/>
        <dsp:cNvSpPr/>
      </dsp:nvSpPr>
      <dsp:spPr>
        <a:xfrm>
          <a:off x="2503423" y="1914167"/>
          <a:ext cx="2503424" cy="2280331"/>
        </a:xfrm>
        <a:prstGeom prst="rect">
          <a:avLst/>
        </a:prstGeom>
        <a:solidFill>
          <a:schemeClr val="lt1">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noProof="1" smtClean="0">
              <a:latin typeface="Arial Narrow" panose="020B0606020202030204" pitchFamily="34" charset="0"/>
            </a:rPr>
            <a:t>Notice the thoughts and feelings that appear in your mind, without judging them or trying to suppress them,</a:t>
          </a:r>
          <a:endParaRPr lang="fr-FR" sz="2200" kern="1200" noProof="1">
            <a:latin typeface="Arial Narrow" panose="020B0606020202030204" pitchFamily="34" charset="0"/>
          </a:endParaRPr>
        </a:p>
      </dsp:txBody>
      <dsp:txXfrm>
        <a:off x="2503423" y="1914167"/>
        <a:ext cx="2503424" cy="2280331"/>
      </dsp:txXfrm>
    </dsp:sp>
    <dsp:sp modelId="{625B64AD-A640-4A97-83FA-65ACCB242454}">
      <dsp:nvSpPr>
        <dsp:cNvPr id="0" name=""/>
        <dsp:cNvSpPr/>
      </dsp:nvSpPr>
      <dsp:spPr>
        <a:xfrm>
          <a:off x="5006848" y="1395910"/>
          <a:ext cx="3121152" cy="1183746"/>
        </a:xfrm>
        <a:prstGeom prst="rightArrow">
          <a:avLst>
            <a:gd name="adj1" fmla="val 50000"/>
            <a:gd name="adj2" fmla="val 50000"/>
          </a:avLst>
        </a:prstGeom>
        <a:gradFill rotWithShape="0">
          <a:gsLst>
            <a:gs pos="0">
              <a:schemeClr val="accent1">
                <a:hueOff val="0"/>
                <a:satOff val="0"/>
                <a:lumOff val="0"/>
                <a:alphaOff val="0"/>
                <a:tint val="67000"/>
                <a:satMod val="105000"/>
                <a:lumMod val="110000"/>
              </a:schemeClr>
            </a:gs>
            <a:gs pos="50000">
              <a:schemeClr val="accent1">
                <a:hueOff val="0"/>
                <a:satOff val="0"/>
                <a:lumOff val="0"/>
                <a:alphaOff val="0"/>
                <a:tint val="73000"/>
                <a:satMod val="103000"/>
                <a:lumMod val="105000"/>
              </a:schemeClr>
            </a:gs>
            <a:gs pos="100000">
              <a:schemeClr val="accent1">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254000" bIns="187920" numCol="1" spcCol="1270" anchor="ctr" anchorCtr="0">
          <a:noAutofit/>
        </a:bodyPr>
        <a:lstStyle/>
        <a:p>
          <a:pPr lvl="0" algn="l" defTabSz="1022350">
            <a:lnSpc>
              <a:spcPct val="90000"/>
            </a:lnSpc>
            <a:spcBef>
              <a:spcPct val="0"/>
            </a:spcBef>
            <a:spcAft>
              <a:spcPct val="35000"/>
            </a:spcAft>
          </a:pPr>
          <a:r>
            <a:rPr lang="fr-FR" sz="2300" kern="1200" dirty="0" smtClean="0">
              <a:latin typeface="Arial Narrow" panose="020B0606020202030204" pitchFamily="34" charset="0"/>
            </a:rPr>
            <a:t>Body </a:t>
          </a:r>
          <a:r>
            <a:rPr lang="fr-FR" sz="2300" kern="1200" noProof="1" smtClean="0">
              <a:latin typeface="Arial Narrow" panose="020B0606020202030204" pitchFamily="34" charset="0"/>
            </a:rPr>
            <a:t>awareness</a:t>
          </a:r>
          <a:endParaRPr lang="fr-FR" sz="2300" kern="1200" noProof="1">
            <a:latin typeface="Arial Narrow" panose="020B0606020202030204" pitchFamily="34" charset="0"/>
          </a:endParaRPr>
        </a:p>
      </dsp:txBody>
      <dsp:txXfrm>
        <a:off x="5006848" y="1395910"/>
        <a:ext cx="3121152" cy="1183746"/>
      </dsp:txXfrm>
    </dsp:sp>
    <dsp:sp modelId="{71E6B32C-F5B0-44A2-9227-B504D4FAEC1A}">
      <dsp:nvSpPr>
        <dsp:cNvPr id="0" name=""/>
        <dsp:cNvSpPr/>
      </dsp:nvSpPr>
      <dsp:spPr>
        <a:xfrm>
          <a:off x="5006848" y="2308749"/>
          <a:ext cx="2503424" cy="2246958"/>
        </a:xfrm>
        <a:prstGeom prst="rect">
          <a:avLst/>
        </a:prstGeom>
        <a:solidFill>
          <a:schemeClr val="lt1">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latin typeface="Arial Narrow" panose="020B0606020202030204" pitchFamily="34" charset="0"/>
            </a:rPr>
            <a:t>Draw your attention to physical sensations, for example, notice any tension in your muscles and try to relax them</a:t>
          </a:r>
          <a:endParaRPr lang="fr-FR" sz="2200" kern="1200" dirty="0">
            <a:latin typeface="Arial Narrow" panose="020B0606020202030204" pitchFamily="34" charset="0"/>
          </a:endParaRPr>
        </a:p>
      </dsp:txBody>
      <dsp:txXfrm>
        <a:off x="5006848" y="2308749"/>
        <a:ext cx="2503424" cy="224695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0BC50A2-8F21-4FBD-8C9C-D05F558D71F9}">
      <dsp:nvSpPr>
        <dsp:cNvPr id="0" name=""/>
        <dsp:cNvSpPr/>
      </dsp:nvSpPr>
      <dsp:spPr>
        <a:xfrm rot="5400000">
          <a:off x="5099489" y="-2064902"/>
          <a:ext cx="855101" cy="5201920"/>
        </a:xfrm>
        <a:prstGeom prst="round2SameRect">
          <a:avLst/>
        </a:prstGeom>
        <a:solidFill>
          <a:schemeClr val="accent1">
            <a:alpha val="90000"/>
            <a:tint val="40000"/>
            <a:hueOff val="0"/>
            <a:satOff val="0"/>
            <a:lumOff val="0"/>
            <a:alphaOff val="0"/>
          </a:schemeClr>
        </a:solidFill>
        <a:ln w="12700"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Attention is on the breath.</a:t>
          </a:r>
          <a:endParaRPr lang="fr-FR" sz="1700" kern="1200" dirty="0"/>
        </a:p>
      </dsp:txBody>
      <dsp:txXfrm rot="5400000">
        <a:off x="5099489" y="-2064902"/>
        <a:ext cx="855101" cy="5201920"/>
      </dsp:txXfrm>
    </dsp:sp>
    <dsp:sp modelId="{025F4A29-9762-48F9-B5A9-53762E538C46}">
      <dsp:nvSpPr>
        <dsp:cNvPr id="0" name=""/>
        <dsp:cNvSpPr/>
      </dsp:nvSpPr>
      <dsp:spPr>
        <a:xfrm>
          <a:off x="0" y="1619"/>
          <a:ext cx="2926080" cy="1068876"/>
        </a:xfrm>
        <a:prstGeom prst="roundRect">
          <a:avLst/>
        </a:prstGeom>
        <a:solidFill>
          <a:schemeClr val="accent4"/>
        </a:solidFill>
        <a:ln w="12700" cap="flat" cmpd="sng" algn="in">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fr-FR" sz="3100" kern="1200" noProof="1" smtClean="0"/>
            <a:t>Breathing-based meditation</a:t>
          </a:r>
          <a:endParaRPr lang="fr-FR" sz="3100" kern="1200" noProof="1"/>
        </a:p>
      </dsp:txBody>
      <dsp:txXfrm>
        <a:off x="0" y="1619"/>
        <a:ext cx="2926080" cy="1068876"/>
      </dsp:txXfrm>
    </dsp:sp>
    <dsp:sp modelId="{60CAD957-ABD3-430E-B515-B5E228F1FBB6}">
      <dsp:nvSpPr>
        <dsp:cNvPr id="0" name=""/>
        <dsp:cNvSpPr/>
      </dsp:nvSpPr>
      <dsp:spPr>
        <a:xfrm rot="5400000">
          <a:off x="5099489" y="-942581"/>
          <a:ext cx="855101" cy="5201920"/>
        </a:xfrm>
        <a:prstGeom prst="round2SameRect">
          <a:avLst/>
        </a:prstGeom>
        <a:solidFill>
          <a:schemeClr val="accent1">
            <a:alpha val="90000"/>
            <a:tint val="40000"/>
            <a:hueOff val="0"/>
            <a:satOff val="0"/>
            <a:lumOff val="0"/>
            <a:alphaOff val="0"/>
          </a:schemeClr>
        </a:solidFill>
        <a:ln w="12700"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 Mentally imagine a color or several colors</a:t>
          </a:r>
          <a:endParaRPr lang="fr-FR" sz="1700" kern="1200" dirty="0"/>
        </a:p>
      </dsp:txBody>
      <dsp:txXfrm rot="5400000">
        <a:off x="5099489" y="-942581"/>
        <a:ext cx="855101" cy="5201920"/>
      </dsp:txXfrm>
    </dsp:sp>
    <dsp:sp modelId="{264A3EF5-2384-4126-8AFD-7B451E4C94ED}">
      <dsp:nvSpPr>
        <dsp:cNvPr id="0" name=""/>
        <dsp:cNvSpPr/>
      </dsp:nvSpPr>
      <dsp:spPr>
        <a:xfrm>
          <a:off x="0" y="1123940"/>
          <a:ext cx="2926080" cy="1068876"/>
        </a:xfrm>
        <a:prstGeom prst="roundRect">
          <a:avLst/>
        </a:prstGeom>
        <a:solidFill>
          <a:schemeClr val="accent6"/>
        </a:solidFill>
        <a:ln w="12700" cap="flat" cmpd="sng" algn="in">
          <a:solidFill>
            <a:schemeClr val="accent6">
              <a:shade val="50000"/>
            </a:schemeClr>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fr-FR" sz="3100" kern="1200" noProof="1" smtClean="0"/>
            <a:t>Color meditation</a:t>
          </a:r>
          <a:endParaRPr lang="fr-FR" sz="3100" kern="1200" noProof="1"/>
        </a:p>
      </dsp:txBody>
      <dsp:txXfrm>
        <a:off x="0" y="1123940"/>
        <a:ext cx="2926080" cy="1068876"/>
      </dsp:txXfrm>
    </dsp:sp>
    <dsp:sp modelId="{AAF3B715-203D-4127-9DCB-701F48A7C971}">
      <dsp:nvSpPr>
        <dsp:cNvPr id="0" name=""/>
        <dsp:cNvSpPr/>
      </dsp:nvSpPr>
      <dsp:spPr>
        <a:xfrm rot="5400000">
          <a:off x="5099489" y="179739"/>
          <a:ext cx="855101" cy="5201920"/>
        </a:xfrm>
        <a:prstGeom prst="round2SameRect">
          <a:avLst/>
        </a:prstGeom>
        <a:solidFill>
          <a:schemeClr val="accent1">
            <a:alpha val="90000"/>
            <a:tint val="40000"/>
            <a:hueOff val="0"/>
            <a:satOff val="0"/>
            <a:lumOff val="0"/>
            <a:alphaOff val="0"/>
          </a:schemeClr>
        </a:solidFill>
        <a:ln w="12700"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Sitting in the lotus position where the back is straight, and breathing</a:t>
          </a:r>
          <a:r>
            <a:rPr lang="ar-DZ" sz="1700" kern="1200" dirty="0" smtClean="0"/>
            <a:t> </a:t>
          </a:r>
          <a:r>
            <a:rPr lang="en-US" sz="1700" kern="1200" dirty="0" smtClean="0"/>
            <a:t>Through the abdomen, and letting the thoughts go without </a:t>
          </a:r>
          <a:r>
            <a:rPr lang="en-US" sz="1700" kern="1200" dirty="0" err="1" smtClean="0"/>
            <a:t>effo</a:t>
          </a:r>
          <a:r>
            <a:rPr lang="fr-FR" sz="1700" kern="1200" dirty="0" err="1" smtClean="0"/>
            <a:t>rt</a:t>
          </a:r>
          <a:endParaRPr lang="fr-FR" sz="1700" kern="1200" dirty="0"/>
        </a:p>
      </dsp:txBody>
      <dsp:txXfrm rot="5400000">
        <a:off x="5099489" y="179739"/>
        <a:ext cx="855101" cy="5201920"/>
      </dsp:txXfrm>
    </dsp:sp>
    <dsp:sp modelId="{B73D0B76-F528-42BD-A6BF-83C51EFD78DB}">
      <dsp:nvSpPr>
        <dsp:cNvPr id="0" name=""/>
        <dsp:cNvSpPr/>
      </dsp:nvSpPr>
      <dsp:spPr>
        <a:xfrm>
          <a:off x="0" y="2246260"/>
          <a:ext cx="2926080" cy="1068876"/>
        </a:xfrm>
        <a:prstGeom prst="roundRect">
          <a:avLst/>
        </a:prstGeom>
        <a:solidFill>
          <a:schemeClr val="accent3"/>
        </a:solidFill>
        <a:ln w="12700" cap="flat" cmpd="sng" algn="in">
          <a:solidFill>
            <a:schemeClr val="accent3">
              <a:shade val="50000"/>
            </a:schemeClr>
          </a:solidFill>
          <a:prstDash val="solid"/>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fr-FR" sz="3100" kern="1200" noProof="1" smtClean="0"/>
            <a:t>Zan meditation</a:t>
          </a:r>
          <a:endParaRPr lang="fr-FR" sz="3100" kern="1200" noProof="1"/>
        </a:p>
      </dsp:txBody>
      <dsp:txXfrm>
        <a:off x="0" y="2246260"/>
        <a:ext cx="2926080" cy="1068876"/>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1129D2A-BE16-405F-90C0-B0104E138C76}">
      <dsp:nvSpPr>
        <dsp:cNvPr id="0" name=""/>
        <dsp:cNvSpPr/>
      </dsp:nvSpPr>
      <dsp:spPr>
        <a:xfrm rot="5400000">
          <a:off x="5056777" y="-2013131"/>
          <a:ext cx="940525" cy="5201920"/>
        </a:xfrm>
        <a:prstGeom prst="round2SameRect">
          <a:avLst/>
        </a:prstGeom>
        <a:solidFill>
          <a:schemeClr val="accent1">
            <a:alpha val="90000"/>
            <a:tint val="40000"/>
            <a:hueOff val="0"/>
            <a:satOff val="0"/>
            <a:lumOff val="0"/>
            <a:alphaOff val="0"/>
          </a:schemeClr>
        </a:solidFill>
        <a:ln w="12700"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paying attention to what is happening in the present moment, whether in oneself or in the environment, without judgment or reactions.</a:t>
          </a:r>
          <a:endParaRPr lang="fr-FR" sz="1900" kern="1200" dirty="0"/>
        </a:p>
      </dsp:txBody>
      <dsp:txXfrm rot="5400000">
        <a:off x="5056777" y="-2013131"/>
        <a:ext cx="940525" cy="5201920"/>
      </dsp:txXfrm>
    </dsp:sp>
    <dsp:sp modelId="{804A28BD-857F-4723-ADF4-20F14F79531A}">
      <dsp:nvSpPr>
        <dsp:cNvPr id="0" name=""/>
        <dsp:cNvSpPr/>
      </dsp:nvSpPr>
      <dsp:spPr>
        <a:xfrm>
          <a:off x="0" y="0"/>
          <a:ext cx="2926080" cy="1175657"/>
        </a:xfrm>
        <a:prstGeom prst="roundRect">
          <a:avLst/>
        </a:prstGeom>
        <a:gradFill rotWithShape="1">
          <a:gsLst>
            <a:gs pos="0">
              <a:schemeClr val="accent2">
                <a:tint val="94000"/>
                <a:satMod val="103000"/>
                <a:lumMod val="102000"/>
              </a:schemeClr>
            </a:gs>
            <a:gs pos="50000">
              <a:schemeClr val="accent2">
                <a:shade val="100000"/>
                <a:satMod val="110000"/>
                <a:lumMod val="100000"/>
              </a:schemeClr>
            </a:gs>
            <a:gs pos="100000">
              <a:schemeClr val="accent2">
                <a:shade val="78000"/>
                <a:satMod val="120000"/>
                <a:lumMod val="99000"/>
              </a:schemeClr>
            </a:gs>
          </a:gsLst>
          <a:lin ang="5400000" scaled="0"/>
        </a:gradFill>
        <a:ln w="6350" cap="flat" cmpd="sng" algn="in">
          <a:solidFill>
            <a:schemeClr val="accent2"/>
          </a:solidFill>
          <a:prstDash val="solid"/>
        </a:ln>
        <a:effectLst/>
      </dsp:spPr>
      <dsp:style>
        <a:lnRef idx="1">
          <a:schemeClr val="accent2"/>
        </a:lnRef>
        <a:fillRef idx="3">
          <a:schemeClr val="accent2"/>
        </a:fillRef>
        <a:effectRef idx="2">
          <a:schemeClr val="accent2"/>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fr-FR" sz="3400" kern="1200" noProof="1" smtClean="0"/>
            <a:t>Mindfulness meditation</a:t>
          </a:r>
          <a:endParaRPr lang="fr-FR" sz="3400" kern="1200" noProof="1"/>
        </a:p>
      </dsp:txBody>
      <dsp:txXfrm>
        <a:off x="0" y="0"/>
        <a:ext cx="2926080" cy="1175657"/>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2.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smtClean="0"/>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5BA86CFF-DA89-4225-979D-71699AEABEBA}" type="datetimeFigureOut">
              <a:rPr lang="fr-FR" smtClean="0"/>
              <a:pPr/>
              <a:t>25/04/2025</a:t>
            </a:fld>
            <a:endParaRPr lang="fr-F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fr-F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071B7E25-EF1C-4E8A-AE5D-BD428C3636FB}" type="slidenum">
              <a:rPr lang="fr-FR" smtClean="0"/>
              <a:pPr/>
              <a:t>‹N°›</a:t>
            </a:fld>
            <a:endParaRPr lang="fr-FR"/>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944131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BA86CFF-DA89-4225-979D-71699AEABEBA}" type="datetimeFigureOut">
              <a:rPr lang="fr-FR" smtClean="0"/>
              <a:pPr/>
              <a:t>25/04/2025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71B7E25-EF1C-4E8A-AE5D-BD428C3636FB}" type="slidenum">
              <a:rPr lang="fr-FR" smtClean="0"/>
              <a:pPr/>
              <a:t>‹N°›</a:t>
            </a:fld>
            <a:endParaRPr lang="fr-FR"/>
          </a:p>
        </p:txBody>
      </p:sp>
    </p:spTree>
    <p:extLst>
      <p:ext uri="{BB962C8B-B14F-4D97-AF65-F5344CB8AC3E}">
        <p14:creationId xmlns:p14="http://schemas.microsoft.com/office/powerpoint/2010/main" xmlns="" val="4176270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BA86CFF-DA89-4225-979D-71699AEABEBA}" type="datetimeFigureOut">
              <a:rPr lang="fr-FR" smtClean="0"/>
              <a:pPr/>
              <a:t>25/04/2025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71B7E25-EF1C-4E8A-AE5D-BD428C3636FB}" type="slidenum">
              <a:rPr lang="fr-FR" smtClean="0"/>
              <a:pPr/>
              <a:t>‹N°›</a:t>
            </a:fld>
            <a:endParaRPr lang="fr-FR"/>
          </a:p>
        </p:txBody>
      </p:sp>
    </p:spTree>
    <p:extLst>
      <p:ext uri="{BB962C8B-B14F-4D97-AF65-F5344CB8AC3E}">
        <p14:creationId xmlns:p14="http://schemas.microsoft.com/office/powerpoint/2010/main" xmlns="" val="537370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BA86CFF-DA89-4225-979D-71699AEABEBA}" type="datetimeFigureOut">
              <a:rPr lang="fr-FR" smtClean="0"/>
              <a:pPr/>
              <a:t>25/04/2025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71B7E25-EF1C-4E8A-AE5D-BD428C3636FB}" type="slidenum">
              <a:rPr lang="fr-FR" smtClean="0"/>
              <a:pPr/>
              <a:t>‹N°›</a:t>
            </a:fld>
            <a:endParaRPr lang="fr-FR"/>
          </a:p>
        </p:txBody>
      </p:sp>
    </p:spTree>
    <p:extLst>
      <p:ext uri="{BB962C8B-B14F-4D97-AF65-F5344CB8AC3E}">
        <p14:creationId xmlns:p14="http://schemas.microsoft.com/office/powerpoint/2010/main" xmlns="" val="3670929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5BA86CFF-DA89-4225-979D-71699AEABEBA}" type="datetimeFigureOut">
              <a:rPr lang="fr-FR" smtClean="0"/>
              <a:pPr/>
              <a:t>25/04/2025</a:t>
            </a:fld>
            <a:endParaRPr lang="fr-F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071B7E25-EF1C-4E8A-AE5D-BD428C3636FB}" type="slidenum">
              <a:rPr lang="fr-FR" smtClean="0"/>
              <a:pPr/>
              <a:t>‹N°›</a:t>
            </a:fld>
            <a:endParaRPr lang="fr-FR"/>
          </a:p>
        </p:txBody>
      </p:sp>
      <p:grpSp>
        <p:nvGrpSpPr>
          <p:cNvPr id="7" name="Group 6"/>
          <p:cNvGrpSpPr/>
          <p:nvPr/>
        </p:nvGrpSpPr>
        <p:grpSpPr>
          <a:xfrm>
            <a:off x="0" y="0"/>
            <a:ext cx="2814638" cy="6858000"/>
            <a:chOff x="0" y="0"/>
            <a:chExt cx="2814638" cy="6858000"/>
          </a:xfrm>
        </p:grpSpPr>
        <p:sp>
          <p:nvSpPr>
            <p:cNvPr id="11" name="Freeform 6"/>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xmlns="" val="166026600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5BA86CFF-DA89-4225-979D-71699AEABEBA}" type="datetimeFigureOut">
              <a:rPr lang="fr-FR" smtClean="0"/>
              <a:pPr/>
              <a:t>25/04/2025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71B7E25-EF1C-4E8A-AE5D-BD428C3636FB}" type="slidenum">
              <a:rPr lang="fr-FR" smtClean="0"/>
              <a:pPr/>
              <a:t>‹N°›</a:t>
            </a:fld>
            <a:endParaRPr lang="fr-FR"/>
          </a:p>
        </p:txBody>
      </p:sp>
    </p:spTree>
    <p:extLst>
      <p:ext uri="{BB962C8B-B14F-4D97-AF65-F5344CB8AC3E}">
        <p14:creationId xmlns:p14="http://schemas.microsoft.com/office/powerpoint/2010/main" xmlns="" val="1121110020"/>
      </p:ext>
    </p:extLst>
  </p:cSld>
  <p:clrMapOvr>
    <a:masterClrMapping/>
  </p:clrMapOvr>
  <p:extLst mod="1">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BA86CFF-DA89-4225-979D-71699AEABEBA}" type="datetimeFigureOut">
              <a:rPr lang="fr-FR" smtClean="0"/>
              <a:pPr/>
              <a:t>25/04/2025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71B7E25-EF1C-4E8A-AE5D-BD428C3636FB}" type="slidenum">
              <a:rPr lang="fr-FR" smtClean="0"/>
              <a:pPr/>
              <a:t>‹N°›</a:t>
            </a:fld>
            <a:endParaRPr lang="fr-FR"/>
          </a:p>
        </p:txBody>
      </p:sp>
    </p:spTree>
    <p:extLst>
      <p:ext uri="{BB962C8B-B14F-4D97-AF65-F5344CB8AC3E}">
        <p14:creationId xmlns:p14="http://schemas.microsoft.com/office/powerpoint/2010/main" xmlns="" val="2277414245"/>
      </p:ext>
    </p:extLst>
  </p:cSld>
  <p:clrMapOvr>
    <a:masterClrMapping/>
  </p:clrMapOvr>
  <p:extLst mod="1">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5BA86CFF-DA89-4225-979D-71699AEABEBA}" type="datetimeFigureOut">
              <a:rPr lang="fr-FR" smtClean="0"/>
              <a:pPr/>
              <a:t>25/04/2025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71B7E25-EF1C-4E8A-AE5D-BD428C3636FB}" type="slidenum">
              <a:rPr lang="fr-FR" smtClean="0"/>
              <a:pPr/>
              <a:t>‹N°›</a:t>
            </a:fld>
            <a:endParaRPr lang="fr-FR"/>
          </a:p>
        </p:txBody>
      </p:sp>
    </p:spTree>
    <p:extLst>
      <p:ext uri="{BB962C8B-B14F-4D97-AF65-F5344CB8AC3E}">
        <p14:creationId xmlns:p14="http://schemas.microsoft.com/office/powerpoint/2010/main" xmlns="" val="1329093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86CFF-DA89-4225-979D-71699AEABEBA}" type="datetimeFigureOut">
              <a:rPr lang="fr-FR" smtClean="0"/>
              <a:pPr/>
              <a:t>25/04/2025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71B7E25-EF1C-4E8A-AE5D-BD428C3636FB}" type="slidenum">
              <a:rPr lang="fr-FR" smtClean="0"/>
              <a:pPr/>
              <a:t>‹N°›</a:t>
            </a:fld>
            <a:endParaRPr lang="fr-FR"/>
          </a:p>
        </p:txBody>
      </p:sp>
    </p:spTree>
    <p:extLst>
      <p:ext uri="{BB962C8B-B14F-4D97-AF65-F5344CB8AC3E}">
        <p14:creationId xmlns:p14="http://schemas.microsoft.com/office/powerpoint/2010/main" xmlns="" val="1240600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smtClean="0"/>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5BA86CFF-DA89-4225-979D-71699AEABEBA}" type="datetimeFigureOut">
              <a:rPr lang="fr-FR" smtClean="0"/>
              <a:pPr/>
              <a:t>25/04/2025</a:t>
            </a:fld>
            <a:endParaRPr lang="fr-FR"/>
          </a:p>
        </p:txBody>
      </p:sp>
      <p:sp>
        <p:nvSpPr>
          <p:cNvPr id="6" name="Footer Placeholder 5"/>
          <p:cNvSpPr>
            <a:spLocks noGrp="1"/>
          </p:cNvSpPr>
          <p:nvPr>
            <p:ph type="ftr" sz="quarter" idx="11"/>
          </p:nvPr>
        </p:nvSpPr>
        <p:spPr>
          <a:xfrm>
            <a:off x="2103620" y="6375679"/>
            <a:ext cx="3482179" cy="345796"/>
          </a:xfrm>
        </p:spPr>
        <p:txBody>
          <a:bodyPr/>
          <a:lstStyle/>
          <a:p>
            <a:endParaRPr lang="fr-FR"/>
          </a:p>
        </p:txBody>
      </p:sp>
      <p:sp>
        <p:nvSpPr>
          <p:cNvPr id="7" name="Slide Number Placeholder 6"/>
          <p:cNvSpPr>
            <a:spLocks noGrp="1"/>
          </p:cNvSpPr>
          <p:nvPr>
            <p:ph type="sldNum" sz="quarter" idx="12"/>
          </p:nvPr>
        </p:nvSpPr>
        <p:spPr>
          <a:xfrm>
            <a:off x="5691014" y="6375679"/>
            <a:ext cx="1232456" cy="345796"/>
          </a:xfrm>
        </p:spPr>
        <p:txBody>
          <a:bodyPr/>
          <a:lstStyle/>
          <a:p>
            <a:fld id="{071B7E25-EF1C-4E8A-AE5D-BD428C3636FB}" type="slidenum">
              <a:rPr lang="fr-FR" smtClean="0"/>
              <a:pPr/>
              <a:t>‹N°›</a:t>
            </a:fld>
            <a:endParaRPr lang="fr-FR"/>
          </a:p>
        </p:txBody>
      </p:sp>
      <p:sp>
        <p:nvSpPr>
          <p:cNvPr id="8" name="Rectangle 7"/>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1636796550"/>
      </p:ext>
    </p:extLst>
  </p:cSld>
  <p:clrMapOvr>
    <a:masterClrMapping/>
  </p:clrMapOvr>
  <p:extLst mod="1">
    <p:ext uri="{DCECCB84-F9BA-43D5-87BE-67443E8EF086}">
      <p15:sldGuideLst xmlns:p15="http://schemas.microsoft.com/office/powerpoint/2012/main" xmlns="">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11" name="Freeform 11"/>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smtClean="0"/>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5BA86CFF-DA89-4225-979D-71699AEABEBA}" type="datetimeFigureOut">
              <a:rPr lang="fr-FR" smtClean="0"/>
              <a:pPr/>
              <a:t>25/04/2025</a:t>
            </a:fld>
            <a:endParaRPr lang="fr-FR"/>
          </a:p>
        </p:txBody>
      </p:sp>
      <p:sp>
        <p:nvSpPr>
          <p:cNvPr id="6" name="Footer Placeholder 5"/>
          <p:cNvSpPr>
            <a:spLocks noGrp="1"/>
          </p:cNvSpPr>
          <p:nvPr>
            <p:ph type="ftr" sz="quarter" idx="11"/>
          </p:nvPr>
        </p:nvSpPr>
        <p:spPr>
          <a:xfrm>
            <a:off x="2103621" y="6375679"/>
            <a:ext cx="3482178" cy="345796"/>
          </a:xfrm>
        </p:spPr>
        <p:txBody>
          <a:bodyPr/>
          <a:lstStyle/>
          <a:p>
            <a:endParaRPr lang="fr-FR"/>
          </a:p>
        </p:txBody>
      </p:sp>
      <p:sp>
        <p:nvSpPr>
          <p:cNvPr id="7" name="Slide Number Placeholder 6"/>
          <p:cNvSpPr>
            <a:spLocks noGrp="1"/>
          </p:cNvSpPr>
          <p:nvPr>
            <p:ph type="sldNum" sz="quarter" idx="12"/>
          </p:nvPr>
        </p:nvSpPr>
        <p:spPr>
          <a:xfrm>
            <a:off x="5687568" y="6375679"/>
            <a:ext cx="1234440" cy="345796"/>
          </a:xfrm>
        </p:spPr>
        <p:txBody>
          <a:bodyPr/>
          <a:lstStyle/>
          <a:p>
            <a:fld id="{071B7E25-EF1C-4E8A-AE5D-BD428C3636FB}" type="slidenum">
              <a:rPr lang="fr-FR" smtClean="0"/>
              <a:pPr/>
              <a:t>‹N°›</a:t>
            </a:fld>
            <a:endParaRPr lang="fr-FR"/>
          </a:p>
        </p:txBody>
      </p:sp>
    </p:spTree>
    <p:extLst>
      <p:ext uri="{BB962C8B-B14F-4D97-AF65-F5344CB8AC3E}">
        <p14:creationId xmlns:p14="http://schemas.microsoft.com/office/powerpoint/2010/main" xmlns="" val="23098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5BA86CFF-DA89-4225-979D-71699AEABEBA}" type="datetimeFigureOut">
              <a:rPr lang="fr-FR" smtClean="0"/>
              <a:pPr/>
              <a:t>25/04/2025</a:t>
            </a:fld>
            <a:endParaRPr lang="fr-F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fr-F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071B7E25-EF1C-4E8A-AE5D-BD428C3636FB}" type="slidenum">
              <a:rPr lang="fr-FR" smtClean="0"/>
              <a:pPr/>
              <a:t>‹N°›</a:t>
            </a:fld>
            <a:endParaRPr lang="fr-FR"/>
          </a:p>
        </p:txBody>
      </p:sp>
      <p:sp>
        <p:nvSpPr>
          <p:cNvPr id="11" name="Freeform 6"/>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1558963559"/>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7027817" y="2853826"/>
            <a:ext cx="6270170" cy="1825096"/>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algn="ctr"/>
            <a:r>
              <a:rPr lang="fr-FR" sz="4000" b="1" cap="none" noProof="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Narrow" panose="020B0606020202030204" pitchFamily="34" charset="0"/>
              </a:rPr>
              <a:t>Hadil brahimi </a:t>
            </a:r>
          </a:p>
          <a:p>
            <a:pPr algn="ctr"/>
            <a:r>
              <a:rPr lang="fr-FR" sz="4000" b="1" cap="none" noProof="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Narrow" panose="020B0606020202030204" pitchFamily="34" charset="0"/>
              </a:rPr>
              <a:t>Asma sekkai</a:t>
            </a:r>
          </a:p>
          <a:p>
            <a:pPr algn="ctr"/>
            <a:r>
              <a:rPr lang="fr-FR" sz="4000" b="1" cap="none" noProof="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Narrow" panose="020B0606020202030204" pitchFamily="34" charset="0"/>
              </a:rPr>
              <a:t>Donia Touaoua</a:t>
            </a:r>
            <a:endParaRPr lang="fr-FR" sz="4000" b="1" cap="none" noProof="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Narrow" panose="020B0606020202030204" pitchFamily="34" charset="0"/>
            </a:endParaRPr>
          </a:p>
        </p:txBody>
      </p:sp>
      <p:pic>
        <p:nvPicPr>
          <p:cNvPr id="8" name="Imag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526972" y="1665106"/>
            <a:ext cx="5142819" cy="3155089"/>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10" name="Espace réservé du texte 9"/>
          <p:cNvSpPr>
            <a:spLocks noGrp="1"/>
          </p:cNvSpPr>
          <p:nvPr>
            <p:ph type="body" idx="1"/>
          </p:nvPr>
        </p:nvSpPr>
        <p:spPr>
          <a:xfrm>
            <a:off x="2589637" y="509403"/>
            <a:ext cx="7017488" cy="951135"/>
          </a:xfrm>
        </p:spPr>
        <p:txBody>
          <a:bodyPr>
            <a:normAutofit/>
          </a:bodyPr>
          <a:lstStyle/>
          <a:p>
            <a:pPr algn="ctr"/>
            <a:r>
              <a:rPr lang="fr-FR" sz="3200" noProof="1">
                <a:latin typeface="Arial Narrow" panose="020B0606020202030204" pitchFamily="34" charset="0"/>
              </a:rPr>
              <a:t>Meditation therapy</a:t>
            </a:r>
            <a:endParaRPr lang="fr-FR" sz="3200" dirty="0"/>
          </a:p>
        </p:txBody>
      </p:sp>
      <p:sp>
        <p:nvSpPr>
          <p:cNvPr id="2" name="Rectangle 1"/>
          <p:cNvSpPr/>
          <p:nvPr/>
        </p:nvSpPr>
        <p:spPr>
          <a:xfrm>
            <a:off x="9466708" y="1460538"/>
            <a:ext cx="2048959" cy="584775"/>
          </a:xfrm>
          <a:prstGeom prst="rect">
            <a:avLst/>
          </a:prstGeom>
        </p:spPr>
        <p:txBody>
          <a:bodyPr wrap="none">
            <a:spAutoFit/>
          </a:bodyPr>
          <a:lstStyle/>
          <a:p>
            <a:r>
              <a:rPr lang="fr-FR" sz="3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Group: 04</a:t>
            </a:r>
          </a:p>
        </p:txBody>
      </p:sp>
    </p:spTree>
    <p:extLst>
      <p:ext uri="{BB962C8B-B14F-4D97-AF65-F5344CB8AC3E}">
        <p14:creationId xmlns:p14="http://schemas.microsoft.com/office/powerpoint/2010/main" xmlns="" val="17170707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extLst>
              <p:ext uri="{D42A27DB-BD31-4B8C-83A1-F6EECF244321}">
                <p14:modId xmlns:p14="http://schemas.microsoft.com/office/powerpoint/2010/main" xmlns="" val="1291765447"/>
              </p:ext>
            </p:extLst>
          </p:nvPr>
        </p:nvGraphicFramePr>
        <p:xfrm>
          <a:off x="2032000" y="719666"/>
          <a:ext cx="8128000" cy="33167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Diagramme 8"/>
          <p:cNvGraphicFramePr/>
          <p:nvPr>
            <p:extLst>
              <p:ext uri="{D42A27DB-BD31-4B8C-83A1-F6EECF244321}">
                <p14:modId xmlns:p14="http://schemas.microsoft.com/office/powerpoint/2010/main" xmlns="" val="2423653229"/>
              </p:ext>
            </p:extLst>
          </p:nvPr>
        </p:nvGraphicFramePr>
        <p:xfrm>
          <a:off x="2032000" y="4036423"/>
          <a:ext cx="8128000" cy="117565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7808207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prstTxWarp prst="textChevronInverted">
              <a:avLst/>
            </a:prstTxWarp>
            <a:normAutofit fontScale="90000"/>
          </a:bodyPr>
          <a:lstStyle/>
          <a:p>
            <a:r>
              <a:rPr lang="en-US"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t>Importance of Meditation Therapy</a:t>
            </a:r>
            <a:r>
              <a:rPr lang="fr-FR"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t/>
            </a:r>
            <a:br>
              <a:rPr lang="fr-FR"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br>
            <a:endParaRPr lang="fr-FR"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graphicFrame>
        <p:nvGraphicFramePr>
          <p:cNvPr id="5" name="Diagramme 4"/>
          <p:cNvGraphicFramePr/>
          <p:nvPr>
            <p:extLst>
              <p:ext uri="{D42A27DB-BD31-4B8C-83A1-F6EECF244321}">
                <p14:modId xmlns:p14="http://schemas.microsoft.com/office/powerpoint/2010/main" xmlns="" val="857403023"/>
              </p:ext>
            </p:extLst>
          </p:nvPr>
        </p:nvGraphicFramePr>
        <p:xfrm>
          <a:off x="2032000" y="1332411"/>
          <a:ext cx="8128000" cy="48059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28546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40525" y="1606731"/>
            <a:ext cx="10578737" cy="4024125"/>
          </a:xfrm>
        </p:spPr>
        <p:txBody>
          <a:bodyPr>
            <a:normAutofit lnSpcReduction="10000"/>
          </a:bodyPr>
          <a:lstStyle/>
          <a:p>
            <a:pPr>
              <a:buFont typeface="Wingdings" panose="05000000000000000000" pitchFamily="2" charset="2"/>
              <a:buChar char="v"/>
            </a:pPr>
            <a:r>
              <a:rPr lang="fr-FR" sz="3600" dirty="0">
                <a:latin typeface="Arial Narrow" panose="020B0606020202030204" pitchFamily="34" charset="0"/>
              </a:rPr>
              <a:t>Introduction</a:t>
            </a:r>
            <a:endParaRPr lang="ar-DZ" sz="3600" dirty="0" smtClean="0">
              <a:latin typeface="Arial Narrow" panose="020B0606020202030204" pitchFamily="34" charset="0"/>
            </a:endParaRPr>
          </a:p>
          <a:p>
            <a:pPr>
              <a:buFont typeface="Wingdings" panose="05000000000000000000" pitchFamily="2" charset="2"/>
              <a:buChar char="v"/>
            </a:pPr>
            <a:r>
              <a:rPr lang="en-US" sz="3600" dirty="0" smtClean="0">
                <a:latin typeface="Arial Narrow" panose="020B0606020202030204" pitchFamily="34" charset="0"/>
              </a:rPr>
              <a:t>Definition </a:t>
            </a:r>
            <a:r>
              <a:rPr lang="en-US" sz="3600" dirty="0">
                <a:latin typeface="Arial Narrow" panose="020B0606020202030204" pitchFamily="34" charset="0"/>
              </a:rPr>
              <a:t>of Meditation </a:t>
            </a:r>
            <a:r>
              <a:rPr lang="en-US" sz="3600" dirty="0" smtClean="0">
                <a:latin typeface="Arial Narrow" panose="020B0606020202030204" pitchFamily="34" charset="0"/>
              </a:rPr>
              <a:t>Therapy</a:t>
            </a:r>
            <a:endParaRPr lang="en-US" sz="3600" dirty="0">
              <a:latin typeface="Arial Narrow" panose="020B0606020202030204" pitchFamily="34" charset="0"/>
            </a:endParaRPr>
          </a:p>
          <a:p>
            <a:pPr>
              <a:buFont typeface="Wingdings" panose="05000000000000000000" pitchFamily="2" charset="2"/>
              <a:buChar char="v"/>
            </a:pPr>
            <a:r>
              <a:rPr lang="en-US" sz="3600" dirty="0">
                <a:latin typeface="Arial Narrow" panose="020B0606020202030204" pitchFamily="34" charset="0"/>
              </a:rPr>
              <a:t>Historical Overview</a:t>
            </a:r>
          </a:p>
          <a:p>
            <a:pPr>
              <a:buFont typeface="Wingdings" panose="05000000000000000000" pitchFamily="2" charset="2"/>
              <a:buChar char="v"/>
            </a:pPr>
            <a:r>
              <a:rPr lang="en-US" sz="3600" dirty="0" smtClean="0">
                <a:latin typeface="Arial Narrow" panose="020B0606020202030204" pitchFamily="34" charset="0"/>
              </a:rPr>
              <a:t>How to Apply Meditation Therapy</a:t>
            </a:r>
          </a:p>
          <a:p>
            <a:pPr>
              <a:buFont typeface="Wingdings" panose="05000000000000000000" pitchFamily="2" charset="2"/>
              <a:buChar char="v"/>
            </a:pPr>
            <a:r>
              <a:rPr lang="en-US" sz="3600" dirty="0" smtClean="0">
                <a:latin typeface="Arial Narrow" panose="020B0606020202030204" pitchFamily="34" charset="0"/>
              </a:rPr>
              <a:t>Types of Meditation Therapy</a:t>
            </a:r>
          </a:p>
          <a:p>
            <a:pPr>
              <a:buFont typeface="Wingdings" panose="05000000000000000000" pitchFamily="2" charset="2"/>
              <a:buChar char="v"/>
            </a:pPr>
            <a:r>
              <a:rPr lang="en-US" sz="3600" dirty="0" smtClean="0">
                <a:latin typeface="Arial Narrow" panose="020B0606020202030204" pitchFamily="34" charset="0"/>
              </a:rPr>
              <a:t>Importance </a:t>
            </a:r>
            <a:r>
              <a:rPr lang="en-US" sz="3600" dirty="0">
                <a:latin typeface="Arial Narrow" panose="020B0606020202030204" pitchFamily="34" charset="0"/>
              </a:rPr>
              <a:t>of Meditation Therapy</a:t>
            </a:r>
            <a:endParaRPr lang="fr-FR" sz="3600" dirty="0">
              <a:latin typeface="Arial Narrow" panose="020B0606020202030204" pitchFamily="34" charset="0"/>
            </a:endParaRPr>
          </a:p>
        </p:txBody>
      </p:sp>
    </p:spTree>
    <p:extLst>
      <p:ext uri="{BB962C8B-B14F-4D97-AF65-F5344CB8AC3E}">
        <p14:creationId xmlns:p14="http://schemas.microsoft.com/office/powerpoint/2010/main" xmlns="" val="2873846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prstTxWarp prst="textChevronInverted">
              <a:avLst/>
            </a:prstTxWarp>
            <a:normAutofit fontScale="90000"/>
          </a:bodyPr>
          <a:lstStyle/>
          <a:p>
            <a:pPr algn="ctr"/>
            <a:r>
              <a:rPr lang="fr-FR" sz="67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t>Introduction</a:t>
            </a:r>
            <a:r>
              <a:rPr lang="ar-DZ" sz="5400" dirty="0">
                <a:latin typeface="Arial Narrow" panose="020B0606020202030204" pitchFamily="34" charset="0"/>
              </a:rPr>
              <a:t/>
            </a:r>
            <a:br>
              <a:rPr lang="ar-DZ" sz="5400" dirty="0">
                <a:latin typeface="Arial Narrow" panose="020B0606020202030204" pitchFamily="34" charset="0"/>
              </a:rPr>
            </a:br>
            <a:endParaRPr lang="fr-FR" dirty="0"/>
          </a:p>
        </p:txBody>
      </p:sp>
      <p:sp>
        <p:nvSpPr>
          <p:cNvPr id="3" name="Espace réservé du contenu 2"/>
          <p:cNvSpPr>
            <a:spLocks noGrp="1"/>
          </p:cNvSpPr>
          <p:nvPr>
            <p:ph idx="1"/>
          </p:nvPr>
        </p:nvSpPr>
        <p:spPr>
          <a:xfrm>
            <a:off x="1251678" y="1711235"/>
            <a:ext cx="10178322" cy="2429691"/>
          </a:xfrm>
        </p:spPr>
        <p:txBody>
          <a:bodyPr>
            <a:noAutofit/>
          </a:bodyPr>
          <a:lstStyle/>
          <a:p>
            <a:r>
              <a:rPr lang="en-US" sz="3600" dirty="0">
                <a:latin typeface="Arial Narrow" panose="020B0606020202030204" pitchFamily="34" charset="0"/>
              </a:rPr>
              <a:t>Meditation is an ancient practice that aims to calm the mind and achieve inner peace. It is used as a therapeutic tool for a variety of conditions, including anxiety, stress, depression, and chronic pain</a:t>
            </a:r>
            <a:endParaRPr lang="fr-FR" sz="3600" dirty="0">
              <a:latin typeface="Arial Narrow" panose="020B0606020202030204" pitchFamily="34" charset="0"/>
            </a:endParaRPr>
          </a:p>
        </p:txBody>
      </p:sp>
    </p:spTree>
    <p:extLst>
      <p:ext uri="{BB962C8B-B14F-4D97-AF65-F5344CB8AC3E}">
        <p14:creationId xmlns:p14="http://schemas.microsoft.com/office/powerpoint/2010/main" xmlns="" val="9248405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prstTxWarp prst="textChevronInverted">
              <a:avLst/>
            </a:prstTxWarp>
            <a:noAutofit/>
          </a:bodyPr>
          <a:lstStyle/>
          <a:p>
            <a:r>
              <a:rPr lang="en-US" sz="60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t>Definition of Meditation Therapy</a:t>
            </a:r>
            <a:br>
              <a:rPr lang="en-US" sz="60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br>
            <a:endParaRPr lang="fr-FR" sz="54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pic>
        <p:nvPicPr>
          <p:cNvPr id="5" name="Espace réservé du contenu 4"/>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3777843" y="1561328"/>
            <a:ext cx="5125992" cy="1756637"/>
          </a:xfrm>
        </p:spPr>
      </p:pic>
      <p:sp>
        <p:nvSpPr>
          <p:cNvPr id="6" name="Rectangle 5"/>
          <p:cNvSpPr/>
          <p:nvPr/>
        </p:nvSpPr>
        <p:spPr>
          <a:xfrm>
            <a:off x="1251678" y="3639139"/>
            <a:ext cx="10060755" cy="3170099"/>
          </a:xfrm>
          <a:prstGeom prst="rect">
            <a:avLst/>
          </a:prstGeom>
        </p:spPr>
        <p:txBody>
          <a:bodyPr wrap="square">
            <a:spAutoFit/>
          </a:bodyPr>
          <a:lstStyle/>
          <a:p>
            <a:r>
              <a:rPr lang="en-US" sz="4000" dirty="0" smtClean="0">
                <a:latin typeface="Arial Narrow" panose="020B0606020202030204" pitchFamily="34" charset="0"/>
              </a:rPr>
              <a:t>Meditation is a practice that involves focusing or clearing the mind using a combination of mental and physical techniques. Depending on the type of meditation you choose, you can meditate to relax, reduce anxiety, stress, and more.</a:t>
            </a:r>
            <a:endParaRPr lang="fr-FR" sz="4000" dirty="0">
              <a:latin typeface="Arial Narrow" panose="020B0606020202030204" pitchFamily="34" charset="0"/>
            </a:endParaRPr>
          </a:p>
        </p:txBody>
      </p:sp>
    </p:spTree>
    <p:extLst>
      <p:ext uri="{BB962C8B-B14F-4D97-AF65-F5344CB8AC3E}">
        <p14:creationId xmlns:p14="http://schemas.microsoft.com/office/powerpoint/2010/main" xmlns="" val="920997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prstTxWarp prst="textChevronInverted">
              <a:avLst/>
            </a:prstTxWarp>
            <a:noAutofit/>
          </a:bodyPr>
          <a:lstStyle/>
          <a:p>
            <a:r>
              <a:rPr lang="en-US" sz="96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t>Historical Overview</a:t>
            </a:r>
            <a:br>
              <a:rPr lang="en-US" sz="96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br>
            <a:endParaRPr lang="fr-FR" sz="88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3" name="Espace réservé du contenu 2"/>
          <p:cNvSpPr>
            <a:spLocks noGrp="1"/>
          </p:cNvSpPr>
          <p:nvPr>
            <p:ph idx="1"/>
          </p:nvPr>
        </p:nvSpPr>
        <p:spPr>
          <a:xfrm>
            <a:off x="1251678" y="1672047"/>
            <a:ext cx="10178322" cy="4207546"/>
          </a:xfrm>
        </p:spPr>
        <p:txBody>
          <a:bodyPr>
            <a:noAutofit/>
          </a:bodyPr>
          <a:lstStyle/>
          <a:p>
            <a:r>
              <a:rPr lang="fr-FR" sz="2800" noProof="1" smtClean="0">
                <a:latin typeface="Arial Narrow" panose="020B0606020202030204" pitchFamily="34" charset="0"/>
              </a:rPr>
              <a:t>Meditation has been around for over five thousand years in India and was used by the ancient Egyptians and Babylonians. It was associated with religious rituals and practices. That is, it existed even before the advent of psychology. The origin of the word is Meditari, which means thinking, and the word Mederi, which means treatment, is derived from it. For over fifty years, the use of meditation has developed in Western countries as a complementary therapeutic technique for many psychological problems, and scientific studies have shown its benefits for mental and physical health.</a:t>
            </a:r>
            <a:endParaRPr lang="fr-FR" sz="2800" noProof="1">
              <a:latin typeface="Arial Narrow" panose="020B0606020202030204" pitchFamily="34" charset="0"/>
            </a:endParaRPr>
          </a:p>
        </p:txBody>
      </p:sp>
    </p:spTree>
    <p:extLst>
      <p:ext uri="{BB962C8B-B14F-4D97-AF65-F5344CB8AC3E}">
        <p14:creationId xmlns:p14="http://schemas.microsoft.com/office/powerpoint/2010/main" xmlns="" val="39263718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prstTxWarp prst="textChevronInverted">
              <a:avLst/>
            </a:prstTxWarp>
            <a:normAutofit fontScale="90000"/>
          </a:bodyPr>
          <a:lstStyle/>
          <a:p>
            <a:r>
              <a:rPr lang="en-US"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t>How to Apply Meditation Therapy</a:t>
            </a:r>
            <a:r>
              <a:rPr lang="en-US" sz="5400" dirty="0">
                <a:latin typeface="Arial Narrow" panose="020B0606020202030204" pitchFamily="34" charset="0"/>
              </a:rPr>
              <a:t/>
            </a:r>
            <a:br>
              <a:rPr lang="en-US" sz="5400" dirty="0">
                <a:latin typeface="Arial Narrow" panose="020B0606020202030204" pitchFamily="34" charset="0"/>
              </a:rPr>
            </a:br>
            <a:endParaRPr lang="fr-FR" dirty="0"/>
          </a:p>
        </p:txBody>
      </p:sp>
      <p:graphicFrame>
        <p:nvGraphicFramePr>
          <p:cNvPr id="6" name="Diagramme 5"/>
          <p:cNvGraphicFramePr/>
          <p:nvPr>
            <p:extLst>
              <p:ext uri="{D42A27DB-BD31-4B8C-83A1-F6EECF244321}">
                <p14:modId xmlns:p14="http://schemas.microsoft.com/office/powerpoint/2010/main" xmlns="" val="3708808891"/>
              </p:ext>
            </p:extLst>
          </p:nvPr>
        </p:nvGraphicFramePr>
        <p:xfrm>
          <a:off x="2005875" y="1384663"/>
          <a:ext cx="8128000" cy="51624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2429691" y="1436914"/>
            <a:ext cx="7053943" cy="78377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r>
              <a:rPr lang="fr-FR" sz="4400" b="1" noProof="1" smtClean="0">
                <a:ln w="22225">
                  <a:solidFill>
                    <a:schemeClr val="accent2"/>
                  </a:solidFill>
                  <a:prstDash val="solid"/>
                </a:ln>
                <a:solidFill>
                  <a:schemeClr val="accent2">
                    <a:lumMod val="40000"/>
                    <a:lumOff val="60000"/>
                  </a:schemeClr>
                </a:solidFill>
                <a:latin typeface="Arial Narrow" panose="020B0606020202030204" pitchFamily="34" charset="0"/>
              </a:rPr>
              <a:t>Preparation</a:t>
            </a:r>
            <a:r>
              <a:rPr lang="fr-FR" sz="4400" noProof="1" smtClean="0">
                <a:latin typeface="Arial Narrow" panose="020B0606020202030204" pitchFamily="34" charset="0"/>
              </a:rPr>
              <a:t> </a:t>
            </a:r>
            <a:r>
              <a:rPr lang="fr-FR" sz="4400" b="1" noProof="1" smtClean="0">
                <a:ln w="22225">
                  <a:solidFill>
                    <a:schemeClr val="accent2"/>
                  </a:solidFill>
                  <a:prstDash val="solid"/>
                </a:ln>
                <a:solidFill>
                  <a:schemeClr val="accent2">
                    <a:lumMod val="40000"/>
                    <a:lumOff val="60000"/>
                  </a:schemeClr>
                </a:solidFill>
                <a:latin typeface="Arial Narrow" panose="020B0606020202030204" pitchFamily="34" charset="0"/>
              </a:rPr>
              <a:t>and</a:t>
            </a:r>
            <a:r>
              <a:rPr lang="fr-FR" sz="4400" noProof="1" smtClean="0">
                <a:latin typeface="Arial Narrow" panose="020B0606020202030204" pitchFamily="34" charset="0"/>
              </a:rPr>
              <a:t> </a:t>
            </a:r>
            <a:r>
              <a:rPr lang="fr-FR" sz="4400" b="1" noProof="1" smtClean="0">
                <a:ln w="22225">
                  <a:solidFill>
                    <a:schemeClr val="accent2"/>
                  </a:solidFill>
                  <a:prstDash val="solid"/>
                </a:ln>
                <a:solidFill>
                  <a:schemeClr val="accent2">
                    <a:lumMod val="40000"/>
                    <a:lumOff val="60000"/>
                  </a:schemeClr>
                </a:solidFill>
                <a:latin typeface="Arial Narrow" panose="020B0606020202030204" pitchFamily="34" charset="0"/>
              </a:rPr>
              <a:t>setup</a:t>
            </a:r>
            <a:endParaRPr lang="fr-FR" sz="4400" noProof="1">
              <a:latin typeface="Arial Narrow" panose="020B0606020202030204" pitchFamily="34" charset="0"/>
            </a:endParaRPr>
          </a:p>
        </p:txBody>
      </p:sp>
    </p:spTree>
    <p:extLst>
      <p:ext uri="{BB962C8B-B14F-4D97-AF65-F5344CB8AC3E}">
        <p14:creationId xmlns:p14="http://schemas.microsoft.com/office/powerpoint/2010/main" xmlns="" val="32309177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xmlns="" val="1205037602"/>
              </p:ext>
            </p:extLst>
          </p:nvPr>
        </p:nvGraphicFramePr>
        <p:xfrm>
          <a:off x="2005875" y="1384663"/>
          <a:ext cx="8128000" cy="51624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429691" y="1436914"/>
            <a:ext cx="7053943" cy="78377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r>
              <a:rPr lang="fr-FR" sz="4400" b="1" noProof="1" smtClean="0">
                <a:ln w="22225">
                  <a:solidFill>
                    <a:schemeClr val="accent2"/>
                  </a:solidFill>
                  <a:prstDash val="solid"/>
                </a:ln>
                <a:solidFill>
                  <a:schemeClr val="accent2">
                    <a:lumMod val="40000"/>
                    <a:lumOff val="60000"/>
                  </a:schemeClr>
                </a:solidFill>
                <a:latin typeface="Arial Narrow" panose="020B0606020202030204" pitchFamily="34" charset="0"/>
              </a:rPr>
              <a:t>meditation practice</a:t>
            </a:r>
            <a:endParaRPr lang="fr-FR" sz="4400" b="1" noProof="1">
              <a:ln w="22225">
                <a:solidFill>
                  <a:schemeClr val="accent2"/>
                </a:solidFill>
                <a:prstDash val="solid"/>
              </a:ln>
              <a:solidFill>
                <a:schemeClr val="accent2">
                  <a:lumMod val="40000"/>
                  <a:lumOff val="60000"/>
                </a:schemeClr>
              </a:solidFill>
              <a:latin typeface="Arial Narrow" panose="020B0606020202030204" pitchFamily="34" charset="0"/>
            </a:endParaRPr>
          </a:p>
        </p:txBody>
      </p:sp>
    </p:spTree>
    <p:extLst>
      <p:ext uri="{BB962C8B-B14F-4D97-AF65-F5344CB8AC3E}">
        <p14:creationId xmlns:p14="http://schemas.microsoft.com/office/powerpoint/2010/main" xmlns="" val="5619699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prstTxWarp prst="textChevronInverted">
              <a:avLst/>
            </a:prstTxWarp>
            <a:normAutofit fontScale="90000"/>
          </a:bodyPr>
          <a:lstStyle/>
          <a:p>
            <a:r>
              <a:rPr lang="en-US"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t>Types of Meditation Therapy</a:t>
            </a:r>
            <a:br>
              <a:rPr lang="en-US"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br>
            <a:endParaRPr lang="fr-FR"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8" name="Espace réservé du contenu 7"/>
          <p:cNvSpPr>
            <a:spLocks noGrp="1"/>
          </p:cNvSpPr>
          <p:nvPr>
            <p:ph sz="half" idx="1"/>
          </p:nvPr>
        </p:nvSpPr>
        <p:spPr>
          <a:xfrm>
            <a:off x="1251678" y="2795452"/>
            <a:ext cx="4800600" cy="3619500"/>
          </a:xfrm>
        </p:spPr>
        <p:txBody>
          <a:bodyPr>
            <a:noAutofit/>
          </a:bodyPr>
          <a:lstStyle/>
          <a:p>
            <a:r>
              <a:rPr lang="en-US" sz="2800" dirty="0" smtClean="0">
                <a:latin typeface="Arial Narrow" panose="020B0606020202030204" pitchFamily="34" charset="0"/>
              </a:rPr>
              <a:t>This </a:t>
            </a:r>
            <a:r>
              <a:rPr lang="en-US" sz="2800" dirty="0">
                <a:latin typeface="Arial Narrow" panose="020B0606020202030204" pitchFamily="34" charset="0"/>
              </a:rPr>
              <a:t>type appeared in the sixties with the yoga practitioner Maharishi Mahesh, where he developed this technique in order to eliminate stress, anxiety and negative feelings.</a:t>
            </a:r>
            <a:endParaRPr lang="fr-FR" sz="2800" dirty="0">
              <a:latin typeface="Arial Narrow" panose="020B0606020202030204" pitchFamily="34" charset="0"/>
            </a:endParaRPr>
          </a:p>
        </p:txBody>
      </p:sp>
      <p:pic>
        <p:nvPicPr>
          <p:cNvPr id="12" name="Espace réservé du contenu 11"/>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6897189" y="2850669"/>
            <a:ext cx="3997234" cy="2857800"/>
          </a:xfrm>
        </p:spPr>
      </p:pic>
      <p:sp>
        <p:nvSpPr>
          <p:cNvPr id="10" name="Rectangle 9"/>
          <p:cNvSpPr/>
          <p:nvPr/>
        </p:nvSpPr>
        <p:spPr>
          <a:xfrm>
            <a:off x="2468880" y="1358537"/>
            <a:ext cx="6766560" cy="953589"/>
          </a:xfrm>
          <a:prstGeom prst="rect">
            <a:avLst/>
          </a:prstGeom>
          <a:noFill/>
          <a:ln>
            <a:noFill/>
          </a:ln>
        </p:spPr>
        <p:style>
          <a:lnRef idx="0">
            <a:scrgbClr r="0" g="0" b="0"/>
          </a:lnRef>
          <a:fillRef idx="0">
            <a:scrgbClr r="0" g="0" b="0"/>
          </a:fillRef>
          <a:effectRef idx="0">
            <a:scrgbClr r="0" g="0" b="0"/>
          </a:effectRef>
          <a:fontRef idx="minor">
            <a:schemeClr val="accent2"/>
          </a:fontRef>
        </p:style>
        <p:txBody>
          <a:bodyPr rtlCol="0" anchor="ctr"/>
          <a:lstStyle/>
          <a:p>
            <a:pPr algn="ctr"/>
            <a:r>
              <a:rPr lang="en-US" sz="4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Arial Narrow" panose="020B0606020202030204" pitchFamily="34" charset="0"/>
              </a:rPr>
              <a:t>Transient Meditation</a:t>
            </a:r>
            <a:endParaRPr lang="en-US" sz="48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Arial Narrow" panose="020B0606020202030204" pitchFamily="34" charset="0"/>
            </a:endParaRPr>
          </a:p>
        </p:txBody>
      </p:sp>
    </p:spTree>
    <p:extLst>
      <p:ext uri="{BB962C8B-B14F-4D97-AF65-F5344CB8AC3E}">
        <p14:creationId xmlns:p14="http://schemas.microsoft.com/office/powerpoint/2010/main" xmlns="" val="5608700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sz="half" idx="2"/>
          </p:nvPr>
        </p:nvSpPr>
        <p:spPr>
          <a:xfrm>
            <a:off x="1218112" y="2181497"/>
            <a:ext cx="4800600" cy="3475810"/>
          </a:xfrm>
        </p:spPr>
        <p:txBody>
          <a:bodyPr>
            <a:normAutofit/>
          </a:bodyPr>
          <a:lstStyle/>
          <a:p>
            <a:r>
              <a:rPr lang="en-US" dirty="0">
                <a:latin typeface="Arial Narrow" panose="020B0606020202030204" pitchFamily="34" charset="0"/>
              </a:rPr>
              <a:t>He believes that the mind is attracted to happiness and can find it through silence and rest for the mind through this meditation and the meaning of the transit is a state in which the mind is in deep calm and without effort and where the body is comfortable. This type allows the individual to access his latent unused abilities such as intelligence, creativity, happiness and energy.</a:t>
            </a:r>
            <a:endParaRPr lang="fr-FR" dirty="0">
              <a:latin typeface="Arial Narrow" panose="020B0606020202030204" pitchFamily="34" charset="0"/>
            </a:endParaRPr>
          </a:p>
        </p:txBody>
      </p:sp>
      <p:sp>
        <p:nvSpPr>
          <p:cNvPr id="8" name="Espace réservé du contenu 7"/>
          <p:cNvSpPr>
            <a:spLocks noGrp="1"/>
          </p:cNvSpPr>
          <p:nvPr>
            <p:ph sz="quarter" idx="4"/>
          </p:nvPr>
        </p:nvSpPr>
        <p:spPr>
          <a:xfrm>
            <a:off x="6516298" y="2181497"/>
            <a:ext cx="4800600" cy="3475810"/>
          </a:xfrm>
        </p:spPr>
        <p:txBody>
          <a:bodyPr>
            <a:normAutofit lnSpcReduction="10000"/>
          </a:bodyPr>
          <a:lstStyle/>
          <a:p>
            <a:r>
              <a:rPr lang="en-US" sz="3000" dirty="0">
                <a:latin typeface="Arial Narrow" panose="020B0606020202030204" pitchFamily="34" charset="0"/>
              </a:rPr>
              <a:t>The individual sits with his eyes closed and repeats sounds or words several times for 15 to 20 minutes. These chants work to make all attention with them and thus prevent and eliminate confusing thoughts.</a:t>
            </a:r>
          </a:p>
          <a:p>
            <a:endParaRPr lang="fr-FR" dirty="0"/>
          </a:p>
        </p:txBody>
      </p:sp>
      <p:pic>
        <p:nvPicPr>
          <p:cNvPr id="9" name="Image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589962" y="486591"/>
            <a:ext cx="2857500" cy="1600200"/>
          </a:xfrm>
          <a:prstGeom prst="rect">
            <a:avLst/>
          </a:prstGeom>
        </p:spPr>
      </p:pic>
    </p:spTree>
    <p:extLst>
      <p:ext uri="{BB962C8B-B14F-4D97-AF65-F5344CB8AC3E}">
        <p14:creationId xmlns:p14="http://schemas.microsoft.com/office/powerpoint/2010/main" xmlns="" val="2646958192"/>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79</TotalTime>
  <Words>610</Words>
  <Application>Microsoft Office PowerPoint</Application>
  <PresentationFormat>Personnalisé</PresentationFormat>
  <Paragraphs>55</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Badge</vt:lpstr>
      <vt:lpstr>Diapositive 1</vt:lpstr>
      <vt:lpstr>Diapositive 2</vt:lpstr>
      <vt:lpstr>Introduction </vt:lpstr>
      <vt:lpstr>Definition of Meditation Therapy </vt:lpstr>
      <vt:lpstr>Historical Overview </vt:lpstr>
      <vt:lpstr>How to Apply Meditation Therapy </vt:lpstr>
      <vt:lpstr>Diapositive 7</vt:lpstr>
      <vt:lpstr>Types of Meditation Therapy </vt:lpstr>
      <vt:lpstr>Diapositive 9</vt:lpstr>
      <vt:lpstr>Diapositive 10</vt:lpstr>
      <vt:lpstr>Importance of Meditation Therapy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Meditation therapy</dc:title>
  <dc:creator>info-tolga</dc:creator>
  <cp:lastModifiedBy>eldjalisse</cp:lastModifiedBy>
  <cp:revision>30</cp:revision>
  <dcterms:created xsi:type="dcterms:W3CDTF">2025-03-06T10:08:23Z</dcterms:created>
  <dcterms:modified xsi:type="dcterms:W3CDTF">2025-04-25T16:38:13Z</dcterms:modified>
</cp:coreProperties>
</file>