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21"/>
  </p:notesMasterIdLst>
  <p:handoutMasterIdLst>
    <p:handoutMasterId r:id="rId22"/>
  </p:handoutMasterIdLst>
  <p:sldIdLst>
    <p:sldId id="333" r:id="rId5"/>
    <p:sldId id="360" r:id="rId6"/>
    <p:sldId id="370" r:id="rId7"/>
    <p:sldId id="338" r:id="rId8"/>
    <p:sldId id="361" r:id="rId9"/>
    <p:sldId id="362" r:id="rId10"/>
    <p:sldId id="371" r:id="rId11"/>
    <p:sldId id="299" r:id="rId12"/>
    <p:sldId id="339" r:id="rId13"/>
    <p:sldId id="304" r:id="rId14"/>
    <p:sldId id="363" r:id="rId15"/>
    <p:sldId id="300" r:id="rId16"/>
    <p:sldId id="366" r:id="rId17"/>
    <p:sldId id="301" r:id="rId18"/>
    <p:sldId id="346" r:id="rId19"/>
    <p:sldId id="354" r:id="rId20"/>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5529D8-29D3-4EF8-AFE4-9B04C334D78A}" type="datetimeFigureOut">
              <a:rPr lang="en-US" smtClean="0"/>
              <a:t>4/28/2025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Footer</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E52CC-DD0F-44B3-B13D-E7228EEC80E7}" type="slidenum">
              <a:rPr lang="en-US" smtClean="0"/>
              <a:t>‹#›</a:t>
            </a:fld>
            <a:endParaRPr lang="en-US" dirty="0"/>
          </a:p>
        </p:txBody>
      </p:sp>
      <p:sp>
        <p:nvSpPr>
          <p:cNvPr id="6" name="Header Placeholder 5"/>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tLang="zh-CN" dirty="0"/>
              <a:t>Header</a:t>
            </a:r>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dirty="0"/>
              <a:t>Click to edit Master text styles</a:t>
            </a:r>
            <a:endParaRPr lang="zh-CN" altLang="en-US" dirty="0"/>
          </a:p>
          <a:p>
            <a:pPr lvl="1"/>
            <a:r>
              <a:rPr lang="en-US" altLang="zh-CN" dirty="0"/>
              <a:t>Second</a:t>
            </a:r>
            <a:r>
              <a:rPr lang="zh-CN" altLang="en-US" dirty="0"/>
              <a:t> </a:t>
            </a:r>
            <a:r>
              <a:rPr lang="en-US" altLang="zh-CN" dirty="0"/>
              <a:t>level</a:t>
            </a:r>
            <a:endParaRPr lang="zh-CN" altLang="en-US" dirty="0"/>
          </a:p>
          <a:p>
            <a:pPr lvl="2"/>
            <a:r>
              <a:rPr lang="en-US" altLang="zh-CN" dirty="0"/>
              <a:t>Third</a:t>
            </a:r>
            <a:r>
              <a:rPr lang="zh-CN" altLang="en-US" dirty="0"/>
              <a:t> </a:t>
            </a:r>
            <a:r>
              <a:rPr lang="en-US" altLang="zh-CN" dirty="0"/>
              <a:t>level</a:t>
            </a:r>
            <a:endParaRPr lang="zh-CN" altLang="en-US" dirty="0"/>
          </a:p>
          <a:p>
            <a:pPr lvl="3"/>
            <a:r>
              <a:rPr lang="en-US" altLang="zh-CN" dirty="0"/>
              <a:t>Fourth level</a:t>
            </a:r>
            <a:endParaRPr lang="zh-CN" altLang="en-US" dirty="0"/>
          </a:p>
          <a:p>
            <a:pPr lvl="4"/>
            <a:r>
              <a:rPr lang="en-US" altLang="zh-CN" dirty="0"/>
              <a:t>Fifth level</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DABDA-89F0-4727-B28F-05A90B0069BB}" type="slidenum">
              <a:rPr lang="zh-CN" altLang="en-US" smtClean="0"/>
              <a:t>‹#›</a:t>
            </a:fld>
            <a:endParaRPr lang="zh-CN" altLang="en-US"/>
          </a:p>
        </p:txBody>
      </p:sp>
      <p:sp>
        <p:nvSpPr>
          <p:cNvPr id="8" name="Date Placeholder 7"/>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F805B-254D-4FE1-8316-FEA92B4B8253}" type="datetimeFigureOut">
              <a:rPr lang="en-US" smtClean="0"/>
              <a:t>4/28/2025</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893DABDA-89F0-4727-B28F-05A90B0069BB}" type="slidenum">
              <a:rPr lang="zh-CN" altLang="en-US" smtClean="0"/>
              <a:t>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 name="Title 1"/>
          <p:cNvSpPr>
            <a:spLocks noGrp="1"/>
          </p:cNvSpPr>
          <p:nvPr>
            <p:ph type="ctrTitle"/>
          </p:nvPr>
        </p:nvSpPr>
        <p:spPr>
          <a:xfrm>
            <a:off x="521208" y="548642"/>
            <a:ext cx="7478991" cy="3415999"/>
          </a:xfrm>
        </p:spPr>
        <p:txBody>
          <a:bodyPr lIns="0" tIns="0" rIns="0" bIns="0" anchor="t">
            <a:noAutofit/>
          </a:bodyPr>
          <a:lstStyle>
            <a:lvl1pPr algn="l">
              <a:lnSpc>
                <a:spcPct val="100000"/>
              </a:lnSpc>
              <a:defRPr sz="5400" b="0" baseline="0"/>
            </a:lvl1pPr>
          </a:lstStyle>
          <a:p>
            <a:r>
              <a:rPr lang="en-US"/>
              <a:t>Click to edit Master title style</a:t>
            </a:r>
          </a:p>
        </p:txBody>
      </p:sp>
      <p:sp>
        <p:nvSpPr>
          <p:cNvPr id="3" name="Subtitle 2"/>
          <p:cNvSpPr>
            <a:spLocks noGrp="1"/>
          </p:cNvSpPr>
          <p:nvPr>
            <p:ph type="subTitle" idx="1"/>
          </p:nvPr>
        </p:nvSpPr>
        <p:spPr>
          <a:xfrm>
            <a:off x="521208" y="4079853"/>
            <a:ext cx="7478990" cy="1431947"/>
          </a:xfrm>
        </p:spPr>
        <p:txBody>
          <a:bodyPr lIns="0" tIns="0" rIns="0" bIns="0" anchor="b">
            <a:noAutofit/>
          </a:bodyPr>
          <a:lstStyle>
            <a:lvl1pPr marL="0" indent="0" algn="l">
              <a:lnSpc>
                <a:spcPct val="100000"/>
              </a:lnSpc>
              <a:spcBef>
                <a:spcPts val="0"/>
              </a:spcBef>
              <a:buNone/>
              <a:defRPr sz="2400"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Content Placeholder 13"/>
          <p:cNvSpPr>
            <a:spLocks noGrp="1"/>
          </p:cNvSpPr>
          <p:nvPr>
            <p:ph sz="quarter" idx="13" hasCustomPrompt="1"/>
          </p:nvPr>
        </p:nvSpPr>
        <p:spPr>
          <a:xfrm>
            <a:off x="521208" y="5730242"/>
            <a:ext cx="2336800" cy="355600"/>
          </a:xfrm>
        </p:spPr>
        <p:txBody>
          <a:bodyPr lIns="0" tIns="0" rIns="0" bIns="0" anchor="b">
            <a:noAutofit/>
          </a:bodyPr>
          <a:lstStyle>
            <a:lvl1pPr marL="0" indent="0">
              <a:spcBef>
                <a:spcPts val="0"/>
              </a:spcBef>
              <a:buNone/>
              <a:defRPr sz="1600" baseline="0"/>
            </a:lvl1pPr>
          </a:lstStyle>
          <a:p>
            <a:pPr lvl="0"/>
            <a:r>
              <a:rPr lang="en-US"/>
              <a:t>Presenter Name</a:t>
            </a:r>
          </a:p>
        </p:txBody>
      </p:sp>
      <p:sp>
        <p:nvSpPr>
          <p:cNvPr id="8" name="Freeform 10"/>
          <p:cNvSpPr/>
          <p:nvPr userDrawn="1"/>
        </p:nvSpPr>
        <p:spPr>
          <a:xfrm>
            <a:off x="-575" y="6309358"/>
            <a:ext cx="2426216" cy="548642"/>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9" name="Freeform 10"/>
          <p:cNvSpPr/>
          <p:nvPr userDrawn="1"/>
        </p:nvSpPr>
        <p:spPr>
          <a:xfrm rot="5400000">
            <a:off x="-713064" y="2730369"/>
            <a:ext cx="1947336" cy="521208"/>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7" name="Freeform 10"/>
          <p:cNvSpPr/>
          <p:nvPr userDrawn="1"/>
        </p:nvSpPr>
        <p:spPr>
          <a:xfrm rot="5400000">
            <a:off x="7062788" y="1728788"/>
            <a:ext cx="6858000" cy="3400424"/>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17" name="Date Placeholder 16"/>
          <p:cNvSpPr>
            <a:spLocks noGrp="1"/>
          </p:cNvSpPr>
          <p:nvPr>
            <p:ph type="dt" sz="half" idx="14"/>
          </p:nvPr>
        </p:nvSpPr>
        <p:spPr/>
        <p:txBody>
          <a:bodyPr/>
          <a:lstStyle/>
          <a:p>
            <a:r>
              <a:rPr lang="en-US" altLang="zh-CN"/>
              <a:t>03/13/2025</a:t>
            </a:r>
          </a:p>
        </p:txBody>
      </p:sp>
      <p:sp>
        <p:nvSpPr>
          <p:cNvPr id="18" name="Footer Placeholder 17"/>
          <p:cNvSpPr>
            <a:spLocks noGrp="1"/>
          </p:cNvSpPr>
          <p:nvPr>
            <p:ph type="ftr" sz="quarter" idx="15"/>
          </p:nvPr>
        </p:nvSpPr>
        <p:spPr/>
        <p:txBody>
          <a:bodyPr/>
          <a:lstStyle/>
          <a:p>
            <a:r>
              <a:rPr lang="en-US" altLang="zh-CN"/>
              <a:t>Sample Footer Text</a:t>
            </a:r>
          </a:p>
        </p:txBody>
      </p:sp>
      <p:sp>
        <p:nvSpPr>
          <p:cNvPr id="19" name="Slide Number Placeholder 18"/>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7 items">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9"/>
            <a:ext cx="10504000" cy="1554480"/>
          </a:xfrm>
        </p:spPr>
        <p:txBody>
          <a:bodyPr lIns="0" tIns="0" rIns="0" bIns="0" anchor="b">
            <a:noAutofit/>
          </a:bodyPr>
          <a:lstStyle>
            <a:lvl1pPr>
              <a:defRPr sz="3600" b="0" baseline="0"/>
            </a:lvl1pPr>
          </a:lstStyle>
          <a:p>
            <a:r>
              <a:rPr lang="en-US"/>
              <a:t>Click to edit Master title style</a:t>
            </a:r>
          </a:p>
        </p:txBody>
      </p:sp>
      <p:sp>
        <p:nvSpPr>
          <p:cNvPr id="40" name="Text Placeholder 39"/>
          <p:cNvSpPr>
            <a:spLocks noGrp="1"/>
          </p:cNvSpPr>
          <p:nvPr>
            <p:ph type="body" sz="quarter" idx="27"/>
          </p:nvPr>
        </p:nvSpPr>
        <p:spPr>
          <a:xfrm>
            <a:off x="1281113" y="2814135"/>
            <a:ext cx="4143375" cy="541840"/>
          </a:xfrm>
        </p:spPr>
        <p:txBody>
          <a:bodyPr lIns="0" tIns="0" rIns="0" bIns="0" anchor="b">
            <a:noAutofit/>
          </a:bodyPr>
          <a:lstStyle>
            <a:lvl1pPr marL="0" indent="0">
              <a:lnSpc>
                <a:spcPct val="100000"/>
              </a:lnSpc>
              <a:spcBef>
                <a:spcPts val="0"/>
              </a:spcBef>
              <a:buNone/>
              <a:defRPr sz="1800" b="1" baseline="0"/>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2" name="Text Placeholder 39"/>
          <p:cNvSpPr>
            <a:spLocks noGrp="1"/>
          </p:cNvSpPr>
          <p:nvPr>
            <p:ph type="body" sz="quarter" idx="29"/>
          </p:nvPr>
        </p:nvSpPr>
        <p:spPr>
          <a:xfrm>
            <a:off x="1281113" y="3639663"/>
            <a:ext cx="4143375" cy="541840"/>
          </a:xfrm>
        </p:spPr>
        <p:txBody>
          <a:bodyPr lIns="0" tIns="0" rIns="0" bIns="0" anchor="b">
            <a:noAutofit/>
          </a:bodyPr>
          <a:lstStyle>
            <a:lvl1pPr marL="0" indent="0">
              <a:lnSpc>
                <a:spcPct val="100000"/>
              </a:lnSpc>
              <a:spcBef>
                <a:spcPts val="0"/>
              </a:spcBef>
              <a:buNone/>
              <a:defRPr sz="1800" b="1" baseline="0"/>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3" name="Text Placeholder 39"/>
          <p:cNvSpPr>
            <a:spLocks noGrp="1"/>
          </p:cNvSpPr>
          <p:nvPr>
            <p:ph type="body" sz="quarter" idx="30"/>
          </p:nvPr>
        </p:nvSpPr>
        <p:spPr>
          <a:xfrm>
            <a:off x="1281113" y="4435367"/>
            <a:ext cx="4143375" cy="541840"/>
          </a:xfrm>
        </p:spPr>
        <p:txBody>
          <a:bodyPr lIns="0" tIns="0" rIns="0" bIns="0" anchor="b">
            <a:noAutofit/>
          </a:bodyPr>
          <a:lstStyle>
            <a:lvl1pPr marL="0" indent="0">
              <a:lnSpc>
                <a:spcPct val="100000"/>
              </a:lnSpc>
              <a:spcBef>
                <a:spcPts val="0"/>
              </a:spcBef>
              <a:buNone/>
              <a:defRPr sz="1800" b="1" baseline="0"/>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4" name="Text Placeholder 39"/>
          <p:cNvSpPr>
            <a:spLocks noGrp="1"/>
          </p:cNvSpPr>
          <p:nvPr>
            <p:ph type="body" sz="quarter" idx="31"/>
          </p:nvPr>
        </p:nvSpPr>
        <p:spPr>
          <a:xfrm>
            <a:off x="1281113" y="5256629"/>
            <a:ext cx="4143375" cy="541840"/>
          </a:xfrm>
        </p:spPr>
        <p:txBody>
          <a:bodyPr lIns="0" tIns="0" rIns="0" bIns="0" anchor="b">
            <a:noAutofit/>
          </a:bodyPr>
          <a:lstStyle>
            <a:lvl1pPr marL="0" indent="0">
              <a:lnSpc>
                <a:spcPct val="100000"/>
              </a:lnSpc>
              <a:spcBef>
                <a:spcPts val="0"/>
              </a:spcBef>
              <a:buNone/>
              <a:defRPr sz="1800" b="1" baseline="0"/>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1" name="Text Placeholder 39"/>
          <p:cNvSpPr>
            <a:spLocks noGrp="1"/>
          </p:cNvSpPr>
          <p:nvPr>
            <p:ph type="body" sz="quarter" idx="28"/>
          </p:nvPr>
        </p:nvSpPr>
        <p:spPr>
          <a:xfrm>
            <a:off x="6913666" y="2814135"/>
            <a:ext cx="4143375" cy="541840"/>
          </a:xfrm>
        </p:spPr>
        <p:txBody>
          <a:bodyPr lIns="0" tIns="0" rIns="0" bIns="0" anchor="b">
            <a:noAutofit/>
          </a:bodyPr>
          <a:lstStyle>
            <a:lvl1pPr marL="0" indent="0">
              <a:lnSpc>
                <a:spcPct val="100000"/>
              </a:lnSpc>
              <a:spcBef>
                <a:spcPts val="0"/>
              </a:spcBef>
              <a:buNone/>
              <a:defRPr sz="1800" b="1" baseline="0"/>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5" name="Text Placeholder 39"/>
          <p:cNvSpPr>
            <a:spLocks noGrp="1"/>
          </p:cNvSpPr>
          <p:nvPr>
            <p:ph type="body" sz="quarter" idx="32"/>
          </p:nvPr>
        </p:nvSpPr>
        <p:spPr>
          <a:xfrm>
            <a:off x="6913666" y="3639663"/>
            <a:ext cx="4143375" cy="541840"/>
          </a:xfrm>
        </p:spPr>
        <p:txBody>
          <a:bodyPr lIns="0" tIns="0" rIns="0" bIns="0" anchor="b">
            <a:noAutofit/>
          </a:bodyPr>
          <a:lstStyle>
            <a:lvl1pPr marL="0" indent="0">
              <a:lnSpc>
                <a:spcPct val="100000"/>
              </a:lnSpc>
              <a:spcBef>
                <a:spcPts val="0"/>
              </a:spcBef>
              <a:buNone/>
              <a:defRPr sz="1800" b="1" baseline="0"/>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6" name="Text Placeholder 39"/>
          <p:cNvSpPr>
            <a:spLocks noGrp="1"/>
          </p:cNvSpPr>
          <p:nvPr>
            <p:ph type="body" sz="quarter" idx="33"/>
          </p:nvPr>
        </p:nvSpPr>
        <p:spPr>
          <a:xfrm>
            <a:off x="6913666" y="4435367"/>
            <a:ext cx="4143375" cy="541840"/>
          </a:xfrm>
        </p:spPr>
        <p:txBody>
          <a:bodyPr lIns="0" tIns="0" rIns="0" bIns="0" anchor="b">
            <a:noAutofit/>
          </a:bodyPr>
          <a:lstStyle>
            <a:lvl1pPr marL="0" indent="0">
              <a:lnSpc>
                <a:spcPct val="100000"/>
              </a:lnSpc>
              <a:spcBef>
                <a:spcPts val="0"/>
              </a:spcBef>
              <a:buNone/>
              <a:defRPr sz="1800" b="1" baseline="0"/>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0" name="Freeform 17"/>
          <p:cNvSpPr/>
          <p:nvPr userDrawn="1"/>
        </p:nvSpPr>
        <p:spPr>
          <a:xfrm flipV="1">
            <a:off x="8623300" y="6526800"/>
            <a:ext cx="3568700"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6" name="Freeform 17"/>
          <p:cNvSpPr/>
          <p:nvPr userDrawn="1"/>
        </p:nvSpPr>
        <p:spPr>
          <a:xfrm>
            <a:off x="1" y="0"/>
            <a:ext cx="12192000" cy="331199"/>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8" name="Freeform 17"/>
          <p:cNvSpPr/>
          <p:nvPr userDrawn="1"/>
        </p:nvSpPr>
        <p:spPr>
          <a:xfrm flipV="1">
            <a:off x="0" y="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9" name="Isosceles Triangle 3"/>
          <p:cNvSpPr/>
          <p:nvPr userDrawn="1"/>
        </p:nvSpPr>
        <p:spPr>
          <a:xfrm rot="5400000" flipH="1">
            <a:off x="823702" y="3084150"/>
            <a:ext cx="294319" cy="25372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1" name="Isosceles Triangle 4"/>
          <p:cNvSpPr/>
          <p:nvPr userDrawn="1"/>
        </p:nvSpPr>
        <p:spPr>
          <a:xfrm rot="5400000" flipH="1">
            <a:off x="823702" y="3898663"/>
            <a:ext cx="294319" cy="25372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2" name="Isosceles Triangle 5"/>
          <p:cNvSpPr/>
          <p:nvPr userDrawn="1"/>
        </p:nvSpPr>
        <p:spPr>
          <a:xfrm rot="5400000" flipH="1">
            <a:off x="823702" y="4713176"/>
            <a:ext cx="294319" cy="25372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3" name="Isosceles Triangle 3"/>
          <p:cNvSpPr/>
          <p:nvPr userDrawn="1"/>
        </p:nvSpPr>
        <p:spPr>
          <a:xfrm rot="5400000" flipH="1">
            <a:off x="823702" y="5526970"/>
            <a:ext cx="294319" cy="25372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4" name="Isosceles Triangle 6"/>
          <p:cNvSpPr/>
          <p:nvPr userDrawn="1"/>
        </p:nvSpPr>
        <p:spPr>
          <a:xfrm rot="5400000" flipH="1">
            <a:off x="6456152" y="3084150"/>
            <a:ext cx="294319" cy="25372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endParaRPr lang="zh-CN" altLang="en-US"/>
          </a:p>
        </p:txBody>
      </p:sp>
      <p:sp>
        <p:nvSpPr>
          <p:cNvPr id="15" name="Isosceles Triangle 7"/>
          <p:cNvSpPr/>
          <p:nvPr userDrawn="1"/>
        </p:nvSpPr>
        <p:spPr>
          <a:xfrm rot="5400000" flipH="1">
            <a:off x="6456152" y="3898663"/>
            <a:ext cx="294319" cy="25372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endParaRPr lang="zh-CN" altLang="en-US"/>
          </a:p>
        </p:txBody>
      </p:sp>
      <p:sp>
        <p:nvSpPr>
          <p:cNvPr id="16" name="Isosceles Triangle 8"/>
          <p:cNvSpPr/>
          <p:nvPr userDrawn="1"/>
        </p:nvSpPr>
        <p:spPr>
          <a:xfrm rot="5400000" flipH="1">
            <a:off x="6456152" y="4713176"/>
            <a:ext cx="294319" cy="25372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endParaRPr lang="zh-CN" altLang="en-US"/>
          </a:p>
        </p:txBody>
      </p:sp>
      <p:sp>
        <p:nvSpPr>
          <p:cNvPr id="3" name="Date Placeholder 2"/>
          <p:cNvSpPr>
            <a:spLocks noGrp="1"/>
          </p:cNvSpPr>
          <p:nvPr>
            <p:ph type="dt" sz="half" idx="34"/>
          </p:nvPr>
        </p:nvSpPr>
        <p:spPr/>
        <p:txBody>
          <a:bodyPr/>
          <a:lstStyle/>
          <a:p>
            <a:r>
              <a:rPr lang="en-US" altLang="zh-CN"/>
              <a:t>03/13/2025</a:t>
            </a:r>
          </a:p>
        </p:txBody>
      </p:sp>
      <p:sp>
        <p:nvSpPr>
          <p:cNvPr id="4" name="Footer Placeholder 3"/>
          <p:cNvSpPr>
            <a:spLocks noGrp="1"/>
          </p:cNvSpPr>
          <p:nvPr>
            <p:ph type="ftr" sz="quarter" idx="35"/>
          </p:nvPr>
        </p:nvSpPr>
        <p:spPr/>
        <p:txBody>
          <a:bodyPr/>
          <a:lstStyle/>
          <a:p>
            <a:r>
              <a:rPr lang="en-US" altLang="zh-CN"/>
              <a:t>Sample Footer Text</a:t>
            </a:r>
          </a:p>
        </p:txBody>
      </p:sp>
      <p:sp>
        <p:nvSpPr>
          <p:cNvPr id="5" name="Slide Number Placeholder 4"/>
          <p:cNvSpPr>
            <a:spLocks noGrp="1"/>
          </p:cNvSpPr>
          <p:nvPr>
            <p:ph type="sldNum" sz="half" idx="3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9"/>
            <a:ext cx="10504000" cy="1554480"/>
          </a:xfrm>
        </p:spPr>
        <p:txBody>
          <a:bodyPr lIns="0" tIns="0" rIns="0" bIns="0" anchor="b">
            <a:noAutofit/>
          </a:bodyPr>
          <a:lstStyle>
            <a:lvl1pPr>
              <a:defRPr sz="3600" b="0" baseline="0"/>
            </a:lvl1pPr>
          </a:lstStyle>
          <a:p>
            <a:r>
              <a:rPr lang="en-US"/>
              <a:t>Click to edit Master title style</a:t>
            </a:r>
          </a:p>
        </p:txBody>
      </p:sp>
      <p:sp>
        <p:nvSpPr>
          <p:cNvPr id="17" name="Content Placeholder 16"/>
          <p:cNvSpPr>
            <a:spLocks noGrp="1"/>
          </p:cNvSpPr>
          <p:nvPr>
            <p:ph sz="quarter" idx="37"/>
          </p:nvPr>
        </p:nvSpPr>
        <p:spPr>
          <a:xfrm>
            <a:off x="844000" y="2576946"/>
            <a:ext cx="10504000" cy="338050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17"/>
          <p:cNvSpPr/>
          <p:nvPr userDrawn="1"/>
        </p:nvSpPr>
        <p:spPr>
          <a:xfrm flipV="1">
            <a:off x="8623300" y="6526800"/>
            <a:ext cx="3568700"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6" name="Freeform 17"/>
          <p:cNvSpPr/>
          <p:nvPr userDrawn="1"/>
        </p:nvSpPr>
        <p:spPr>
          <a:xfrm>
            <a:off x="1" y="0"/>
            <a:ext cx="12192000" cy="331199"/>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8" name="Freeform 17"/>
          <p:cNvSpPr/>
          <p:nvPr userDrawn="1"/>
        </p:nvSpPr>
        <p:spPr>
          <a:xfrm flipV="1">
            <a:off x="0" y="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3" name="Date Placeholder 2"/>
          <p:cNvSpPr>
            <a:spLocks noGrp="1"/>
          </p:cNvSpPr>
          <p:nvPr>
            <p:ph type="dt" sz="half" idx="34"/>
          </p:nvPr>
        </p:nvSpPr>
        <p:spPr/>
        <p:txBody>
          <a:bodyPr/>
          <a:lstStyle/>
          <a:p>
            <a:r>
              <a:rPr lang="en-US" altLang="zh-CN"/>
              <a:t>03/13/2025</a:t>
            </a:r>
          </a:p>
        </p:txBody>
      </p:sp>
      <p:sp>
        <p:nvSpPr>
          <p:cNvPr id="4" name="Footer Placeholder 3"/>
          <p:cNvSpPr>
            <a:spLocks noGrp="1"/>
          </p:cNvSpPr>
          <p:nvPr>
            <p:ph type="ftr" sz="quarter" idx="35"/>
          </p:nvPr>
        </p:nvSpPr>
        <p:spPr/>
        <p:txBody>
          <a:bodyPr/>
          <a:lstStyle/>
          <a:p>
            <a:r>
              <a:rPr lang="en-US" altLang="zh-CN"/>
              <a:t>Sample Footer Text</a:t>
            </a:r>
          </a:p>
        </p:txBody>
      </p:sp>
      <p:sp>
        <p:nvSpPr>
          <p:cNvPr id="5" name="Slide Number Placeholder 4"/>
          <p:cNvSpPr>
            <a:spLocks noGrp="1"/>
          </p:cNvSpPr>
          <p:nvPr>
            <p:ph type="sldNum" sz="half" idx="3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844000" y="1927933"/>
            <a:ext cx="10504000" cy="1135871"/>
          </a:xfrm>
        </p:spPr>
        <p:txBody>
          <a:bodyPr lIns="0" tIns="0" rIns="0" bIns="0">
            <a:noAutofit/>
          </a:bodyPr>
          <a:lstStyle>
            <a:lvl1pPr algn="ctr">
              <a:defRPr sz="3600" b="0" baseline="0"/>
            </a:lvl1pPr>
          </a:lstStyle>
          <a:p>
            <a:r>
              <a:rPr lang="en-US"/>
              <a:t>Click to edit Master title style</a:t>
            </a:r>
          </a:p>
        </p:txBody>
      </p:sp>
      <p:sp>
        <p:nvSpPr>
          <p:cNvPr id="8" name="Content Placeholder 16"/>
          <p:cNvSpPr>
            <a:spLocks noGrp="1"/>
          </p:cNvSpPr>
          <p:nvPr>
            <p:ph sz="quarter" idx="37"/>
          </p:nvPr>
        </p:nvSpPr>
        <p:spPr>
          <a:xfrm>
            <a:off x="844000" y="3269675"/>
            <a:ext cx="10504000" cy="2225963"/>
          </a:xfrm>
        </p:spPr>
        <p:txBody>
          <a:bodyPr>
            <a:normAutofit/>
          </a:bodyPr>
          <a:lstStyle>
            <a:lvl1pPr marL="0" indent="0" algn="l">
              <a:buNone/>
              <a:defRPr sz="1400"/>
            </a:lvl1pPr>
            <a:lvl2pPr marL="457200" indent="0" algn="l">
              <a:buNone/>
              <a:defRPr sz="1200"/>
            </a:lvl2pPr>
            <a:lvl3pPr marL="914400" indent="0" algn="l">
              <a:buNone/>
              <a:defRPr sz="1100"/>
            </a:lvl3pPr>
            <a:lvl4pPr marL="1371600" indent="0" algn="l">
              <a:buNone/>
              <a:defRPr sz="1050"/>
            </a:lvl4pPr>
            <a:lvl5pPr marL="1828800" indent="0" algn="l">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p:cNvSpPr/>
          <p:nvPr userDrawn="1"/>
        </p:nvSpPr>
        <p:spPr>
          <a:xfrm>
            <a:off x="2" y="6526800"/>
            <a:ext cx="12191999" cy="331200"/>
          </a:xfrm>
          <a:custGeom>
            <a:avLst/>
            <a:gdLst>
              <a:gd name="connsiteX0" fmla="*/ 0 w 12191999"/>
              <a:gd name="connsiteY0" fmla="*/ 0 h 331200"/>
              <a:gd name="connsiteX1" fmla="*/ 12191999 w 12191999"/>
              <a:gd name="connsiteY1" fmla="*/ 0 h 331200"/>
              <a:gd name="connsiteX2" fmla="*/ 12191999 w 12191999"/>
              <a:gd name="connsiteY2" fmla="*/ 331200 h 331200"/>
              <a:gd name="connsiteX3" fmla="*/ 0 w 12191999"/>
              <a:gd name="connsiteY3" fmla="*/ 331200 h 331200"/>
            </a:gdLst>
            <a:ahLst/>
            <a:cxnLst>
              <a:cxn ang="0">
                <a:pos x="connsiteX0" y="connsiteY0"/>
              </a:cxn>
              <a:cxn ang="0">
                <a:pos x="connsiteX1" y="connsiteY1"/>
              </a:cxn>
              <a:cxn ang="0">
                <a:pos x="connsiteX2" y="connsiteY2"/>
              </a:cxn>
              <a:cxn ang="0">
                <a:pos x="connsiteX3" y="connsiteY3"/>
              </a:cxn>
            </a:cxnLst>
            <a:rect l="l" t="t" r="r" b="b"/>
            <a:pathLst>
              <a:path w="12191999" h="331200">
                <a:moveTo>
                  <a:pt x="0" y="0"/>
                </a:moveTo>
                <a:lnTo>
                  <a:pt x="12191999" y="0"/>
                </a:lnTo>
                <a:lnTo>
                  <a:pt x="12191999" y="331200"/>
                </a:lnTo>
                <a:lnTo>
                  <a:pt x="0" y="331200"/>
                </a:lnTo>
                <a:close/>
              </a:path>
            </a:pathLst>
          </a:custGeom>
          <a:solidFill>
            <a:schemeClr val="accent1"/>
          </a:solidFill>
        </p:spPr>
        <p:txBody>
          <a:bodyPr wrap="square">
            <a:noAutofit/>
          </a:bodyPr>
          <a:lstStyle/>
          <a:p>
            <a:endParaRPr lang="zh-CN" altLang="en-US"/>
          </a:p>
        </p:txBody>
      </p:sp>
      <p:sp>
        <p:nvSpPr>
          <p:cNvPr id="10" name="Freeform 17"/>
          <p:cNvSpPr/>
          <p:nvPr userDrawn="1"/>
        </p:nvSpPr>
        <p:spPr>
          <a:xfrm flipV="1">
            <a:off x="0"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11" name="Freeform 17"/>
          <p:cNvSpPr/>
          <p:nvPr userDrawn="1"/>
        </p:nvSpPr>
        <p:spPr>
          <a:xfrm flipV="1">
            <a:off x="7768799" y="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4" name="Date Placeholder 3"/>
          <p:cNvSpPr>
            <a:spLocks noGrp="1"/>
          </p:cNvSpPr>
          <p:nvPr>
            <p:ph type="dt" sz="half" idx="10"/>
          </p:nvPr>
        </p:nvSpPr>
        <p:spPr/>
        <p:txBody>
          <a:bodyPr/>
          <a:lstStyle/>
          <a:p>
            <a:r>
              <a:rPr lang="en-US" altLang="zh-CN"/>
              <a:t>03/13/2025</a:t>
            </a:r>
          </a:p>
        </p:txBody>
      </p:sp>
      <p:sp>
        <p:nvSpPr>
          <p:cNvPr id="5" name="Footer Placeholder 4"/>
          <p:cNvSpPr>
            <a:spLocks noGrp="1"/>
          </p:cNvSpPr>
          <p:nvPr>
            <p:ph type="ftr" sz="quarter" idx="11"/>
          </p:nvPr>
        </p:nvSpPr>
        <p:spPr/>
        <p:txBody>
          <a:bodyPr/>
          <a:lstStyle/>
          <a:p>
            <a:r>
              <a:rPr lang="en-US" altLang="zh-CN"/>
              <a:t>Sample Footer Text</a:t>
            </a:r>
          </a:p>
        </p:txBody>
      </p:sp>
      <p:sp>
        <p:nvSpPr>
          <p:cNvPr id="6" name="Slide Number Placeholder 5"/>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item Lists 1">
    <p:spTree>
      <p:nvGrpSpPr>
        <p:cNvPr id="1" name=""/>
        <p:cNvGrpSpPr/>
        <p:nvPr/>
      </p:nvGrpSpPr>
      <p:grpSpPr>
        <a:xfrm>
          <a:off x="0" y="0"/>
          <a:ext cx="0" cy="0"/>
          <a:chOff x="0" y="0"/>
          <a:chExt cx="0" cy="0"/>
        </a:xfrm>
      </p:grpSpPr>
      <p:sp>
        <p:nvSpPr>
          <p:cNvPr id="2" name="Title 1"/>
          <p:cNvSpPr>
            <a:spLocks noGrp="1"/>
          </p:cNvSpPr>
          <p:nvPr>
            <p:ph type="title"/>
          </p:nvPr>
        </p:nvSpPr>
        <p:spPr>
          <a:xfrm>
            <a:off x="844000" y="886783"/>
            <a:ext cx="10504000" cy="1132258"/>
          </a:xfrm>
        </p:spPr>
        <p:txBody>
          <a:bodyPr lIns="0" tIns="0" rIns="0" bIns="0" anchor="ctr">
            <a:noAutofit/>
          </a:bodyPr>
          <a:lstStyle>
            <a:lvl1pPr algn="ctr">
              <a:defRPr sz="3600" b="0" baseline="0"/>
            </a:lvl1pPr>
          </a:lstStyle>
          <a:p>
            <a:r>
              <a:rPr lang="en-US"/>
              <a:t>Click to edit Master title style</a:t>
            </a:r>
          </a:p>
        </p:txBody>
      </p:sp>
      <p:sp>
        <p:nvSpPr>
          <p:cNvPr id="44" name="Picture Placeholder 43"/>
          <p:cNvSpPr>
            <a:spLocks noGrp="1"/>
          </p:cNvSpPr>
          <p:nvPr>
            <p:ph type="pic" sz="quarter" idx="39"/>
          </p:nvPr>
        </p:nvSpPr>
        <p:spPr>
          <a:xfrm>
            <a:off x="620968" y="2134688"/>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29" name="Text Placeholder 39"/>
          <p:cNvSpPr>
            <a:spLocks noGrp="1"/>
          </p:cNvSpPr>
          <p:nvPr>
            <p:ph type="body" sz="quarter" idx="27"/>
          </p:nvPr>
        </p:nvSpPr>
        <p:spPr>
          <a:xfrm>
            <a:off x="2290761" y="2128094"/>
            <a:ext cx="3663194" cy="607321"/>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0" name="Text Placeholder 39"/>
          <p:cNvSpPr>
            <a:spLocks noGrp="1"/>
          </p:cNvSpPr>
          <p:nvPr>
            <p:ph type="body" sz="quarter" idx="32"/>
          </p:nvPr>
        </p:nvSpPr>
        <p:spPr>
          <a:xfrm>
            <a:off x="2290762" y="2832099"/>
            <a:ext cx="3663194" cy="894123"/>
          </a:xfrm>
        </p:spPr>
        <p:txBody>
          <a:bodyPr lIns="0" tIns="0" rIns="0" bIns="0" anchor="t">
            <a:noAutofit/>
          </a:bodyPr>
          <a:lstStyle>
            <a:lvl1pPr marL="0" indent="0" algn="l">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6" name="Picture Placeholder 45"/>
          <p:cNvSpPr>
            <a:spLocks noGrp="1"/>
          </p:cNvSpPr>
          <p:nvPr>
            <p:ph type="pic" sz="quarter" idx="41"/>
          </p:nvPr>
        </p:nvSpPr>
        <p:spPr>
          <a:xfrm>
            <a:off x="620968" y="3981726"/>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31" name="Text Placeholder 39"/>
          <p:cNvSpPr>
            <a:spLocks noGrp="1"/>
          </p:cNvSpPr>
          <p:nvPr>
            <p:ph type="body" sz="quarter" idx="33"/>
          </p:nvPr>
        </p:nvSpPr>
        <p:spPr>
          <a:xfrm>
            <a:off x="2290761" y="3830353"/>
            <a:ext cx="3663194" cy="607321"/>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2" name="Text Placeholder 39"/>
          <p:cNvSpPr>
            <a:spLocks noGrp="1"/>
          </p:cNvSpPr>
          <p:nvPr>
            <p:ph type="body" sz="quarter" idx="34"/>
          </p:nvPr>
        </p:nvSpPr>
        <p:spPr>
          <a:xfrm>
            <a:off x="2290762" y="4533817"/>
            <a:ext cx="3663194" cy="894123"/>
          </a:xfrm>
        </p:spPr>
        <p:txBody>
          <a:bodyPr lIns="0" tIns="0" rIns="0" bIns="0" anchor="t">
            <a:noAutofit/>
          </a:bodyPr>
          <a:lstStyle>
            <a:lvl1pPr marL="0" indent="0" algn="l">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5" name="Picture Placeholder 44"/>
          <p:cNvSpPr>
            <a:spLocks noGrp="1"/>
          </p:cNvSpPr>
          <p:nvPr>
            <p:ph type="pic" sz="quarter" idx="40"/>
          </p:nvPr>
        </p:nvSpPr>
        <p:spPr>
          <a:xfrm>
            <a:off x="6195673" y="2134688"/>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33" name="Text Placeholder 39"/>
          <p:cNvSpPr>
            <a:spLocks noGrp="1"/>
          </p:cNvSpPr>
          <p:nvPr>
            <p:ph type="body" sz="quarter" idx="35"/>
          </p:nvPr>
        </p:nvSpPr>
        <p:spPr>
          <a:xfrm>
            <a:off x="7872639" y="2128094"/>
            <a:ext cx="3663194" cy="607321"/>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4" name="Text Placeholder 39"/>
          <p:cNvSpPr>
            <a:spLocks noGrp="1"/>
          </p:cNvSpPr>
          <p:nvPr>
            <p:ph type="body" sz="quarter" idx="36"/>
          </p:nvPr>
        </p:nvSpPr>
        <p:spPr>
          <a:xfrm>
            <a:off x="7872639" y="2832099"/>
            <a:ext cx="3663194" cy="894123"/>
          </a:xfrm>
        </p:spPr>
        <p:txBody>
          <a:bodyPr lIns="0" tIns="0" rIns="0" bIns="0" anchor="t">
            <a:noAutofit/>
          </a:bodyPr>
          <a:lstStyle>
            <a:lvl1pPr marL="0" indent="0" algn="l">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7" name="Picture Placeholder 46"/>
          <p:cNvSpPr>
            <a:spLocks noGrp="1"/>
          </p:cNvSpPr>
          <p:nvPr>
            <p:ph type="pic" sz="quarter" idx="42"/>
          </p:nvPr>
        </p:nvSpPr>
        <p:spPr>
          <a:xfrm>
            <a:off x="6195673" y="3981726"/>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35" name="Text Placeholder 39"/>
          <p:cNvSpPr>
            <a:spLocks noGrp="1"/>
          </p:cNvSpPr>
          <p:nvPr>
            <p:ph type="body" sz="quarter" idx="37"/>
          </p:nvPr>
        </p:nvSpPr>
        <p:spPr>
          <a:xfrm>
            <a:off x="7872639" y="3830353"/>
            <a:ext cx="3663194" cy="607321"/>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6" name="Text Placeholder 39"/>
          <p:cNvSpPr>
            <a:spLocks noGrp="1"/>
          </p:cNvSpPr>
          <p:nvPr>
            <p:ph type="body" sz="quarter" idx="38"/>
          </p:nvPr>
        </p:nvSpPr>
        <p:spPr>
          <a:xfrm>
            <a:off x="7872639" y="4533817"/>
            <a:ext cx="3663194" cy="894123"/>
          </a:xfrm>
        </p:spPr>
        <p:txBody>
          <a:bodyPr lIns="0" tIns="0" rIns="0" bIns="0" anchor="t">
            <a:noAutofit/>
          </a:bodyPr>
          <a:lstStyle>
            <a:lvl1pPr marL="0" indent="0" algn="l">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1" name="Freeform 10"/>
          <p:cNvSpPr/>
          <p:nvPr userDrawn="1"/>
        </p:nvSpPr>
        <p:spPr>
          <a:xfrm>
            <a:off x="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Freeform 10"/>
          <p:cNvSpPr/>
          <p:nvPr userDrawn="1"/>
        </p:nvSpPr>
        <p:spPr>
          <a:xfrm>
            <a:off x="1132800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7" name="Date Placeholder 6"/>
          <p:cNvSpPr>
            <a:spLocks noGrp="1"/>
          </p:cNvSpPr>
          <p:nvPr>
            <p:ph type="dt" sz="half" idx="43"/>
          </p:nvPr>
        </p:nvSpPr>
        <p:spPr/>
        <p:txBody>
          <a:bodyPr/>
          <a:lstStyle/>
          <a:p>
            <a:r>
              <a:rPr lang="en-US" altLang="zh-CN"/>
              <a:t>03/13/2025</a:t>
            </a:r>
          </a:p>
        </p:txBody>
      </p:sp>
      <p:sp>
        <p:nvSpPr>
          <p:cNvPr id="8" name="Footer Placeholder 7"/>
          <p:cNvSpPr>
            <a:spLocks noGrp="1"/>
          </p:cNvSpPr>
          <p:nvPr>
            <p:ph type="ftr" sz="quarter" idx="44"/>
          </p:nvPr>
        </p:nvSpPr>
        <p:spPr/>
        <p:txBody>
          <a:bodyPr/>
          <a:lstStyle/>
          <a:p>
            <a:r>
              <a:rPr lang="en-US" altLang="zh-CN"/>
              <a:t>Sample Footer Text</a:t>
            </a:r>
          </a:p>
        </p:txBody>
      </p:sp>
      <p:sp>
        <p:nvSpPr>
          <p:cNvPr id="9" name="Slide Number Placeholder 8"/>
          <p:cNvSpPr>
            <a:spLocks noGrp="1"/>
          </p:cNvSpPr>
          <p:nvPr>
            <p:ph type="sldNum" sz="half" idx="45"/>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item Lists 2">
    <p:spTree>
      <p:nvGrpSpPr>
        <p:cNvPr id="1" name=""/>
        <p:cNvGrpSpPr/>
        <p:nvPr/>
      </p:nvGrpSpPr>
      <p:grpSpPr>
        <a:xfrm>
          <a:off x="0" y="0"/>
          <a:ext cx="0" cy="0"/>
          <a:chOff x="0" y="0"/>
          <a:chExt cx="0" cy="0"/>
        </a:xfrm>
      </p:grpSpPr>
      <p:sp>
        <p:nvSpPr>
          <p:cNvPr id="2" name="Title 1"/>
          <p:cNvSpPr>
            <a:spLocks noGrp="1"/>
          </p:cNvSpPr>
          <p:nvPr>
            <p:ph type="title"/>
          </p:nvPr>
        </p:nvSpPr>
        <p:spPr>
          <a:xfrm>
            <a:off x="844000" y="886783"/>
            <a:ext cx="10504000" cy="1132258"/>
          </a:xfrm>
        </p:spPr>
        <p:txBody>
          <a:bodyPr lIns="0" tIns="0" rIns="0" bIns="0" anchor="ctr">
            <a:noAutofit/>
          </a:bodyPr>
          <a:lstStyle>
            <a:lvl1pPr algn="ctr">
              <a:defRPr sz="3600" b="0" baseline="0"/>
            </a:lvl1pPr>
          </a:lstStyle>
          <a:p>
            <a:r>
              <a:rPr lang="en-US"/>
              <a:t>Click to edit Master title style</a:t>
            </a:r>
          </a:p>
        </p:txBody>
      </p:sp>
      <p:sp>
        <p:nvSpPr>
          <p:cNvPr id="3" name="Text Placeholder 39"/>
          <p:cNvSpPr>
            <a:spLocks noGrp="1"/>
          </p:cNvSpPr>
          <p:nvPr>
            <p:ph type="body" sz="quarter" idx="39"/>
          </p:nvPr>
        </p:nvSpPr>
        <p:spPr>
          <a:xfrm>
            <a:off x="1738206" y="2065422"/>
            <a:ext cx="3914265" cy="515847"/>
          </a:xfrm>
        </p:spPr>
        <p:txBody>
          <a:bodyPr lIns="0" tIns="0" rIns="0" bIns="0" anchor="b">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4" name="Text Placeholder 39"/>
          <p:cNvSpPr>
            <a:spLocks noGrp="1"/>
          </p:cNvSpPr>
          <p:nvPr>
            <p:ph type="body" sz="quarter" idx="32"/>
          </p:nvPr>
        </p:nvSpPr>
        <p:spPr>
          <a:xfrm>
            <a:off x="1738206" y="2705744"/>
            <a:ext cx="3914265" cy="1254664"/>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2" name="Text Placeholder 39"/>
          <p:cNvSpPr>
            <a:spLocks noGrp="1"/>
          </p:cNvSpPr>
          <p:nvPr>
            <p:ph type="body" sz="quarter" idx="30"/>
          </p:nvPr>
        </p:nvSpPr>
        <p:spPr>
          <a:xfrm>
            <a:off x="1738206" y="4088710"/>
            <a:ext cx="3914265" cy="515847"/>
          </a:xfrm>
        </p:spPr>
        <p:txBody>
          <a:bodyPr lIns="0" tIns="0" rIns="0" bIns="0" anchor="b">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5" name="Text Placeholder 39"/>
          <p:cNvSpPr>
            <a:spLocks noGrp="1"/>
          </p:cNvSpPr>
          <p:nvPr>
            <p:ph type="body" sz="quarter" idx="33"/>
          </p:nvPr>
        </p:nvSpPr>
        <p:spPr>
          <a:xfrm>
            <a:off x="1738206" y="4725213"/>
            <a:ext cx="3914265" cy="1254664"/>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1" name="Text Placeholder 39"/>
          <p:cNvSpPr>
            <a:spLocks noGrp="1"/>
          </p:cNvSpPr>
          <p:nvPr>
            <p:ph type="body" sz="quarter" idx="29"/>
          </p:nvPr>
        </p:nvSpPr>
        <p:spPr>
          <a:xfrm>
            <a:off x="6511651" y="2065422"/>
            <a:ext cx="3914265" cy="515847"/>
          </a:xfrm>
        </p:spPr>
        <p:txBody>
          <a:bodyPr lIns="0" tIns="0" rIns="0" bIns="0" anchor="b">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6" name="Text Placeholder 39"/>
          <p:cNvSpPr>
            <a:spLocks noGrp="1"/>
          </p:cNvSpPr>
          <p:nvPr>
            <p:ph type="body" sz="quarter" idx="34"/>
          </p:nvPr>
        </p:nvSpPr>
        <p:spPr>
          <a:xfrm>
            <a:off x="6511651" y="2705744"/>
            <a:ext cx="3914265" cy="1254664"/>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3" name="Text Placeholder 39"/>
          <p:cNvSpPr>
            <a:spLocks noGrp="1"/>
          </p:cNvSpPr>
          <p:nvPr>
            <p:ph type="body" sz="quarter" idx="31"/>
          </p:nvPr>
        </p:nvSpPr>
        <p:spPr>
          <a:xfrm>
            <a:off x="6511651" y="4088710"/>
            <a:ext cx="3914265" cy="515847"/>
          </a:xfrm>
        </p:spPr>
        <p:txBody>
          <a:bodyPr lIns="0" tIns="0" rIns="0" bIns="0" anchor="b">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7" name="Text Placeholder 39"/>
          <p:cNvSpPr>
            <a:spLocks noGrp="1"/>
          </p:cNvSpPr>
          <p:nvPr>
            <p:ph type="body" sz="quarter" idx="35"/>
          </p:nvPr>
        </p:nvSpPr>
        <p:spPr>
          <a:xfrm>
            <a:off x="6511651" y="4725213"/>
            <a:ext cx="3914265" cy="1254664"/>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7" name="Freeform 10"/>
          <p:cNvSpPr/>
          <p:nvPr userDrawn="1"/>
        </p:nvSpPr>
        <p:spPr>
          <a:xfrm>
            <a:off x="1132800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Freeform 10"/>
          <p:cNvSpPr/>
          <p:nvPr userDrawn="1"/>
        </p:nvSpPr>
        <p:spPr>
          <a:xfrm>
            <a:off x="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8" name="Date Placeholder 7"/>
          <p:cNvSpPr>
            <a:spLocks noGrp="1"/>
          </p:cNvSpPr>
          <p:nvPr>
            <p:ph type="dt" sz="half" idx="36"/>
          </p:nvPr>
        </p:nvSpPr>
        <p:spPr/>
        <p:txBody>
          <a:bodyPr/>
          <a:lstStyle/>
          <a:p>
            <a:r>
              <a:rPr lang="en-US" altLang="zh-CN"/>
              <a:t>03/13/2025</a:t>
            </a:r>
          </a:p>
        </p:txBody>
      </p:sp>
      <p:sp>
        <p:nvSpPr>
          <p:cNvPr id="9" name="Footer Placeholder 8"/>
          <p:cNvSpPr>
            <a:spLocks noGrp="1"/>
          </p:cNvSpPr>
          <p:nvPr>
            <p:ph type="ftr" sz="quarter" idx="37"/>
          </p:nvPr>
        </p:nvSpPr>
        <p:spPr/>
        <p:txBody>
          <a:bodyPr/>
          <a:lstStyle/>
          <a:p>
            <a:r>
              <a:rPr lang="en-US" altLang="zh-CN"/>
              <a:t>Sample Footer Text</a:t>
            </a:r>
          </a:p>
        </p:txBody>
      </p:sp>
      <p:sp>
        <p:nvSpPr>
          <p:cNvPr id="10" name="Slide Number Placeholder 9"/>
          <p:cNvSpPr>
            <a:spLocks noGrp="1"/>
          </p:cNvSpPr>
          <p:nvPr>
            <p:ph type="sldNum" sz="half" idx="38"/>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4-item Lists 3">
    <p:spTree>
      <p:nvGrpSpPr>
        <p:cNvPr id="1" name=""/>
        <p:cNvGrpSpPr/>
        <p:nvPr/>
      </p:nvGrpSpPr>
      <p:grpSpPr>
        <a:xfrm>
          <a:off x="0" y="0"/>
          <a:ext cx="0" cy="0"/>
          <a:chOff x="0" y="0"/>
          <a:chExt cx="0" cy="0"/>
        </a:xfrm>
      </p:grpSpPr>
      <p:sp>
        <p:nvSpPr>
          <p:cNvPr id="2" name="Title 1"/>
          <p:cNvSpPr>
            <a:spLocks noGrp="1"/>
          </p:cNvSpPr>
          <p:nvPr>
            <p:ph type="title"/>
          </p:nvPr>
        </p:nvSpPr>
        <p:spPr>
          <a:xfrm>
            <a:off x="844000" y="886783"/>
            <a:ext cx="10504000" cy="1132258"/>
          </a:xfrm>
        </p:spPr>
        <p:txBody>
          <a:bodyPr lIns="0" tIns="0" rIns="0" bIns="0" anchor="ctr">
            <a:noAutofit/>
          </a:bodyPr>
          <a:lstStyle>
            <a:lvl1pPr algn="ctr">
              <a:defRPr sz="3600" b="0" baseline="0"/>
            </a:lvl1pPr>
          </a:lstStyle>
          <a:p>
            <a:r>
              <a:rPr lang="en-US"/>
              <a:t>Click to edit Master title style</a:t>
            </a:r>
          </a:p>
        </p:txBody>
      </p:sp>
      <p:sp>
        <p:nvSpPr>
          <p:cNvPr id="19" name="Text Placeholder 39"/>
          <p:cNvSpPr>
            <a:spLocks noGrp="1"/>
          </p:cNvSpPr>
          <p:nvPr>
            <p:ph type="body" sz="quarter" idx="27"/>
          </p:nvPr>
        </p:nvSpPr>
        <p:spPr>
          <a:xfrm>
            <a:off x="1738206" y="2065422"/>
            <a:ext cx="3914265" cy="515847"/>
          </a:xfrm>
        </p:spPr>
        <p:txBody>
          <a:bodyPr lIns="0" tIns="0" rIns="0" bIns="0" anchor="b">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0" name="Text Placeholder 39"/>
          <p:cNvSpPr>
            <a:spLocks noGrp="1"/>
          </p:cNvSpPr>
          <p:nvPr>
            <p:ph type="body" sz="quarter" idx="32"/>
          </p:nvPr>
        </p:nvSpPr>
        <p:spPr>
          <a:xfrm>
            <a:off x="1738206" y="2705744"/>
            <a:ext cx="3914265" cy="1254664"/>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1" name="Text Placeholder 39"/>
          <p:cNvSpPr>
            <a:spLocks noGrp="1"/>
          </p:cNvSpPr>
          <p:nvPr>
            <p:ph type="body" sz="quarter" idx="30"/>
          </p:nvPr>
        </p:nvSpPr>
        <p:spPr>
          <a:xfrm>
            <a:off x="1738206" y="4088710"/>
            <a:ext cx="3914265" cy="515847"/>
          </a:xfrm>
        </p:spPr>
        <p:txBody>
          <a:bodyPr lIns="0" tIns="0" rIns="0" bIns="0" anchor="b">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2" name="Text Placeholder 39"/>
          <p:cNvSpPr>
            <a:spLocks noGrp="1"/>
          </p:cNvSpPr>
          <p:nvPr>
            <p:ph type="body" sz="quarter" idx="33"/>
          </p:nvPr>
        </p:nvSpPr>
        <p:spPr>
          <a:xfrm>
            <a:off x="1738206" y="4725213"/>
            <a:ext cx="3914265" cy="1254664"/>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3" name="Text Placeholder 39"/>
          <p:cNvSpPr>
            <a:spLocks noGrp="1"/>
          </p:cNvSpPr>
          <p:nvPr>
            <p:ph type="body" sz="quarter" idx="29"/>
          </p:nvPr>
        </p:nvSpPr>
        <p:spPr>
          <a:xfrm>
            <a:off x="6511651" y="2065422"/>
            <a:ext cx="3914265" cy="515847"/>
          </a:xfrm>
        </p:spPr>
        <p:txBody>
          <a:bodyPr lIns="0" tIns="0" rIns="0" bIns="0" anchor="b">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4" name="Text Placeholder 39"/>
          <p:cNvSpPr>
            <a:spLocks noGrp="1"/>
          </p:cNvSpPr>
          <p:nvPr>
            <p:ph type="body" sz="quarter" idx="34"/>
          </p:nvPr>
        </p:nvSpPr>
        <p:spPr>
          <a:xfrm>
            <a:off x="6511651" y="2705744"/>
            <a:ext cx="3914265" cy="1254664"/>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5" name="Text Placeholder 39"/>
          <p:cNvSpPr>
            <a:spLocks noGrp="1"/>
          </p:cNvSpPr>
          <p:nvPr>
            <p:ph type="body" sz="quarter" idx="31"/>
          </p:nvPr>
        </p:nvSpPr>
        <p:spPr>
          <a:xfrm>
            <a:off x="6511651" y="4088710"/>
            <a:ext cx="3914265" cy="515847"/>
          </a:xfrm>
        </p:spPr>
        <p:txBody>
          <a:bodyPr lIns="0" tIns="0" rIns="0" bIns="0" anchor="b">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6" name="Text Placeholder 39"/>
          <p:cNvSpPr>
            <a:spLocks noGrp="1"/>
          </p:cNvSpPr>
          <p:nvPr>
            <p:ph type="body" sz="quarter" idx="35"/>
          </p:nvPr>
        </p:nvSpPr>
        <p:spPr>
          <a:xfrm>
            <a:off x="6511651" y="4725213"/>
            <a:ext cx="3914265" cy="1254664"/>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 name="Freeform 10"/>
          <p:cNvSpPr/>
          <p:nvPr userDrawn="1"/>
        </p:nvSpPr>
        <p:spPr>
          <a:xfrm>
            <a:off x="0" y="6134100"/>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Freeform 10"/>
          <p:cNvSpPr/>
          <p:nvPr userDrawn="1"/>
        </p:nvSpPr>
        <p:spPr>
          <a:xfrm>
            <a:off x="1132800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8" name="Date Placeholder 7"/>
          <p:cNvSpPr>
            <a:spLocks noGrp="1"/>
          </p:cNvSpPr>
          <p:nvPr>
            <p:ph type="dt" sz="half" idx="36"/>
          </p:nvPr>
        </p:nvSpPr>
        <p:spPr/>
        <p:txBody>
          <a:bodyPr/>
          <a:lstStyle/>
          <a:p>
            <a:r>
              <a:rPr lang="en-US" altLang="zh-CN"/>
              <a:t>03/13/2025</a:t>
            </a:r>
          </a:p>
        </p:txBody>
      </p:sp>
      <p:sp>
        <p:nvSpPr>
          <p:cNvPr id="9" name="Footer Placeholder 8"/>
          <p:cNvSpPr>
            <a:spLocks noGrp="1"/>
          </p:cNvSpPr>
          <p:nvPr>
            <p:ph type="ftr" sz="quarter" idx="37"/>
          </p:nvPr>
        </p:nvSpPr>
        <p:spPr/>
        <p:txBody>
          <a:bodyPr/>
          <a:lstStyle/>
          <a:p>
            <a:r>
              <a:rPr lang="en-US" altLang="zh-CN"/>
              <a:t>Sample Footer Text</a:t>
            </a:r>
          </a:p>
        </p:txBody>
      </p:sp>
      <p:sp>
        <p:nvSpPr>
          <p:cNvPr id="10" name="Slide Number Placeholder 9"/>
          <p:cNvSpPr>
            <a:spLocks noGrp="1"/>
          </p:cNvSpPr>
          <p:nvPr>
            <p:ph type="sldNum" sz="half" idx="38"/>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4-item Lists 4">
    <p:spTree>
      <p:nvGrpSpPr>
        <p:cNvPr id="1" name=""/>
        <p:cNvGrpSpPr/>
        <p:nvPr/>
      </p:nvGrpSpPr>
      <p:grpSpPr>
        <a:xfrm>
          <a:off x="0" y="0"/>
          <a:ext cx="0" cy="0"/>
          <a:chOff x="0" y="0"/>
          <a:chExt cx="0" cy="0"/>
        </a:xfrm>
      </p:grpSpPr>
      <p:sp>
        <p:nvSpPr>
          <p:cNvPr id="2" name="Title 1"/>
          <p:cNvSpPr>
            <a:spLocks noGrp="1"/>
          </p:cNvSpPr>
          <p:nvPr>
            <p:ph type="title"/>
          </p:nvPr>
        </p:nvSpPr>
        <p:spPr>
          <a:xfrm>
            <a:off x="844000" y="886783"/>
            <a:ext cx="10504000" cy="1132258"/>
          </a:xfrm>
        </p:spPr>
        <p:txBody>
          <a:bodyPr lIns="0" tIns="0" rIns="0" bIns="0" anchor="ctr">
            <a:noAutofit/>
          </a:bodyPr>
          <a:lstStyle>
            <a:lvl1pPr algn="l">
              <a:defRPr sz="3600" b="0" baseline="0"/>
            </a:lvl1pPr>
          </a:lstStyle>
          <a:p>
            <a:r>
              <a:rPr lang="en-US"/>
              <a:t>Click to edit Master title style</a:t>
            </a:r>
          </a:p>
        </p:txBody>
      </p:sp>
      <p:sp>
        <p:nvSpPr>
          <p:cNvPr id="35" name="Text Placeholder 39"/>
          <p:cNvSpPr>
            <a:spLocks noGrp="1"/>
          </p:cNvSpPr>
          <p:nvPr>
            <p:ph type="body" sz="quarter" idx="27"/>
          </p:nvPr>
        </p:nvSpPr>
        <p:spPr>
          <a:xfrm>
            <a:off x="844001" y="2064569"/>
            <a:ext cx="3241114" cy="776526"/>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9" name="Text Placeholder 39"/>
          <p:cNvSpPr>
            <a:spLocks noGrp="1"/>
          </p:cNvSpPr>
          <p:nvPr>
            <p:ph type="body" sz="quarter" idx="32"/>
          </p:nvPr>
        </p:nvSpPr>
        <p:spPr>
          <a:xfrm>
            <a:off x="844001" y="2966508"/>
            <a:ext cx="3241113" cy="1110012"/>
          </a:xfrm>
        </p:spPr>
        <p:txBody>
          <a:bodyPr lIns="0" tIns="0" rIns="0" bIns="0" anchor="t">
            <a:noAutofit/>
          </a:bodyPr>
          <a:lstStyle>
            <a:lvl1pPr marL="0" indent="0" algn="l">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6" name="Text Placeholder 39"/>
          <p:cNvSpPr>
            <a:spLocks noGrp="1"/>
          </p:cNvSpPr>
          <p:nvPr>
            <p:ph type="body" sz="quarter" idx="28"/>
          </p:nvPr>
        </p:nvSpPr>
        <p:spPr>
          <a:xfrm>
            <a:off x="844000" y="4159453"/>
            <a:ext cx="3241114" cy="776526"/>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1" name="Text Placeholder 39"/>
          <p:cNvSpPr>
            <a:spLocks noGrp="1"/>
          </p:cNvSpPr>
          <p:nvPr>
            <p:ph type="body" sz="quarter" idx="34"/>
          </p:nvPr>
        </p:nvSpPr>
        <p:spPr>
          <a:xfrm>
            <a:off x="844001" y="5061042"/>
            <a:ext cx="3241113" cy="1110012"/>
          </a:xfrm>
        </p:spPr>
        <p:txBody>
          <a:bodyPr lIns="0" tIns="0" rIns="0" bIns="0" anchor="t">
            <a:noAutofit/>
          </a:bodyPr>
          <a:lstStyle>
            <a:lvl1pPr marL="0" indent="0" algn="l">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7" name="Text Placeholder 39"/>
          <p:cNvSpPr>
            <a:spLocks noGrp="1"/>
          </p:cNvSpPr>
          <p:nvPr>
            <p:ph type="body" sz="quarter" idx="29"/>
          </p:nvPr>
        </p:nvSpPr>
        <p:spPr>
          <a:xfrm>
            <a:off x="4306882" y="2064569"/>
            <a:ext cx="3241114" cy="776526"/>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0" name="Text Placeholder 39"/>
          <p:cNvSpPr>
            <a:spLocks noGrp="1"/>
          </p:cNvSpPr>
          <p:nvPr>
            <p:ph type="body" sz="quarter" idx="33"/>
          </p:nvPr>
        </p:nvSpPr>
        <p:spPr>
          <a:xfrm>
            <a:off x="4306883" y="2966508"/>
            <a:ext cx="3241113" cy="1110012"/>
          </a:xfrm>
        </p:spPr>
        <p:txBody>
          <a:bodyPr lIns="0" tIns="0" rIns="0" bIns="0" anchor="t">
            <a:noAutofit/>
          </a:bodyPr>
          <a:lstStyle>
            <a:lvl1pPr marL="0" indent="0" algn="l">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8" name="Text Placeholder 39"/>
          <p:cNvSpPr>
            <a:spLocks noGrp="1"/>
          </p:cNvSpPr>
          <p:nvPr>
            <p:ph type="body" sz="quarter" idx="30"/>
          </p:nvPr>
        </p:nvSpPr>
        <p:spPr>
          <a:xfrm>
            <a:off x="4306882" y="4159453"/>
            <a:ext cx="3241114" cy="776526"/>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2" name="Text Placeholder 39"/>
          <p:cNvSpPr>
            <a:spLocks noGrp="1"/>
          </p:cNvSpPr>
          <p:nvPr>
            <p:ph type="body" sz="quarter" idx="35"/>
          </p:nvPr>
        </p:nvSpPr>
        <p:spPr>
          <a:xfrm>
            <a:off x="4306883" y="5061042"/>
            <a:ext cx="3241113" cy="1110012"/>
          </a:xfrm>
        </p:spPr>
        <p:txBody>
          <a:bodyPr lIns="0" tIns="0" rIns="0" bIns="0" anchor="t">
            <a:noAutofit/>
          </a:bodyPr>
          <a:lstStyle>
            <a:lvl1pPr marL="0" indent="0" algn="l">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4" name="Picture Placeholder 33"/>
          <p:cNvSpPr>
            <a:spLocks noGrp="1"/>
          </p:cNvSpPr>
          <p:nvPr>
            <p:ph type="pic" sz="quarter" idx="21"/>
          </p:nvPr>
        </p:nvSpPr>
        <p:spPr>
          <a:xfrm>
            <a:off x="8093484" y="2457906"/>
            <a:ext cx="3171870" cy="3713149"/>
          </a:xfrm>
          <a:custGeom>
            <a:avLst/>
            <a:gdLst>
              <a:gd name="connsiteX0" fmla="*/ 0 w 3171870"/>
              <a:gd name="connsiteY0" fmla="*/ 0 h 3713149"/>
              <a:gd name="connsiteX1" fmla="*/ 3171870 w 3171870"/>
              <a:gd name="connsiteY1" fmla="*/ 0 h 3713149"/>
              <a:gd name="connsiteX2" fmla="*/ 3171870 w 3171870"/>
              <a:gd name="connsiteY2" fmla="*/ 3713149 h 3713149"/>
              <a:gd name="connsiteX3" fmla="*/ 0 w 3171870"/>
              <a:gd name="connsiteY3" fmla="*/ 3713149 h 3713149"/>
            </a:gdLst>
            <a:ahLst/>
            <a:cxnLst>
              <a:cxn ang="0">
                <a:pos x="connsiteX0" y="connsiteY0"/>
              </a:cxn>
              <a:cxn ang="0">
                <a:pos x="connsiteX1" y="connsiteY1"/>
              </a:cxn>
              <a:cxn ang="0">
                <a:pos x="connsiteX2" y="connsiteY2"/>
              </a:cxn>
              <a:cxn ang="0">
                <a:pos x="connsiteX3" y="connsiteY3"/>
              </a:cxn>
            </a:cxnLst>
            <a:rect l="l" t="t" r="r" b="b"/>
            <a:pathLst>
              <a:path w="3171870" h="3713149">
                <a:moveTo>
                  <a:pt x="0" y="0"/>
                </a:moveTo>
                <a:lnTo>
                  <a:pt x="3171870" y="0"/>
                </a:lnTo>
                <a:lnTo>
                  <a:pt x="3171870" y="3713149"/>
                </a:lnTo>
                <a:lnTo>
                  <a:pt x="0" y="3713149"/>
                </a:lnTo>
                <a:close/>
              </a:path>
            </a:pathLst>
          </a:custGeom>
        </p:spPr>
        <p:txBody>
          <a:bodyPr wrap="square">
            <a:noAutofit/>
          </a:bodyPr>
          <a:lstStyle/>
          <a:p>
            <a:endParaRPr lang="en-US"/>
          </a:p>
        </p:txBody>
      </p:sp>
      <p:sp>
        <p:nvSpPr>
          <p:cNvPr id="12" name="Freeform 10"/>
          <p:cNvSpPr/>
          <p:nvPr userDrawn="1"/>
        </p:nvSpPr>
        <p:spPr>
          <a:xfrm>
            <a:off x="0" y="6173664"/>
            <a:ext cx="844000" cy="684336"/>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7" name="Freeform: Shape 6"/>
          <p:cNvSpPr/>
          <p:nvPr userDrawn="1"/>
        </p:nvSpPr>
        <p:spPr>
          <a:xfrm>
            <a:off x="2" y="0"/>
            <a:ext cx="12191999" cy="331200"/>
          </a:xfrm>
          <a:custGeom>
            <a:avLst/>
            <a:gdLst>
              <a:gd name="connsiteX0" fmla="*/ 0 w 12191999"/>
              <a:gd name="connsiteY0" fmla="*/ 0 h 331200"/>
              <a:gd name="connsiteX1" fmla="*/ 12191999 w 12191999"/>
              <a:gd name="connsiteY1" fmla="*/ 0 h 331200"/>
              <a:gd name="connsiteX2" fmla="*/ 12191999 w 12191999"/>
              <a:gd name="connsiteY2" fmla="*/ 331200 h 331200"/>
              <a:gd name="connsiteX3" fmla="*/ 0 w 12191999"/>
              <a:gd name="connsiteY3" fmla="*/ 331200 h 331200"/>
            </a:gdLst>
            <a:ahLst/>
            <a:cxnLst>
              <a:cxn ang="0">
                <a:pos x="connsiteX0" y="connsiteY0"/>
              </a:cxn>
              <a:cxn ang="0">
                <a:pos x="connsiteX1" y="connsiteY1"/>
              </a:cxn>
              <a:cxn ang="0">
                <a:pos x="connsiteX2" y="connsiteY2"/>
              </a:cxn>
              <a:cxn ang="0">
                <a:pos x="connsiteX3" y="connsiteY3"/>
              </a:cxn>
            </a:cxnLst>
            <a:rect l="l" t="t" r="r" b="b"/>
            <a:pathLst>
              <a:path w="12191999" h="331200">
                <a:moveTo>
                  <a:pt x="0" y="0"/>
                </a:moveTo>
                <a:lnTo>
                  <a:pt x="12191999" y="0"/>
                </a:lnTo>
                <a:lnTo>
                  <a:pt x="12191999" y="331200"/>
                </a:lnTo>
                <a:lnTo>
                  <a:pt x="0" y="331200"/>
                </a:lnTo>
                <a:close/>
              </a:path>
            </a:pathLst>
          </a:custGeom>
          <a:solidFill>
            <a:schemeClr val="accent1"/>
          </a:solidFill>
        </p:spPr>
        <p:txBody>
          <a:bodyPr wrap="square">
            <a:noAutofit/>
          </a:bodyPr>
          <a:lstStyle/>
          <a:p>
            <a:endParaRPr lang="zh-CN" altLang="en-US"/>
          </a:p>
        </p:txBody>
      </p:sp>
      <p:sp>
        <p:nvSpPr>
          <p:cNvPr id="11" name="Freeform 17"/>
          <p:cNvSpPr/>
          <p:nvPr userDrawn="1"/>
        </p:nvSpPr>
        <p:spPr>
          <a:xfrm flipV="1">
            <a:off x="0" y="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6" name="Date Placeholder 5"/>
          <p:cNvSpPr>
            <a:spLocks noGrp="1"/>
          </p:cNvSpPr>
          <p:nvPr>
            <p:ph type="dt" sz="half" idx="36"/>
          </p:nvPr>
        </p:nvSpPr>
        <p:spPr/>
        <p:txBody>
          <a:bodyPr/>
          <a:lstStyle/>
          <a:p>
            <a:r>
              <a:rPr lang="en-US" altLang="zh-CN"/>
              <a:t>03/13/2025</a:t>
            </a:r>
          </a:p>
        </p:txBody>
      </p:sp>
      <p:sp>
        <p:nvSpPr>
          <p:cNvPr id="8" name="Footer Placeholder 7"/>
          <p:cNvSpPr>
            <a:spLocks noGrp="1"/>
          </p:cNvSpPr>
          <p:nvPr>
            <p:ph type="ftr" sz="quarter" idx="37"/>
          </p:nvPr>
        </p:nvSpPr>
        <p:spPr/>
        <p:txBody>
          <a:bodyPr/>
          <a:lstStyle/>
          <a:p>
            <a:r>
              <a:rPr lang="en-US" altLang="zh-CN"/>
              <a:t>Sample Footer Text</a:t>
            </a:r>
          </a:p>
        </p:txBody>
      </p:sp>
      <p:sp>
        <p:nvSpPr>
          <p:cNvPr id="9" name="Slide Number Placeholder 8"/>
          <p:cNvSpPr>
            <a:spLocks noGrp="1"/>
          </p:cNvSpPr>
          <p:nvPr>
            <p:ph type="sldNum" sz="half" idx="38"/>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3-item Lists 5">
    <p:spTree>
      <p:nvGrpSpPr>
        <p:cNvPr id="1" name=""/>
        <p:cNvGrpSpPr/>
        <p:nvPr/>
      </p:nvGrpSpPr>
      <p:grpSpPr>
        <a:xfrm>
          <a:off x="0" y="0"/>
          <a:ext cx="0" cy="0"/>
          <a:chOff x="0" y="0"/>
          <a:chExt cx="0" cy="0"/>
        </a:xfrm>
      </p:grpSpPr>
      <p:sp>
        <p:nvSpPr>
          <p:cNvPr id="2" name="Title 1"/>
          <p:cNvSpPr>
            <a:spLocks noGrp="1"/>
          </p:cNvSpPr>
          <p:nvPr>
            <p:ph type="title"/>
          </p:nvPr>
        </p:nvSpPr>
        <p:spPr>
          <a:xfrm>
            <a:off x="844000" y="886783"/>
            <a:ext cx="10504000" cy="1132258"/>
          </a:xfrm>
        </p:spPr>
        <p:txBody>
          <a:bodyPr lIns="0" tIns="0" rIns="0" bIns="0" anchor="ctr">
            <a:noAutofit/>
          </a:bodyPr>
          <a:lstStyle>
            <a:lvl1pPr algn="ctr">
              <a:defRPr sz="3600" b="0" baseline="0"/>
            </a:lvl1pPr>
          </a:lstStyle>
          <a:p>
            <a:r>
              <a:rPr lang="en-US"/>
              <a:t>Click to edit Master title style</a:t>
            </a:r>
          </a:p>
        </p:txBody>
      </p:sp>
      <p:sp>
        <p:nvSpPr>
          <p:cNvPr id="23" name="Picture Placeholder 22"/>
          <p:cNvSpPr>
            <a:spLocks noGrp="1"/>
          </p:cNvSpPr>
          <p:nvPr>
            <p:ph type="pic" sz="quarter" idx="39"/>
          </p:nvPr>
        </p:nvSpPr>
        <p:spPr>
          <a:xfrm>
            <a:off x="1322334" y="2092306"/>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27" name="Text Placeholder 39"/>
          <p:cNvSpPr>
            <a:spLocks noGrp="1"/>
          </p:cNvSpPr>
          <p:nvPr>
            <p:ph type="body" sz="quarter" idx="27"/>
          </p:nvPr>
        </p:nvSpPr>
        <p:spPr>
          <a:xfrm>
            <a:off x="849311"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8" name="Text Placeholder 39"/>
          <p:cNvSpPr>
            <a:spLocks noGrp="1"/>
          </p:cNvSpPr>
          <p:nvPr>
            <p:ph type="body" sz="quarter" idx="32"/>
          </p:nvPr>
        </p:nvSpPr>
        <p:spPr>
          <a:xfrm>
            <a:off x="844000" y="4772803"/>
            <a:ext cx="2386947" cy="1109791"/>
          </a:xfrm>
        </p:spPr>
        <p:txBody>
          <a:bodyPr lIns="0" tIns="0" rIns="0" bIns="0" anchor="t">
            <a:noAutofit/>
          </a:bodyPr>
          <a:lstStyle>
            <a:lvl1pPr marL="0" indent="0" algn="ctr">
              <a:lnSpc>
                <a:spcPct val="120000"/>
              </a:lnSpc>
              <a:spcBef>
                <a:spcPts val="0"/>
              </a:spcBef>
              <a:buNone/>
              <a:defRPr sz="1400" b="0" baseline="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4" name="Picture Placeholder 23"/>
          <p:cNvSpPr>
            <a:spLocks noGrp="1"/>
          </p:cNvSpPr>
          <p:nvPr>
            <p:ph type="pic" sz="quarter" idx="40"/>
          </p:nvPr>
        </p:nvSpPr>
        <p:spPr>
          <a:xfrm>
            <a:off x="4017396" y="2092306"/>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29" name="Text Placeholder 39"/>
          <p:cNvSpPr>
            <a:spLocks noGrp="1"/>
          </p:cNvSpPr>
          <p:nvPr>
            <p:ph type="body" sz="quarter" idx="43"/>
          </p:nvPr>
        </p:nvSpPr>
        <p:spPr>
          <a:xfrm>
            <a:off x="3544373"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0" name="Text Placeholder 39"/>
          <p:cNvSpPr>
            <a:spLocks noGrp="1"/>
          </p:cNvSpPr>
          <p:nvPr>
            <p:ph type="body" sz="quarter" idx="44"/>
          </p:nvPr>
        </p:nvSpPr>
        <p:spPr>
          <a:xfrm>
            <a:off x="3544373" y="4772803"/>
            <a:ext cx="2386947" cy="1109791"/>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5" name="Picture Placeholder 24"/>
          <p:cNvSpPr>
            <a:spLocks noGrp="1"/>
          </p:cNvSpPr>
          <p:nvPr>
            <p:ph type="pic" sz="quarter" idx="41"/>
          </p:nvPr>
        </p:nvSpPr>
        <p:spPr>
          <a:xfrm>
            <a:off x="6723080" y="2092306"/>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31" name="Text Placeholder 39"/>
          <p:cNvSpPr>
            <a:spLocks noGrp="1"/>
          </p:cNvSpPr>
          <p:nvPr>
            <p:ph type="body" sz="quarter" idx="45"/>
          </p:nvPr>
        </p:nvSpPr>
        <p:spPr>
          <a:xfrm>
            <a:off x="6250057"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2" name="Text Placeholder 39"/>
          <p:cNvSpPr>
            <a:spLocks noGrp="1"/>
          </p:cNvSpPr>
          <p:nvPr>
            <p:ph type="body" sz="quarter" idx="46"/>
          </p:nvPr>
        </p:nvSpPr>
        <p:spPr>
          <a:xfrm>
            <a:off x="6250057" y="4772803"/>
            <a:ext cx="2386947" cy="1109791"/>
          </a:xfrm>
        </p:spPr>
        <p:txBody>
          <a:bodyPr lIns="0" tIns="0" rIns="0" bIns="0" anchor="t">
            <a:noAutofit/>
          </a:bodyPr>
          <a:lstStyle>
            <a:lvl1pPr marL="0" indent="0" algn="ctr">
              <a:lnSpc>
                <a:spcPct val="120000"/>
              </a:lnSpc>
              <a:spcBef>
                <a:spcPts val="0"/>
              </a:spcBef>
              <a:buNone/>
              <a:defRPr sz="1400" b="0" baseline="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6" name="Picture Placeholder 25"/>
          <p:cNvSpPr>
            <a:spLocks noGrp="1"/>
          </p:cNvSpPr>
          <p:nvPr>
            <p:ph type="pic" sz="quarter" idx="42"/>
          </p:nvPr>
        </p:nvSpPr>
        <p:spPr>
          <a:xfrm>
            <a:off x="9428764" y="2092306"/>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35" name="Text Placeholder 39"/>
          <p:cNvSpPr>
            <a:spLocks noGrp="1"/>
          </p:cNvSpPr>
          <p:nvPr>
            <p:ph type="body" sz="quarter" idx="48"/>
          </p:nvPr>
        </p:nvSpPr>
        <p:spPr>
          <a:xfrm>
            <a:off x="8955741"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34" name="Text Placeholder 39"/>
          <p:cNvSpPr>
            <a:spLocks noGrp="1"/>
          </p:cNvSpPr>
          <p:nvPr>
            <p:ph type="body" sz="quarter" idx="47"/>
          </p:nvPr>
        </p:nvSpPr>
        <p:spPr>
          <a:xfrm>
            <a:off x="8955741" y="4772803"/>
            <a:ext cx="2386947" cy="1109791"/>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 name="Freeform 10"/>
          <p:cNvSpPr/>
          <p:nvPr userDrawn="1"/>
        </p:nvSpPr>
        <p:spPr>
          <a:xfrm>
            <a:off x="11292000" y="5958000"/>
            <a:ext cx="900000" cy="900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Freeform 10"/>
          <p:cNvSpPr/>
          <p:nvPr userDrawn="1"/>
        </p:nvSpPr>
        <p:spPr>
          <a:xfrm>
            <a:off x="0" y="0"/>
            <a:ext cx="900000" cy="900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8" name="Date Placeholder 7"/>
          <p:cNvSpPr>
            <a:spLocks noGrp="1"/>
          </p:cNvSpPr>
          <p:nvPr>
            <p:ph type="dt" sz="half" idx="49"/>
          </p:nvPr>
        </p:nvSpPr>
        <p:spPr/>
        <p:txBody>
          <a:bodyPr/>
          <a:lstStyle/>
          <a:p>
            <a:r>
              <a:rPr lang="en-US" altLang="zh-CN"/>
              <a:t>03/13/2025</a:t>
            </a:r>
          </a:p>
        </p:txBody>
      </p:sp>
      <p:sp>
        <p:nvSpPr>
          <p:cNvPr id="9" name="Footer Placeholder 8"/>
          <p:cNvSpPr>
            <a:spLocks noGrp="1"/>
          </p:cNvSpPr>
          <p:nvPr>
            <p:ph type="ftr" sz="quarter" idx="50"/>
          </p:nvPr>
        </p:nvSpPr>
        <p:spPr/>
        <p:txBody>
          <a:bodyPr/>
          <a:lstStyle/>
          <a:p>
            <a:r>
              <a:rPr lang="en-US" altLang="zh-CN"/>
              <a:t>Sample Footer Text</a:t>
            </a:r>
          </a:p>
        </p:txBody>
      </p:sp>
      <p:sp>
        <p:nvSpPr>
          <p:cNvPr id="10" name="Slide Number Placeholder 9"/>
          <p:cNvSpPr>
            <a:spLocks noGrp="1"/>
          </p:cNvSpPr>
          <p:nvPr>
            <p:ph type="sldNum" sz="half" idx="51"/>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3-item Lists, Photo ">
    <p:spTree>
      <p:nvGrpSpPr>
        <p:cNvPr id="1" name=""/>
        <p:cNvGrpSpPr/>
        <p:nvPr/>
      </p:nvGrpSpPr>
      <p:grpSpPr>
        <a:xfrm>
          <a:off x="0" y="0"/>
          <a:ext cx="0" cy="0"/>
          <a:chOff x="0" y="0"/>
          <a:chExt cx="0" cy="0"/>
        </a:xfrm>
      </p:grpSpPr>
      <p:sp>
        <p:nvSpPr>
          <p:cNvPr id="2" name="Title 1"/>
          <p:cNvSpPr>
            <a:spLocks noGrp="1"/>
          </p:cNvSpPr>
          <p:nvPr>
            <p:ph type="title"/>
          </p:nvPr>
        </p:nvSpPr>
        <p:spPr>
          <a:xfrm>
            <a:off x="844000" y="886783"/>
            <a:ext cx="10504000" cy="1132258"/>
          </a:xfrm>
        </p:spPr>
        <p:txBody>
          <a:bodyPr lIns="0" tIns="0" rIns="0" bIns="0" anchor="ctr">
            <a:noAutofit/>
          </a:bodyPr>
          <a:lstStyle>
            <a:lvl1pPr algn="ctr">
              <a:defRPr sz="3600" b="0" baseline="0"/>
            </a:lvl1pPr>
          </a:lstStyle>
          <a:p>
            <a:r>
              <a:rPr lang="en-US"/>
              <a:t>Click to edit Master title style</a:t>
            </a:r>
          </a:p>
        </p:txBody>
      </p:sp>
      <p:sp>
        <p:nvSpPr>
          <p:cNvPr id="18" name="Text Placeholder 39"/>
          <p:cNvSpPr>
            <a:spLocks noGrp="1"/>
          </p:cNvSpPr>
          <p:nvPr>
            <p:ph type="body" sz="quarter" idx="27"/>
          </p:nvPr>
        </p:nvSpPr>
        <p:spPr>
          <a:xfrm>
            <a:off x="1405952" y="2154648"/>
            <a:ext cx="3838002" cy="594981"/>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9" name="Text Placeholder 39"/>
          <p:cNvSpPr>
            <a:spLocks noGrp="1"/>
          </p:cNvSpPr>
          <p:nvPr>
            <p:ph type="body" sz="quarter" idx="32"/>
          </p:nvPr>
        </p:nvSpPr>
        <p:spPr>
          <a:xfrm>
            <a:off x="1405954" y="2874105"/>
            <a:ext cx="3838000" cy="1313002"/>
          </a:xfrm>
        </p:spPr>
        <p:txBody>
          <a:bodyPr lIns="0" tIns="0" rIns="0" bIns="0" anchor="t">
            <a:noAutofit/>
          </a:bodyPr>
          <a:lstStyle>
            <a:lvl1pPr marL="0" indent="0" algn="l">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2" name="Text Placeholder 39"/>
          <p:cNvSpPr>
            <a:spLocks noGrp="1"/>
          </p:cNvSpPr>
          <p:nvPr>
            <p:ph type="body" sz="quarter" idx="35"/>
          </p:nvPr>
        </p:nvSpPr>
        <p:spPr>
          <a:xfrm>
            <a:off x="1405954" y="4326807"/>
            <a:ext cx="3838002" cy="594981"/>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3" name="Text Placeholder 39"/>
          <p:cNvSpPr>
            <a:spLocks noGrp="1"/>
          </p:cNvSpPr>
          <p:nvPr>
            <p:ph type="body" sz="quarter" idx="36"/>
          </p:nvPr>
        </p:nvSpPr>
        <p:spPr>
          <a:xfrm>
            <a:off x="1405954" y="5046264"/>
            <a:ext cx="3838000" cy="1313002"/>
          </a:xfrm>
        </p:spPr>
        <p:txBody>
          <a:bodyPr lIns="0" tIns="0" rIns="0" bIns="0" anchor="t">
            <a:noAutofit/>
          </a:bodyPr>
          <a:lstStyle>
            <a:lvl1pPr marL="0" indent="0" algn="l">
              <a:lnSpc>
                <a:spcPct val="120000"/>
              </a:lnSpc>
              <a:spcBef>
                <a:spcPts val="0"/>
              </a:spcBef>
              <a:buNone/>
              <a:defRPr sz="1400" b="0" baseline="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0" name="Text Placeholder 39"/>
          <p:cNvSpPr>
            <a:spLocks noGrp="1"/>
          </p:cNvSpPr>
          <p:nvPr>
            <p:ph type="body" sz="quarter" idx="33"/>
          </p:nvPr>
        </p:nvSpPr>
        <p:spPr>
          <a:xfrm>
            <a:off x="6855395" y="2154648"/>
            <a:ext cx="3838002" cy="594981"/>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1" name="Text Placeholder 39"/>
          <p:cNvSpPr>
            <a:spLocks noGrp="1"/>
          </p:cNvSpPr>
          <p:nvPr>
            <p:ph type="body" sz="quarter" idx="34"/>
          </p:nvPr>
        </p:nvSpPr>
        <p:spPr>
          <a:xfrm>
            <a:off x="6855395" y="2874105"/>
            <a:ext cx="3838000" cy="1313002"/>
          </a:xfrm>
        </p:spPr>
        <p:txBody>
          <a:bodyPr lIns="0" tIns="0" rIns="0" bIns="0" anchor="t">
            <a:noAutofit/>
          </a:bodyPr>
          <a:lstStyle>
            <a:lvl1pPr marL="0" indent="0" algn="l">
              <a:lnSpc>
                <a:spcPct val="120000"/>
              </a:lnSpc>
              <a:spcBef>
                <a:spcPts val="0"/>
              </a:spcBef>
              <a:buNone/>
              <a:defRPr sz="1400" b="0" baseline="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7" name="Picture Placeholder 26"/>
          <p:cNvSpPr>
            <a:spLocks noGrp="1"/>
          </p:cNvSpPr>
          <p:nvPr>
            <p:ph type="pic" sz="quarter" idx="37"/>
          </p:nvPr>
        </p:nvSpPr>
        <p:spPr>
          <a:xfrm>
            <a:off x="6855393" y="4443647"/>
            <a:ext cx="3930649" cy="1778549"/>
          </a:xfrm>
          <a:custGeom>
            <a:avLst/>
            <a:gdLst>
              <a:gd name="connsiteX0" fmla="*/ 0 w 3930649"/>
              <a:gd name="connsiteY0" fmla="*/ 0 h 1778549"/>
              <a:gd name="connsiteX1" fmla="*/ 3930649 w 3930649"/>
              <a:gd name="connsiteY1" fmla="*/ 0 h 1778549"/>
              <a:gd name="connsiteX2" fmla="*/ 3930649 w 3930649"/>
              <a:gd name="connsiteY2" fmla="*/ 1778549 h 1778549"/>
              <a:gd name="connsiteX3" fmla="*/ 0 w 3930649"/>
              <a:gd name="connsiteY3" fmla="*/ 1778549 h 1778549"/>
            </a:gdLst>
            <a:ahLst/>
            <a:cxnLst>
              <a:cxn ang="0">
                <a:pos x="connsiteX0" y="connsiteY0"/>
              </a:cxn>
              <a:cxn ang="0">
                <a:pos x="connsiteX1" y="connsiteY1"/>
              </a:cxn>
              <a:cxn ang="0">
                <a:pos x="connsiteX2" y="connsiteY2"/>
              </a:cxn>
              <a:cxn ang="0">
                <a:pos x="connsiteX3" y="connsiteY3"/>
              </a:cxn>
            </a:cxnLst>
            <a:rect l="l" t="t" r="r" b="b"/>
            <a:pathLst>
              <a:path w="3930649" h="1778549">
                <a:moveTo>
                  <a:pt x="0" y="0"/>
                </a:moveTo>
                <a:lnTo>
                  <a:pt x="3930649" y="0"/>
                </a:lnTo>
                <a:lnTo>
                  <a:pt x="3930649" y="1778549"/>
                </a:lnTo>
                <a:lnTo>
                  <a:pt x="0" y="1778549"/>
                </a:lnTo>
                <a:close/>
              </a:path>
            </a:pathLst>
          </a:custGeom>
        </p:spPr>
        <p:txBody>
          <a:bodyPr wrap="square">
            <a:noAutofit/>
          </a:bodyPr>
          <a:lstStyle/>
          <a:p>
            <a:endParaRPr lang="en-US"/>
          </a:p>
        </p:txBody>
      </p:sp>
      <p:sp>
        <p:nvSpPr>
          <p:cNvPr id="3" name="Freeform 10"/>
          <p:cNvSpPr/>
          <p:nvPr userDrawn="1"/>
        </p:nvSpPr>
        <p:spPr>
          <a:xfrm>
            <a:off x="0" y="5958000"/>
            <a:ext cx="900000" cy="900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Freeform 10"/>
          <p:cNvSpPr/>
          <p:nvPr userDrawn="1"/>
        </p:nvSpPr>
        <p:spPr>
          <a:xfrm>
            <a:off x="11292000" y="0"/>
            <a:ext cx="900000" cy="900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8" name="Date Placeholder 7"/>
          <p:cNvSpPr>
            <a:spLocks noGrp="1"/>
          </p:cNvSpPr>
          <p:nvPr>
            <p:ph type="dt" sz="half" idx="38"/>
          </p:nvPr>
        </p:nvSpPr>
        <p:spPr/>
        <p:txBody>
          <a:bodyPr/>
          <a:lstStyle/>
          <a:p>
            <a:r>
              <a:rPr lang="en-US" altLang="zh-CN"/>
              <a:t>03/13/2025</a:t>
            </a:r>
          </a:p>
        </p:txBody>
      </p:sp>
      <p:sp>
        <p:nvSpPr>
          <p:cNvPr id="9" name="Footer Placeholder 8"/>
          <p:cNvSpPr>
            <a:spLocks noGrp="1"/>
          </p:cNvSpPr>
          <p:nvPr>
            <p:ph type="ftr" sz="quarter" idx="39"/>
          </p:nvPr>
        </p:nvSpPr>
        <p:spPr/>
        <p:txBody>
          <a:bodyPr/>
          <a:lstStyle/>
          <a:p>
            <a:r>
              <a:rPr lang="en-US" altLang="zh-CN"/>
              <a:t>Sample Footer Text</a:t>
            </a:r>
          </a:p>
        </p:txBody>
      </p:sp>
      <p:sp>
        <p:nvSpPr>
          <p:cNvPr id="10" name="Slide Number Placeholder 9"/>
          <p:cNvSpPr>
            <a:spLocks noGrp="1"/>
          </p:cNvSpPr>
          <p:nvPr>
            <p:ph type="sldNum" sz="half" idx="40"/>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4-item Lists 6">
    <p:spTree>
      <p:nvGrpSpPr>
        <p:cNvPr id="1" name=""/>
        <p:cNvGrpSpPr/>
        <p:nvPr/>
      </p:nvGrpSpPr>
      <p:grpSpPr>
        <a:xfrm>
          <a:off x="0" y="0"/>
          <a:ext cx="0" cy="0"/>
          <a:chOff x="0" y="0"/>
          <a:chExt cx="0" cy="0"/>
        </a:xfrm>
      </p:grpSpPr>
      <p:sp>
        <p:nvSpPr>
          <p:cNvPr id="2" name="Title 1"/>
          <p:cNvSpPr>
            <a:spLocks noGrp="1"/>
          </p:cNvSpPr>
          <p:nvPr>
            <p:ph type="title"/>
          </p:nvPr>
        </p:nvSpPr>
        <p:spPr>
          <a:xfrm>
            <a:off x="844000" y="886783"/>
            <a:ext cx="10504000" cy="1132258"/>
          </a:xfrm>
        </p:spPr>
        <p:txBody>
          <a:bodyPr lIns="0" tIns="0" rIns="0" bIns="0" anchor="ctr">
            <a:noAutofit/>
          </a:bodyPr>
          <a:lstStyle>
            <a:lvl1pPr algn="l">
              <a:defRPr sz="3600" b="0" baseline="0"/>
            </a:lvl1pPr>
          </a:lstStyle>
          <a:p>
            <a:r>
              <a:rPr lang="en-US"/>
              <a:t>Click to edit Master title style</a:t>
            </a:r>
          </a:p>
        </p:txBody>
      </p:sp>
      <p:sp>
        <p:nvSpPr>
          <p:cNvPr id="6" name="Text Placeholder 39"/>
          <p:cNvSpPr>
            <a:spLocks noGrp="1"/>
          </p:cNvSpPr>
          <p:nvPr>
            <p:ph type="body" sz="quarter" idx="27"/>
          </p:nvPr>
        </p:nvSpPr>
        <p:spPr>
          <a:xfrm>
            <a:off x="844001" y="2064569"/>
            <a:ext cx="3241114" cy="776526"/>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3" name="Text Placeholder 39"/>
          <p:cNvSpPr>
            <a:spLocks noGrp="1"/>
          </p:cNvSpPr>
          <p:nvPr>
            <p:ph type="body" sz="quarter" idx="32"/>
          </p:nvPr>
        </p:nvSpPr>
        <p:spPr>
          <a:xfrm>
            <a:off x="844001" y="2966508"/>
            <a:ext cx="3241113" cy="1110012"/>
          </a:xfrm>
        </p:spPr>
        <p:txBody>
          <a:bodyPr lIns="0" tIns="0" rIns="0" bIns="0" anchor="t">
            <a:noAutofit/>
          </a:bodyPr>
          <a:lstStyle>
            <a:lvl1pPr marL="0" indent="0" algn="l">
              <a:lnSpc>
                <a:spcPct val="120000"/>
              </a:lnSpc>
              <a:spcBef>
                <a:spcPts val="0"/>
              </a:spcBef>
              <a:buNone/>
              <a:defRPr sz="1400" b="0" baseline="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4" name="Text Placeholder 39"/>
          <p:cNvSpPr>
            <a:spLocks noGrp="1"/>
          </p:cNvSpPr>
          <p:nvPr>
            <p:ph type="body" sz="quarter" idx="28"/>
          </p:nvPr>
        </p:nvSpPr>
        <p:spPr>
          <a:xfrm>
            <a:off x="844000" y="4159453"/>
            <a:ext cx="3241114" cy="776526"/>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5" name="Text Placeholder 39"/>
          <p:cNvSpPr>
            <a:spLocks noGrp="1"/>
          </p:cNvSpPr>
          <p:nvPr>
            <p:ph type="body" sz="quarter" idx="34"/>
          </p:nvPr>
        </p:nvSpPr>
        <p:spPr>
          <a:xfrm>
            <a:off x="844001" y="5061042"/>
            <a:ext cx="3241113" cy="1110012"/>
          </a:xfrm>
        </p:spPr>
        <p:txBody>
          <a:bodyPr lIns="0" tIns="0" rIns="0" bIns="0" anchor="t">
            <a:noAutofit/>
          </a:bodyPr>
          <a:lstStyle>
            <a:lvl1pPr marL="0" indent="0" algn="l">
              <a:lnSpc>
                <a:spcPct val="120000"/>
              </a:lnSpc>
              <a:spcBef>
                <a:spcPts val="0"/>
              </a:spcBef>
              <a:buNone/>
              <a:defRPr sz="1400" b="0" baseline="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6" name="Text Placeholder 39"/>
          <p:cNvSpPr>
            <a:spLocks noGrp="1"/>
          </p:cNvSpPr>
          <p:nvPr>
            <p:ph type="body" sz="quarter" idx="29"/>
          </p:nvPr>
        </p:nvSpPr>
        <p:spPr>
          <a:xfrm>
            <a:off x="4306882" y="2064569"/>
            <a:ext cx="3241114" cy="776526"/>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7" name="Text Placeholder 39"/>
          <p:cNvSpPr>
            <a:spLocks noGrp="1"/>
          </p:cNvSpPr>
          <p:nvPr>
            <p:ph type="body" sz="quarter" idx="33"/>
          </p:nvPr>
        </p:nvSpPr>
        <p:spPr>
          <a:xfrm>
            <a:off x="4306883" y="2966508"/>
            <a:ext cx="3241113" cy="1110012"/>
          </a:xfrm>
        </p:spPr>
        <p:txBody>
          <a:bodyPr lIns="0" tIns="0" rIns="0" bIns="0" anchor="t">
            <a:noAutofit/>
          </a:bodyPr>
          <a:lstStyle>
            <a:lvl1pPr marL="0" indent="0" algn="l">
              <a:lnSpc>
                <a:spcPct val="120000"/>
              </a:lnSpc>
              <a:spcBef>
                <a:spcPts val="0"/>
              </a:spcBef>
              <a:buNone/>
              <a:defRPr sz="1400" b="0" baseline="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8" name="Text Placeholder 39"/>
          <p:cNvSpPr>
            <a:spLocks noGrp="1"/>
          </p:cNvSpPr>
          <p:nvPr>
            <p:ph type="body" sz="quarter" idx="30"/>
          </p:nvPr>
        </p:nvSpPr>
        <p:spPr>
          <a:xfrm>
            <a:off x="4306882" y="4159453"/>
            <a:ext cx="3241114" cy="776526"/>
          </a:xfrm>
        </p:spPr>
        <p:txBody>
          <a:bodyPr lIns="0" tIns="0" rIns="0" bIns="0" anchor="b">
            <a:noAutofit/>
          </a:bodyPr>
          <a:lstStyle>
            <a:lvl1pPr marL="0" indent="0" algn="l">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9" name="Text Placeholder 39"/>
          <p:cNvSpPr>
            <a:spLocks noGrp="1"/>
          </p:cNvSpPr>
          <p:nvPr>
            <p:ph type="body" sz="quarter" idx="35"/>
          </p:nvPr>
        </p:nvSpPr>
        <p:spPr>
          <a:xfrm>
            <a:off x="4306883" y="5061042"/>
            <a:ext cx="3241113" cy="1110012"/>
          </a:xfrm>
        </p:spPr>
        <p:txBody>
          <a:bodyPr lIns="0" tIns="0" rIns="0" bIns="0" anchor="t">
            <a:noAutofit/>
          </a:bodyPr>
          <a:lstStyle>
            <a:lvl1pPr marL="0" indent="0" algn="l">
              <a:lnSpc>
                <a:spcPct val="120000"/>
              </a:lnSpc>
              <a:spcBef>
                <a:spcPts val="0"/>
              </a:spcBef>
              <a:buNone/>
              <a:defRPr sz="1400" b="0" baseline="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0" name="Picture Placeholder 19"/>
          <p:cNvSpPr>
            <a:spLocks noGrp="1"/>
          </p:cNvSpPr>
          <p:nvPr>
            <p:ph type="pic" sz="quarter" idx="21"/>
          </p:nvPr>
        </p:nvSpPr>
        <p:spPr>
          <a:xfrm>
            <a:off x="8093484" y="2457906"/>
            <a:ext cx="3171870" cy="3713149"/>
          </a:xfrm>
          <a:custGeom>
            <a:avLst/>
            <a:gdLst>
              <a:gd name="connsiteX0" fmla="*/ 0 w 3171870"/>
              <a:gd name="connsiteY0" fmla="*/ 0 h 3713149"/>
              <a:gd name="connsiteX1" fmla="*/ 3171870 w 3171870"/>
              <a:gd name="connsiteY1" fmla="*/ 0 h 3713149"/>
              <a:gd name="connsiteX2" fmla="*/ 3171870 w 3171870"/>
              <a:gd name="connsiteY2" fmla="*/ 3713149 h 3713149"/>
              <a:gd name="connsiteX3" fmla="*/ 0 w 3171870"/>
              <a:gd name="connsiteY3" fmla="*/ 3713149 h 3713149"/>
            </a:gdLst>
            <a:ahLst/>
            <a:cxnLst>
              <a:cxn ang="0">
                <a:pos x="connsiteX0" y="connsiteY0"/>
              </a:cxn>
              <a:cxn ang="0">
                <a:pos x="connsiteX1" y="connsiteY1"/>
              </a:cxn>
              <a:cxn ang="0">
                <a:pos x="connsiteX2" y="connsiteY2"/>
              </a:cxn>
              <a:cxn ang="0">
                <a:pos x="connsiteX3" y="connsiteY3"/>
              </a:cxn>
            </a:cxnLst>
            <a:rect l="l" t="t" r="r" b="b"/>
            <a:pathLst>
              <a:path w="3171870" h="3713149">
                <a:moveTo>
                  <a:pt x="0" y="0"/>
                </a:moveTo>
                <a:lnTo>
                  <a:pt x="3171870" y="0"/>
                </a:lnTo>
                <a:lnTo>
                  <a:pt x="3171870" y="3713149"/>
                </a:lnTo>
                <a:lnTo>
                  <a:pt x="0" y="3713149"/>
                </a:lnTo>
                <a:close/>
              </a:path>
            </a:pathLst>
          </a:custGeom>
        </p:spPr>
        <p:txBody>
          <a:bodyPr wrap="square">
            <a:noAutofit/>
          </a:bodyPr>
          <a:lstStyle/>
          <a:p>
            <a:endParaRPr lang="en-US"/>
          </a:p>
        </p:txBody>
      </p:sp>
      <p:sp>
        <p:nvSpPr>
          <p:cNvPr id="7" name="Freeform 17"/>
          <p:cNvSpPr/>
          <p:nvPr userDrawn="1"/>
        </p:nvSpPr>
        <p:spPr>
          <a:xfrm flipV="1">
            <a:off x="7768799"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11" name="Freeform: Shape 10"/>
          <p:cNvSpPr/>
          <p:nvPr userDrawn="1"/>
        </p:nvSpPr>
        <p:spPr>
          <a:xfrm>
            <a:off x="2" y="0"/>
            <a:ext cx="12191999" cy="331200"/>
          </a:xfrm>
          <a:custGeom>
            <a:avLst/>
            <a:gdLst>
              <a:gd name="connsiteX0" fmla="*/ 0 w 12191999"/>
              <a:gd name="connsiteY0" fmla="*/ 0 h 331200"/>
              <a:gd name="connsiteX1" fmla="*/ 12191999 w 12191999"/>
              <a:gd name="connsiteY1" fmla="*/ 0 h 331200"/>
              <a:gd name="connsiteX2" fmla="*/ 12191999 w 12191999"/>
              <a:gd name="connsiteY2" fmla="*/ 331200 h 331200"/>
              <a:gd name="connsiteX3" fmla="*/ 0 w 12191999"/>
              <a:gd name="connsiteY3" fmla="*/ 331200 h 331200"/>
            </a:gdLst>
            <a:ahLst/>
            <a:cxnLst>
              <a:cxn ang="0">
                <a:pos x="connsiteX0" y="connsiteY0"/>
              </a:cxn>
              <a:cxn ang="0">
                <a:pos x="connsiteX1" y="connsiteY1"/>
              </a:cxn>
              <a:cxn ang="0">
                <a:pos x="connsiteX2" y="connsiteY2"/>
              </a:cxn>
              <a:cxn ang="0">
                <a:pos x="connsiteX3" y="connsiteY3"/>
              </a:cxn>
            </a:cxnLst>
            <a:rect l="l" t="t" r="r" b="b"/>
            <a:pathLst>
              <a:path w="12191999" h="331200">
                <a:moveTo>
                  <a:pt x="0" y="0"/>
                </a:moveTo>
                <a:lnTo>
                  <a:pt x="12191999" y="0"/>
                </a:lnTo>
                <a:lnTo>
                  <a:pt x="12191999" y="331200"/>
                </a:lnTo>
                <a:lnTo>
                  <a:pt x="0" y="331200"/>
                </a:lnTo>
                <a:close/>
              </a:path>
            </a:pathLst>
          </a:custGeom>
          <a:solidFill>
            <a:schemeClr val="accent1"/>
          </a:solidFill>
        </p:spPr>
        <p:txBody>
          <a:bodyPr wrap="square">
            <a:noAutofit/>
          </a:bodyPr>
          <a:lstStyle/>
          <a:p>
            <a:endParaRPr lang="zh-CN" altLang="en-US"/>
          </a:p>
        </p:txBody>
      </p:sp>
      <p:sp>
        <p:nvSpPr>
          <p:cNvPr id="12" name="Freeform 17"/>
          <p:cNvSpPr/>
          <p:nvPr userDrawn="1"/>
        </p:nvSpPr>
        <p:spPr>
          <a:xfrm flipV="1">
            <a:off x="0" y="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9" name="Date Placeholder 8"/>
          <p:cNvSpPr>
            <a:spLocks noGrp="1"/>
          </p:cNvSpPr>
          <p:nvPr>
            <p:ph type="dt" sz="half" idx="36"/>
          </p:nvPr>
        </p:nvSpPr>
        <p:spPr/>
        <p:txBody>
          <a:bodyPr/>
          <a:lstStyle/>
          <a:p>
            <a:r>
              <a:rPr lang="en-US" altLang="zh-CN"/>
              <a:t>03/13/2025</a:t>
            </a:r>
          </a:p>
        </p:txBody>
      </p:sp>
      <p:sp>
        <p:nvSpPr>
          <p:cNvPr id="10" name="Footer Placeholder 9"/>
          <p:cNvSpPr>
            <a:spLocks noGrp="1"/>
          </p:cNvSpPr>
          <p:nvPr>
            <p:ph type="ftr" sz="quarter" idx="37"/>
          </p:nvPr>
        </p:nvSpPr>
        <p:spPr/>
        <p:txBody>
          <a:bodyPr/>
          <a:lstStyle/>
          <a:p>
            <a:r>
              <a:rPr lang="en-US" altLang="zh-CN"/>
              <a:t>Sample Footer Text</a:t>
            </a:r>
          </a:p>
        </p:txBody>
      </p:sp>
      <p:sp>
        <p:nvSpPr>
          <p:cNvPr id="21" name="Slide Number Placeholder 20"/>
          <p:cNvSpPr>
            <a:spLocks noGrp="1"/>
          </p:cNvSpPr>
          <p:nvPr>
            <p:ph type="sldNum" sz="half" idx="38"/>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 name="Title 1"/>
          <p:cNvSpPr>
            <a:spLocks noGrp="1"/>
          </p:cNvSpPr>
          <p:nvPr>
            <p:ph type="ctrTitle"/>
          </p:nvPr>
        </p:nvSpPr>
        <p:spPr>
          <a:xfrm>
            <a:off x="618008" y="854239"/>
            <a:ext cx="7876287" cy="3592629"/>
          </a:xfrm>
        </p:spPr>
        <p:txBody>
          <a:bodyPr lIns="0" tIns="0" rIns="0" bIns="0" anchor="b">
            <a:noAutofit/>
          </a:bodyPr>
          <a:lstStyle>
            <a:lvl1pPr algn="l">
              <a:lnSpc>
                <a:spcPct val="100000"/>
              </a:lnSpc>
              <a:defRPr sz="5400" b="0" baseline="0"/>
            </a:lvl1pPr>
          </a:lstStyle>
          <a:p>
            <a:r>
              <a:rPr lang="en-US"/>
              <a:t>Click to edit Master title style</a:t>
            </a:r>
          </a:p>
        </p:txBody>
      </p:sp>
      <p:sp>
        <p:nvSpPr>
          <p:cNvPr id="3" name="Subtitle 2"/>
          <p:cNvSpPr>
            <a:spLocks noGrp="1"/>
          </p:cNvSpPr>
          <p:nvPr>
            <p:ph type="subTitle" idx="1"/>
          </p:nvPr>
        </p:nvSpPr>
        <p:spPr>
          <a:xfrm>
            <a:off x="658367" y="4617138"/>
            <a:ext cx="7835927" cy="1313762"/>
          </a:xfrm>
        </p:spPr>
        <p:txBody>
          <a:bodyPr lIns="0" tIns="0" rIns="0" bIns="0" anchor="t">
            <a:noAutofit/>
          </a:bodyPr>
          <a:lstStyle>
            <a:lvl1pPr marL="0" indent="0" algn="l">
              <a:lnSpc>
                <a:spcPct val="100000"/>
              </a:lnSpc>
              <a:spcBef>
                <a:spcPts val="0"/>
              </a:spcBef>
              <a:buNone/>
              <a:defRPr sz="2400"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Content Placeholder 10"/>
          <p:cNvSpPr>
            <a:spLocks noGrp="1"/>
          </p:cNvSpPr>
          <p:nvPr>
            <p:ph sz="quarter" idx="13" hasCustomPrompt="1"/>
          </p:nvPr>
        </p:nvSpPr>
        <p:spPr>
          <a:xfrm>
            <a:off x="657225" y="6076543"/>
            <a:ext cx="2155825" cy="305614"/>
          </a:xfrm>
        </p:spPr>
        <p:txBody>
          <a:bodyPr lIns="0" tIns="0" rIns="0" bIns="0" anchor="b">
            <a:noAutofit/>
          </a:bodyPr>
          <a:lstStyle>
            <a:lvl1pPr marL="0" indent="0">
              <a:spcBef>
                <a:spcPts val="0"/>
              </a:spcBef>
              <a:buNone/>
              <a:defRPr sz="1600"/>
            </a:lvl1pPr>
          </a:lstStyle>
          <a:p>
            <a:pPr lvl="0"/>
            <a:r>
              <a:rPr lang="en-US"/>
              <a:t>Presenter Name</a:t>
            </a:r>
          </a:p>
        </p:txBody>
      </p:sp>
      <p:sp>
        <p:nvSpPr>
          <p:cNvPr id="9" name="Freeform 10"/>
          <p:cNvSpPr/>
          <p:nvPr userDrawn="1"/>
        </p:nvSpPr>
        <p:spPr>
          <a:xfrm rot="5400000">
            <a:off x="-664664" y="3164196"/>
            <a:ext cx="1947336" cy="618008"/>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10" name="Freeform 10"/>
          <p:cNvSpPr/>
          <p:nvPr userDrawn="1"/>
        </p:nvSpPr>
        <p:spPr>
          <a:xfrm>
            <a:off x="0" y="0"/>
            <a:ext cx="1947336" cy="618008"/>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7" name="Freeform 5"/>
          <p:cNvSpPr/>
          <p:nvPr userDrawn="1"/>
        </p:nvSpPr>
        <p:spPr>
          <a:xfrm>
            <a:off x="8791576" y="0"/>
            <a:ext cx="3400423" cy="6858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8" name="Date Placeholder 7"/>
          <p:cNvSpPr>
            <a:spLocks noGrp="1"/>
          </p:cNvSpPr>
          <p:nvPr>
            <p:ph type="dt" sz="half" idx="14"/>
          </p:nvPr>
        </p:nvSpPr>
        <p:spPr/>
        <p:txBody>
          <a:bodyPr/>
          <a:lstStyle/>
          <a:p>
            <a:r>
              <a:rPr lang="en-US" altLang="zh-CN"/>
              <a:t>03/13/2025</a:t>
            </a:r>
          </a:p>
        </p:txBody>
      </p:sp>
      <p:sp>
        <p:nvSpPr>
          <p:cNvPr id="12" name="Footer Placeholder 11"/>
          <p:cNvSpPr>
            <a:spLocks noGrp="1"/>
          </p:cNvSpPr>
          <p:nvPr>
            <p:ph type="ftr" sz="quarter" idx="15"/>
          </p:nvPr>
        </p:nvSpPr>
        <p:spPr/>
        <p:txBody>
          <a:bodyPr/>
          <a:lstStyle/>
          <a:p>
            <a:r>
              <a:rPr lang="en-US" altLang="zh-CN"/>
              <a:t>Sample Footer Text</a:t>
            </a:r>
          </a:p>
        </p:txBody>
      </p:sp>
      <p:sp>
        <p:nvSpPr>
          <p:cNvPr id="13" name="Slide Number Placeholder 12"/>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4-item Lists 7">
    <p:spTree>
      <p:nvGrpSpPr>
        <p:cNvPr id="1" name=""/>
        <p:cNvGrpSpPr/>
        <p:nvPr/>
      </p:nvGrpSpPr>
      <p:grpSpPr>
        <a:xfrm>
          <a:off x="0" y="0"/>
          <a:ext cx="0" cy="0"/>
          <a:chOff x="0" y="0"/>
          <a:chExt cx="0" cy="0"/>
        </a:xfrm>
      </p:grpSpPr>
      <p:sp>
        <p:nvSpPr>
          <p:cNvPr id="2" name="Title 1"/>
          <p:cNvSpPr>
            <a:spLocks noGrp="1"/>
          </p:cNvSpPr>
          <p:nvPr>
            <p:ph type="title"/>
          </p:nvPr>
        </p:nvSpPr>
        <p:spPr>
          <a:xfrm>
            <a:off x="844000" y="886783"/>
            <a:ext cx="10504000" cy="1132258"/>
          </a:xfrm>
        </p:spPr>
        <p:txBody>
          <a:bodyPr lIns="0" tIns="0" rIns="0" bIns="0" anchor="ctr">
            <a:noAutofit/>
          </a:bodyPr>
          <a:lstStyle>
            <a:lvl1pPr algn="ctr">
              <a:defRPr sz="3600" b="0" baseline="0"/>
            </a:lvl1pPr>
          </a:lstStyle>
          <a:p>
            <a:r>
              <a:rPr lang="en-US"/>
              <a:t>Click to edit Master title style</a:t>
            </a:r>
          </a:p>
        </p:txBody>
      </p:sp>
      <p:sp>
        <p:nvSpPr>
          <p:cNvPr id="11" name="Picture Placeholder 10"/>
          <p:cNvSpPr>
            <a:spLocks noGrp="1"/>
          </p:cNvSpPr>
          <p:nvPr>
            <p:ph type="pic" sz="quarter" idx="39"/>
          </p:nvPr>
        </p:nvSpPr>
        <p:spPr>
          <a:xfrm>
            <a:off x="1322334" y="2092306"/>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15" name="Text Placeholder 39"/>
          <p:cNvSpPr>
            <a:spLocks noGrp="1"/>
          </p:cNvSpPr>
          <p:nvPr>
            <p:ph type="body" sz="quarter" idx="27"/>
          </p:nvPr>
        </p:nvSpPr>
        <p:spPr>
          <a:xfrm>
            <a:off x="849311"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6" name="Text Placeholder 39"/>
          <p:cNvSpPr>
            <a:spLocks noGrp="1"/>
          </p:cNvSpPr>
          <p:nvPr>
            <p:ph type="body" sz="quarter" idx="32"/>
          </p:nvPr>
        </p:nvSpPr>
        <p:spPr>
          <a:xfrm>
            <a:off x="844000" y="4772803"/>
            <a:ext cx="2386947" cy="1109791"/>
          </a:xfrm>
        </p:spPr>
        <p:txBody>
          <a:bodyPr lIns="0" tIns="0" rIns="0" bIns="0" anchor="t">
            <a:noAutofit/>
          </a:bodyPr>
          <a:lstStyle>
            <a:lvl1pPr marL="0" indent="0" algn="ctr">
              <a:lnSpc>
                <a:spcPct val="120000"/>
              </a:lnSpc>
              <a:spcBef>
                <a:spcPts val="0"/>
              </a:spcBef>
              <a:buNone/>
              <a:defRPr sz="1400" b="0" baseline="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2" name="Picture Placeholder 11"/>
          <p:cNvSpPr>
            <a:spLocks noGrp="1"/>
          </p:cNvSpPr>
          <p:nvPr>
            <p:ph type="pic" sz="quarter" idx="40"/>
          </p:nvPr>
        </p:nvSpPr>
        <p:spPr>
          <a:xfrm>
            <a:off x="4017396" y="2092306"/>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17" name="Text Placeholder 39"/>
          <p:cNvSpPr>
            <a:spLocks noGrp="1"/>
          </p:cNvSpPr>
          <p:nvPr>
            <p:ph type="body" sz="quarter" idx="43"/>
          </p:nvPr>
        </p:nvSpPr>
        <p:spPr>
          <a:xfrm>
            <a:off x="3544373"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8" name="Text Placeholder 39"/>
          <p:cNvSpPr>
            <a:spLocks noGrp="1"/>
          </p:cNvSpPr>
          <p:nvPr>
            <p:ph type="body" sz="quarter" idx="44"/>
          </p:nvPr>
        </p:nvSpPr>
        <p:spPr>
          <a:xfrm>
            <a:off x="3544373" y="4772803"/>
            <a:ext cx="2386947" cy="1109791"/>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3" name="Picture Placeholder 12"/>
          <p:cNvSpPr>
            <a:spLocks noGrp="1"/>
          </p:cNvSpPr>
          <p:nvPr>
            <p:ph type="pic" sz="quarter" idx="41"/>
          </p:nvPr>
        </p:nvSpPr>
        <p:spPr>
          <a:xfrm>
            <a:off x="6723080" y="2092306"/>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19" name="Text Placeholder 39"/>
          <p:cNvSpPr>
            <a:spLocks noGrp="1"/>
          </p:cNvSpPr>
          <p:nvPr>
            <p:ph type="body" sz="quarter" idx="45"/>
          </p:nvPr>
        </p:nvSpPr>
        <p:spPr>
          <a:xfrm>
            <a:off x="6250057"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0" name="Text Placeholder 39"/>
          <p:cNvSpPr>
            <a:spLocks noGrp="1"/>
          </p:cNvSpPr>
          <p:nvPr>
            <p:ph type="body" sz="quarter" idx="46"/>
          </p:nvPr>
        </p:nvSpPr>
        <p:spPr>
          <a:xfrm>
            <a:off x="6250057" y="4772803"/>
            <a:ext cx="2386947" cy="1109791"/>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4" name="Picture Placeholder 13"/>
          <p:cNvSpPr>
            <a:spLocks noGrp="1"/>
          </p:cNvSpPr>
          <p:nvPr>
            <p:ph type="pic" sz="quarter" idx="42"/>
          </p:nvPr>
        </p:nvSpPr>
        <p:spPr>
          <a:xfrm>
            <a:off x="9428764" y="2092306"/>
            <a:ext cx="1446212" cy="1446213"/>
          </a:xfrm>
          <a:custGeom>
            <a:avLst/>
            <a:gdLst>
              <a:gd name="connsiteX0" fmla="*/ 722009 w 1446212"/>
              <a:gd name="connsiteY0" fmla="*/ 0 h 1446213"/>
              <a:gd name="connsiteX1" fmla="*/ 724204 w 1446212"/>
              <a:gd name="connsiteY1" fmla="*/ 0 h 1446213"/>
              <a:gd name="connsiteX2" fmla="*/ 1446212 w 1446212"/>
              <a:gd name="connsiteY2" fmla="*/ 722008 h 1446213"/>
              <a:gd name="connsiteX3" fmla="*/ 1446212 w 1446212"/>
              <a:gd name="connsiteY3" fmla="*/ 724205 h 1446213"/>
              <a:gd name="connsiteX4" fmla="*/ 724204 w 1446212"/>
              <a:gd name="connsiteY4" fmla="*/ 1446213 h 1446213"/>
              <a:gd name="connsiteX5" fmla="*/ 722009 w 1446212"/>
              <a:gd name="connsiteY5" fmla="*/ 1446213 h 1446213"/>
              <a:gd name="connsiteX6" fmla="*/ 0 w 1446212"/>
              <a:gd name="connsiteY6" fmla="*/ 724204 h 1446213"/>
              <a:gd name="connsiteX7" fmla="*/ 0 w 1446212"/>
              <a:gd name="connsiteY7" fmla="*/ 722009 h 144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6212" h="1446213">
                <a:moveTo>
                  <a:pt x="722009" y="0"/>
                </a:moveTo>
                <a:lnTo>
                  <a:pt x="724204" y="0"/>
                </a:lnTo>
                <a:lnTo>
                  <a:pt x="1446212" y="722008"/>
                </a:lnTo>
                <a:lnTo>
                  <a:pt x="1446212" y="724205"/>
                </a:lnTo>
                <a:lnTo>
                  <a:pt x="724204" y="1446213"/>
                </a:lnTo>
                <a:lnTo>
                  <a:pt x="722009" y="1446213"/>
                </a:lnTo>
                <a:lnTo>
                  <a:pt x="0" y="724204"/>
                </a:lnTo>
                <a:lnTo>
                  <a:pt x="0" y="722009"/>
                </a:lnTo>
                <a:close/>
              </a:path>
            </a:pathLst>
          </a:custGeom>
        </p:spPr>
        <p:txBody>
          <a:bodyPr wrap="square">
            <a:noAutofit/>
          </a:bodyPr>
          <a:lstStyle/>
          <a:p>
            <a:endParaRPr lang="en-US"/>
          </a:p>
        </p:txBody>
      </p:sp>
      <p:sp>
        <p:nvSpPr>
          <p:cNvPr id="22" name="Text Placeholder 39"/>
          <p:cNvSpPr>
            <a:spLocks noGrp="1"/>
          </p:cNvSpPr>
          <p:nvPr>
            <p:ph type="body" sz="quarter" idx="48"/>
          </p:nvPr>
        </p:nvSpPr>
        <p:spPr>
          <a:xfrm>
            <a:off x="8955741"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1" name="Text Placeholder 39"/>
          <p:cNvSpPr>
            <a:spLocks noGrp="1"/>
          </p:cNvSpPr>
          <p:nvPr>
            <p:ph type="body" sz="quarter" idx="47"/>
          </p:nvPr>
        </p:nvSpPr>
        <p:spPr>
          <a:xfrm>
            <a:off x="8955741" y="4772803"/>
            <a:ext cx="2386947" cy="1109791"/>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5" name="Freeform 10"/>
          <p:cNvSpPr/>
          <p:nvPr userDrawn="1"/>
        </p:nvSpPr>
        <p:spPr>
          <a:xfrm>
            <a:off x="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8" name="Date Placeholder 7"/>
          <p:cNvSpPr>
            <a:spLocks noGrp="1"/>
          </p:cNvSpPr>
          <p:nvPr>
            <p:ph type="dt" sz="half" idx="49"/>
          </p:nvPr>
        </p:nvSpPr>
        <p:spPr/>
        <p:txBody>
          <a:bodyPr/>
          <a:lstStyle/>
          <a:p>
            <a:r>
              <a:rPr lang="en-US" altLang="zh-CN"/>
              <a:t>03/13/2025</a:t>
            </a:r>
          </a:p>
        </p:txBody>
      </p:sp>
      <p:sp>
        <p:nvSpPr>
          <p:cNvPr id="9" name="Footer Placeholder 8"/>
          <p:cNvSpPr>
            <a:spLocks noGrp="1"/>
          </p:cNvSpPr>
          <p:nvPr>
            <p:ph type="ftr" sz="quarter" idx="50"/>
          </p:nvPr>
        </p:nvSpPr>
        <p:spPr/>
        <p:txBody>
          <a:bodyPr/>
          <a:lstStyle/>
          <a:p>
            <a:r>
              <a:rPr lang="en-US" altLang="zh-CN"/>
              <a:t>Sample Footer Text</a:t>
            </a:r>
          </a:p>
        </p:txBody>
      </p:sp>
      <p:sp>
        <p:nvSpPr>
          <p:cNvPr id="10" name="Slide Number Placeholder 9"/>
          <p:cNvSpPr>
            <a:spLocks noGrp="1"/>
          </p:cNvSpPr>
          <p:nvPr>
            <p:ph type="sldNum" sz="half" idx="51"/>
          </p:nvPr>
        </p:nvSpPr>
        <p:spPr/>
        <p:txBody>
          <a:bodyPr/>
          <a:lstStyle/>
          <a:p>
            <a:fld id="{64D095EA-18D5-4754-B677-EAAE710458D2}" type="slidenum">
              <a:rPr lang="en-US" altLang="zh-CN" smtClean="0"/>
              <a:t>‹#›</a:t>
            </a:fld>
            <a:endParaRPr lang="en-US" altLang="zh-CN"/>
          </a:p>
        </p:txBody>
      </p:sp>
      <p:sp>
        <p:nvSpPr>
          <p:cNvPr id="6" name="Freeform 10"/>
          <p:cNvSpPr/>
          <p:nvPr userDrawn="1"/>
        </p:nvSpPr>
        <p:spPr>
          <a:xfrm>
            <a:off x="1132800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item Lists 8">
    <p:spTree>
      <p:nvGrpSpPr>
        <p:cNvPr id="1" name=""/>
        <p:cNvGrpSpPr/>
        <p:nvPr/>
      </p:nvGrpSpPr>
      <p:grpSpPr>
        <a:xfrm>
          <a:off x="0" y="0"/>
          <a:ext cx="0" cy="0"/>
          <a:chOff x="0" y="0"/>
          <a:chExt cx="0" cy="0"/>
        </a:xfrm>
      </p:grpSpPr>
      <p:sp>
        <p:nvSpPr>
          <p:cNvPr id="2" name="Title 1"/>
          <p:cNvSpPr>
            <a:spLocks noGrp="1"/>
          </p:cNvSpPr>
          <p:nvPr>
            <p:ph type="title"/>
          </p:nvPr>
        </p:nvSpPr>
        <p:spPr>
          <a:xfrm>
            <a:off x="844000" y="886783"/>
            <a:ext cx="10504000" cy="1132258"/>
          </a:xfrm>
        </p:spPr>
        <p:txBody>
          <a:bodyPr lIns="0" tIns="0" rIns="0" bIns="0" anchor="ctr">
            <a:noAutofit/>
          </a:bodyPr>
          <a:lstStyle>
            <a:lvl1pPr algn="ctr">
              <a:defRPr sz="3600" b="0" baseline="0"/>
            </a:lvl1pPr>
          </a:lstStyle>
          <a:p>
            <a:r>
              <a:rPr lang="en-US"/>
              <a:t>Click to edit Master title style</a:t>
            </a:r>
          </a:p>
        </p:txBody>
      </p:sp>
      <p:sp>
        <p:nvSpPr>
          <p:cNvPr id="22" name="Rectangle 21"/>
          <p:cNvSpPr/>
          <p:nvPr userDrawn="1"/>
        </p:nvSpPr>
        <p:spPr>
          <a:xfrm rot="2700000">
            <a:off x="1595440" y="2342604"/>
            <a:ext cx="900000" cy="90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 Placeholder 22"/>
          <p:cNvSpPr>
            <a:spLocks noGrp="1"/>
          </p:cNvSpPr>
          <p:nvPr>
            <p:ph type="body" sz="quarter" idx="53" hasCustomPrompt="1"/>
          </p:nvPr>
        </p:nvSpPr>
        <p:spPr>
          <a:xfrm>
            <a:off x="1775855" y="2555875"/>
            <a:ext cx="538162" cy="471988"/>
          </a:xfrm>
        </p:spPr>
        <p:txBody>
          <a:bodyPr lIns="0" tIns="0" rIns="0" bIns="0" anchor="ctr">
            <a:noAutofit/>
          </a:bodyPr>
          <a:lstStyle>
            <a:lvl1pPr marL="0" indent="0" algn="ctr">
              <a:lnSpc>
                <a:spcPct val="100000"/>
              </a:lnSpc>
              <a:spcBef>
                <a:spcPts val="0"/>
              </a:spcBef>
              <a:buNone/>
              <a:defRPr sz="2000" b="1" baseline="0"/>
            </a:lvl1pPr>
          </a:lstStyle>
          <a:p>
            <a:pPr lvl="0"/>
            <a:r>
              <a:rPr lang="en-US"/>
              <a:t>01</a:t>
            </a:r>
          </a:p>
        </p:txBody>
      </p:sp>
      <p:sp>
        <p:nvSpPr>
          <p:cNvPr id="11" name="Text Placeholder 39"/>
          <p:cNvSpPr>
            <a:spLocks noGrp="1"/>
          </p:cNvSpPr>
          <p:nvPr>
            <p:ph type="body" sz="quarter" idx="27"/>
          </p:nvPr>
        </p:nvSpPr>
        <p:spPr>
          <a:xfrm>
            <a:off x="849311"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2" name="Text Placeholder 39"/>
          <p:cNvSpPr>
            <a:spLocks noGrp="1"/>
          </p:cNvSpPr>
          <p:nvPr>
            <p:ph type="body" sz="quarter" idx="32"/>
          </p:nvPr>
        </p:nvSpPr>
        <p:spPr>
          <a:xfrm>
            <a:off x="844000" y="4772803"/>
            <a:ext cx="2386947" cy="1109791"/>
          </a:xfrm>
        </p:spPr>
        <p:txBody>
          <a:bodyPr lIns="0" tIns="0" rIns="0" bIns="0" anchor="t">
            <a:noAutofit/>
          </a:bodyPr>
          <a:lstStyle>
            <a:lvl1pPr marL="0" indent="0" algn="ctr">
              <a:lnSpc>
                <a:spcPct val="120000"/>
              </a:lnSpc>
              <a:spcBef>
                <a:spcPts val="0"/>
              </a:spcBef>
              <a:buNone/>
              <a:defRPr sz="1400" b="0" baseline="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1" name="Rectangle 20"/>
          <p:cNvSpPr/>
          <p:nvPr userDrawn="1"/>
        </p:nvSpPr>
        <p:spPr>
          <a:xfrm rot="2700000">
            <a:off x="4290502" y="2342604"/>
            <a:ext cx="900000" cy="90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2"/>
          <p:cNvSpPr>
            <a:spLocks noGrp="1"/>
          </p:cNvSpPr>
          <p:nvPr>
            <p:ph type="body" sz="quarter" idx="54" hasCustomPrompt="1"/>
          </p:nvPr>
        </p:nvSpPr>
        <p:spPr>
          <a:xfrm>
            <a:off x="4471925" y="2555875"/>
            <a:ext cx="538162" cy="471988"/>
          </a:xfrm>
        </p:spPr>
        <p:txBody>
          <a:bodyPr lIns="0" tIns="0" rIns="0" bIns="0" anchor="ctr">
            <a:noAutofit/>
          </a:bodyPr>
          <a:lstStyle>
            <a:lvl1pPr marL="0" indent="0" algn="ctr">
              <a:lnSpc>
                <a:spcPct val="100000"/>
              </a:lnSpc>
              <a:spcBef>
                <a:spcPts val="0"/>
              </a:spcBef>
              <a:buNone/>
              <a:defRPr sz="2000" b="1"/>
            </a:lvl1pPr>
          </a:lstStyle>
          <a:p>
            <a:pPr lvl="0"/>
            <a:r>
              <a:rPr lang="en-US"/>
              <a:t>02</a:t>
            </a:r>
          </a:p>
        </p:txBody>
      </p:sp>
      <p:sp>
        <p:nvSpPr>
          <p:cNvPr id="13" name="Text Placeholder 39"/>
          <p:cNvSpPr>
            <a:spLocks noGrp="1"/>
          </p:cNvSpPr>
          <p:nvPr>
            <p:ph type="body" sz="quarter" idx="43"/>
          </p:nvPr>
        </p:nvSpPr>
        <p:spPr>
          <a:xfrm>
            <a:off x="3544373"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4" name="Text Placeholder 39"/>
          <p:cNvSpPr>
            <a:spLocks noGrp="1"/>
          </p:cNvSpPr>
          <p:nvPr>
            <p:ph type="body" sz="quarter" idx="44"/>
          </p:nvPr>
        </p:nvSpPr>
        <p:spPr>
          <a:xfrm>
            <a:off x="3544373" y="4772803"/>
            <a:ext cx="2386947" cy="1109791"/>
          </a:xfrm>
        </p:spPr>
        <p:txBody>
          <a:bodyPr lIns="0" tIns="0" rIns="0" bIns="0" anchor="t">
            <a:noAutofit/>
          </a:bodyPr>
          <a:lstStyle>
            <a:lvl1pPr marL="0" indent="0" algn="ctr">
              <a:lnSpc>
                <a:spcPct val="120000"/>
              </a:lnSpc>
              <a:spcBef>
                <a:spcPts val="0"/>
              </a:spcBef>
              <a:buNone/>
              <a:defRPr sz="1400" b="0" baseline="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9" name="Rectangle 18"/>
          <p:cNvSpPr/>
          <p:nvPr userDrawn="1"/>
        </p:nvSpPr>
        <p:spPr>
          <a:xfrm rot="2700000">
            <a:off x="6996186" y="2342604"/>
            <a:ext cx="900000" cy="90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2"/>
          <p:cNvSpPr>
            <a:spLocks noGrp="1"/>
          </p:cNvSpPr>
          <p:nvPr>
            <p:ph type="body" sz="quarter" idx="55" hasCustomPrompt="1"/>
          </p:nvPr>
        </p:nvSpPr>
        <p:spPr>
          <a:xfrm>
            <a:off x="7177609" y="2555875"/>
            <a:ext cx="538162" cy="471988"/>
          </a:xfrm>
        </p:spPr>
        <p:txBody>
          <a:bodyPr lIns="0" tIns="0" rIns="0" bIns="0" anchor="ctr">
            <a:noAutofit/>
          </a:bodyPr>
          <a:lstStyle>
            <a:lvl1pPr marL="0" indent="0" algn="ctr">
              <a:lnSpc>
                <a:spcPct val="100000"/>
              </a:lnSpc>
              <a:spcBef>
                <a:spcPts val="0"/>
              </a:spcBef>
              <a:buNone/>
              <a:defRPr sz="2000" b="1"/>
            </a:lvl1pPr>
          </a:lstStyle>
          <a:p>
            <a:pPr lvl="0"/>
            <a:r>
              <a:rPr lang="en-US"/>
              <a:t>03</a:t>
            </a:r>
          </a:p>
        </p:txBody>
      </p:sp>
      <p:sp>
        <p:nvSpPr>
          <p:cNvPr id="15" name="Text Placeholder 39"/>
          <p:cNvSpPr>
            <a:spLocks noGrp="1"/>
          </p:cNvSpPr>
          <p:nvPr>
            <p:ph type="body" sz="quarter" idx="45"/>
          </p:nvPr>
        </p:nvSpPr>
        <p:spPr>
          <a:xfrm>
            <a:off x="6250057"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6" name="Text Placeholder 39"/>
          <p:cNvSpPr>
            <a:spLocks noGrp="1"/>
          </p:cNvSpPr>
          <p:nvPr>
            <p:ph type="body" sz="quarter" idx="46"/>
          </p:nvPr>
        </p:nvSpPr>
        <p:spPr>
          <a:xfrm>
            <a:off x="6250057" y="4772803"/>
            <a:ext cx="2386947" cy="1109791"/>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20" name="Rectangle 19"/>
          <p:cNvSpPr/>
          <p:nvPr userDrawn="1"/>
        </p:nvSpPr>
        <p:spPr>
          <a:xfrm rot="2700000">
            <a:off x="9701870" y="2342604"/>
            <a:ext cx="900000" cy="90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2"/>
          <p:cNvSpPr>
            <a:spLocks noGrp="1"/>
          </p:cNvSpPr>
          <p:nvPr>
            <p:ph type="body" sz="quarter" idx="56" hasCustomPrompt="1"/>
          </p:nvPr>
        </p:nvSpPr>
        <p:spPr>
          <a:xfrm>
            <a:off x="9883293" y="2555875"/>
            <a:ext cx="538162" cy="471988"/>
          </a:xfrm>
        </p:spPr>
        <p:txBody>
          <a:bodyPr lIns="0" tIns="0" rIns="0" bIns="0" anchor="ctr">
            <a:noAutofit/>
          </a:bodyPr>
          <a:lstStyle>
            <a:lvl1pPr marL="0" indent="0" algn="ctr">
              <a:lnSpc>
                <a:spcPct val="100000"/>
              </a:lnSpc>
              <a:spcBef>
                <a:spcPts val="0"/>
              </a:spcBef>
              <a:buNone/>
              <a:defRPr sz="2000" b="1"/>
            </a:lvl1pPr>
          </a:lstStyle>
          <a:p>
            <a:pPr lvl="0"/>
            <a:r>
              <a:rPr lang="en-US"/>
              <a:t>04</a:t>
            </a:r>
          </a:p>
        </p:txBody>
      </p:sp>
      <p:sp>
        <p:nvSpPr>
          <p:cNvPr id="18" name="Text Placeholder 39"/>
          <p:cNvSpPr>
            <a:spLocks noGrp="1"/>
          </p:cNvSpPr>
          <p:nvPr>
            <p:ph type="body" sz="quarter" idx="48"/>
          </p:nvPr>
        </p:nvSpPr>
        <p:spPr>
          <a:xfrm>
            <a:off x="8955741" y="3605138"/>
            <a:ext cx="2392258" cy="1099928"/>
          </a:xfrm>
        </p:spPr>
        <p:txBody>
          <a:bodyPr lIns="0" tIns="0" rIns="0" bIns="0" anchor="ctr">
            <a:noAutofit/>
          </a:bodyPr>
          <a:lstStyle>
            <a:lvl1pPr marL="0" indent="0" algn="ctr">
              <a:lnSpc>
                <a:spcPct val="100000"/>
              </a:lnSpc>
              <a:spcBef>
                <a:spcPts val="0"/>
              </a:spcBef>
              <a:buNone/>
              <a:defRPr sz="1800" b="0" baseline="0">
                <a:latin typeface="+mj-lt"/>
                <a:ea typeface="+mj-ea"/>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17" name="Text Placeholder 39"/>
          <p:cNvSpPr>
            <a:spLocks noGrp="1"/>
          </p:cNvSpPr>
          <p:nvPr>
            <p:ph type="body" sz="quarter" idx="47"/>
          </p:nvPr>
        </p:nvSpPr>
        <p:spPr>
          <a:xfrm>
            <a:off x="8955741" y="4772803"/>
            <a:ext cx="2386947" cy="1109791"/>
          </a:xfrm>
        </p:spPr>
        <p:txBody>
          <a:bodyPr lIns="0" tIns="0" rIns="0" bIns="0" anchor="t">
            <a:noAutofit/>
          </a:bodyPr>
          <a:lstStyle>
            <a:lvl1pPr marL="0" indent="0" algn="ctr">
              <a:lnSpc>
                <a:spcPct val="120000"/>
              </a:lnSpc>
              <a:spcBef>
                <a:spcPts val="0"/>
              </a:spcBef>
              <a:buNone/>
              <a:defRPr sz="1400" b="0">
                <a:latin typeface="+mn-lt"/>
              </a:defRPr>
            </a:lvl1pPr>
            <a:lvl2pPr marL="0" indent="0">
              <a:lnSpc>
                <a:spcPct val="100000"/>
              </a:lnSpc>
              <a:spcBef>
                <a:spcPts val="0"/>
              </a:spcBef>
              <a:defRPr sz="1800" b="1"/>
            </a:lvl2pPr>
            <a:lvl3pPr marL="0" indent="0">
              <a:lnSpc>
                <a:spcPct val="100000"/>
              </a:lnSpc>
              <a:spcBef>
                <a:spcPts val="0"/>
              </a:spcBef>
              <a:defRPr sz="1800" b="1"/>
            </a:lvl3pPr>
            <a:lvl4pPr marL="0" indent="0">
              <a:lnSpc>
                <a:spcPct val="100000"/>
              </a:lnSpc>
              <a:spcBef>
                <a:spcPts val="0"/>
              </a:spcBef>
              <a:defRPr sz="1800" b="1"/>
            </a:lvl4pPr>
            <a:lvl5pPr marL="0" indent="0">
              <a:lnSpc>
                <a:spcPct val="100000"/>
              </a:lnSpc>
              <a:spcBef>
                <a:spcPts val="0"/>
              </a:spcBef>
              <a:defRPr sz="1800" b="1"/>
            </a:lvl5pPr>
          </a:lstStyle>
          <a:p>
            <a:pPr lvl="0"/>
            <a:r>
              <a:rPr lang="en-US"/>
              <a:t>Click to edit Master text styles</a:t>
            </a:r>
          </a:p>
        </p:txBody>
      </p:sp>
      <p:sp>
        <p:nvSpPr>
          <p:cNvPr id="4" name="Freeform 10"/>
          <p:cNvSpPr/>
          <p:nvPr userDrawn="1"/>
        </p:nvSpPr>
        <p:spPr>
          <a:xfrm>
            <a:off x="1132800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Freeform 10"/>
          <p:cNvSpPr/>
          <p:nvPr userDrawn="1"/>
        </p:nvSpPr>
        <p:spPr>
          <a:xfrm>
            <a:off x="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8" name="Date Placeholder 7"/>
          <p:cNvSpPr>
            <a:spLocks noGrp="1"/>
          </p:cNvSpPr>
          <p:nvPr>
            <p:ph type="dt" sz="half" idx="57"/>
          </p:nvPr>
        </p:nvSpPr>
        <p:spPr/>
        <p:txBody>
          <a:bodyPr/>
          <a:lstStyle/>
          <a:p>
            <a:r>
              <a:rPr lang="en-US" altLang="zh-CN"/>
              <a:t>03/13/2025</a:t>
            </a:r>
          </a:p>
        </p:txBody>
      </p:sp>
      <p:sp>
        <p:nvSpPr>
          <p:cNvPr id="9" name="Footer Placeholder 8"/>
          <p:cNvSpPr>
            <a:spLocks noGrp="1"/>
          </p:cNvSpPr>
          <p:nvPr>
            <p:ph type="ftr" sz="quarter" idx="58"/>
          </p:nvPr>
        </p:nvSpPr>
        <p:spPr/>
        <p:txBody>
          <a:bodyPr/>
          <a:lstStyle/>
          <a:p>
            <a:r>
              <a:rPr lang="en-US" altLang="zh-CN"/>
              <a:t>Sample Footer Text</a:t>
            </a:r>
          </a:p>
        </p:txBody>
      </p:sp>
      <p:sp>
        <p:nvSpPr>
          <p:cNvPr id="10" name="Slide Number Placeholder 9"/>
          <p:cNvSpPr>
            <a:spLocks noGrp="1"/>
          </p:cNvSpPr>
          <p:nvPr>
            <p:ph type="sldNum" sz="half" idx="59"/>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p:cNvSpPr>
            <a:spLocks noGrp="1"/>
          </p:cNvSpPr>
          <p:nvPr>
            <p:ph type="title"/>
          </p:nvPr>
        </p:nvSpPr>
        <p:spPr>
          <a:xfrm>
            <a:off x="844001" y="831919"/>
            <a:ext cx="10504000" cy="528186"/>
          </a:xfrm>
        </p:spPr>
        <p:txBody>
          <a:bodyPr lIns="0" tIns="0" rIns="0" bIns="0" anchor="ctr">
            <a:noAutofit/>
          </a:bodyPr>
          <a:lstStyle>
            <a:lvl1pPr>
              <a:defRPr sz="2400" b="0"/>
            </a:lvl1pPr>
          </a:lstStyle>
          <a:p>
            <a:r>
              <a:rPr lang="en-US"/>
              <a:t>Click to edit Master title style</a:t>
            </a:r>
          </a:p>
        </p:txBody>
      </p:sp>
      <p:sp>
        <p:nvSpPr>
          <p:cNvPr id="3" name="Content Placeholder 2"/>
          <p:cNvSpPr>
            <a:spLocks noGrp="1"/>
          </p:cNvSpPr>
          <p:nvPr>
            <p:ph idx="1"/>
          </p:nvPr>
        </p:nvSpPr>
        <p:spPr>
          <a:xfrm>
            <a:off x="844000" y="1474839"/>
            <a:ext cx="10504000" cy="4551241"/>
          </a:xfrm>
        </p:spPr>
        <p:txBody>
          <a:bodyPr lIns="0" tIns="0" rIns="0" bIns="0">
            <a:noAutofit/>
          </a:bodyPr>
          <a:lstStyle>
            <a:lvl1pPr marL="0" indent="0">
              <a:buFont typeface="Arial" panose="020B0604020202020204" pitchFamily="34" charse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10"/>
          <p:cNvSpPr/>
          <p:nvPr userDrawn="1"/>
        </p:nvSpPr>
        <p:spPr>
          <a:xfrm>
            <a:off x="10927775" y="6134100"/>
            <a:ext cx="1264225"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7" name="Freeform 10"/>
          <p:cNvSpPr/>
          <p:nvPr userDrawn="1"/>
        </p:nvSpPr>
        <p:spPr>
          <a:xfrm>
            <a:off x="0" y="-7294"/>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Date Placeholder 3"/>
          <p:cNvSpPr>
            <a:spLocks noGrp="1"/>
          </p:cNvSpPr>
          <p:nvPr>
            <p:ph type="dt" sz="half" idx="10"/>
          </p:nvPr>
        </p:nvSpPr>
        <p:spPr/>
        <p:txBody>
          <a:bodyPr/>
          <a:lstStyle/>
          <a:p>
            <a:r>
              <a:rPr lang="en-US" altLang="zh-CN"/>
              <a:t>03/13/2025</a:t>
            </a:r>
          </a:p>
        </p:txBody>
      </p:sp>
      <p:sp>
        <p:nvSpPr>
          <p:cNvPr id="5" name="Footer Placeholder 4"/>
          <p:cNvSpPr>
            <a:spLocks noGrp="1"/>
          </p:cNvSpPr>
          <p:nvPr>
            <p:ph type="ftr" sz="quarter" idx="11"/>
          </p:nvPr>
        </p:nvSpPr>
        <p:spPr/>
        <p:txBody>
          <a:bodyPr/>
          <a:lstStyle/>
          <a:p>
            <a:r>
              <a:rPr lang="en-US" altLang="zh-CN"/>
              <a:t>Sample Footer Text</a:t>
            </a:r>
          </a:p>
        </p:txBody>
      </p:sp>
      <p:sp>
        <p:nvSpPr>
          <p:cNvPr id="6" name="Slide Number Placeholder 5"/>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Only (Max)">
    <p:spTree>
      <p:nvGrpSpPr>
        <p:cNvPr id="1" name=""/>
        <p:cNvGrpSpPr/>
        <p:nvPr/>
      </p:nvGrpSpPr>
      <p:grpSpPr>
        <a:xfrm>
          <a:off x="0" y="0"/>
          <a:ext cx="0" cy="0"/>
          <a:chOff x="0" y="0"/>
          <a:chExt cx="0" cy="0"/>
        </a:xfrm>
      </p:grpSpPr>
      <p:sp>
        <p:nvSpPr>
          <p:cNvPr id="2" name="Title 1"/>
          <p:cNvSpPr>
            <a:spLocks noGrp="1"/>
          </p:cNvSpPr>
          <p:nvPr>
            <p:ph type="title"/>
          </p:nvPr>
        </p:nvSpPr>
        <p:spPr>
          <a:xfrm>
            <a:off x="841248" y="-1325880"/>
            <a:ext cx="10515600" cy="1325880"/>
          </a:xfrm>
        </p:spPr>
        <p:txBody>
          <a:bodyPr lIns="0" tIns="0" rIns="0" bIns="0" anchor="ctr">
            <a:normAutofit/>
          </a:bodyPr>
          <a:lstStyle>
            <a:lvl1pPr>
              <a:defRPr sz="2400" b="0"/>
            </a:lvl1pPr>
          </a:lstStyle>
          <a:p>
            <a:r>
              <a:rPr lang="en-US"/>
              <a:t>Click to edit Master title style</a:t>
            </a:r>
          </a:p>
        </p:txBody>
      </p:sp>
      <p:sp>
        <p:nvSpPr>
          <p:cNvPr id="3" name="Content Placeholder 2"/>
          <p:cNvSpPr>
            <a:spLocks noGrp="1"/>
          </p:cNvSpPr>
          <p:nvPr>
            <p:ph idx="1"/>
          </p:nvPr>
        </p:nvSpPr>
        <p:spPr>
          <a:xfrm>
            <a:off x="137159" y="367091"/>
            <a:ext cx="11924209" cy="6123818"/>
          </a:xfrm>
        </p:spPr>
        <p:txBody>
          <a:bodyPr lIns="0" tIns="0" rIns="0" bIns="0">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ltLang="zh-CN"/>
              <a:t>03/13/2025</a:t>
            </a:r>
          </a:p>
        </p:txBody>
      </p:sp>
      <p:sp>
        <p:nvSpPr>
          <p:cNvPr id="5" name="Footer Placeholder 4"/>
          <p:cNvSpPr>
            <a:spLocks noGrp="1"/>
          </p:cNvSpPr>
          <p:nvPr>
            <p:ph type="ftr" sz="quarter" idx="11"/>
          </p:nvPr>
        </p:nvSpPr>
        <p:spPr/>
        <p:txBody>
          <a:bodyPr/>
          <a:lstStyle/>
          <a:p>
            <a:r>
              <a:rPr lang="en-US" altLang="zh-CN"/>
              <a:t>Sample Footer Text</a:t>
            </a:r>
          </a:p>
        </p:txBody>
      </p:sp>
      <p:sp>
        <p:nvSpPr>
          <p:cNvPr id="6" name="Slide Number Placeholder 5"/>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8"/>
            <a:ext cx="10504000" cy="848979"/>
          </a:xfrm>
        </p:spPr>
        <p:txBody>
          <a:bodyPr lIns="0" tIns="0" rIns="0" bIns="0"/>
          <a:lstStyle/>
          <a:p>
            <a:r>
              <a:rPr lang="en-US"/>
              <a:t>Click to edit Master title style</a:t>
            </a:r>
          </a:p>
        </p:txBody>
      </p:sp>
      <p:sp>
        <p:nvSpPr>
          <p:cNvPr id="3" name="Content Placeholder 2"/>
          <p:cNvSpPr>
            <a:spLocks noGrp="1"/>
          </p:cNvSpPr>
          <p:nvPr>
            <p:ph idx="1"/>
          </p:nvPr>
        </p:nvSpPr>
        <p:spPr>
          <a:xfrm>
            <a:off x="844000" y="1945532"/>
            <a:ext cx="10504000" cy="4080548"/>
          </a:xfrm>
        </p:spPr>
        <p:txBody>
          <a:bodyPr lIns="0" tIns="0" rIns="0" bIns="0">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Shape 6"/>
          <p:cNvSpPr/>
          <p:nvPr userDrawn="1"/>
        </p:nvSpPr>
        <p:spPr>
          <a:xfrm>
            <a:off x="2" y="6526800"/>
            <a:ext cx="12191999" cy="331200"/>
          </a:xfrm>
          <a:custGeom>
            <a:avLst/>
            <a:gdLst>
              <a:gd name="connsiteX0" fmla="*/ 0 w 12191999"/>
              <a:gd name="connsiteY0" fmla="*/ 0 h 331200"/>
              <a:gd name="connsiteX1" fmla="*/ 12191999 w 12191999"/>
              <a:gd name="connsiteY1" fmla="*/ 0 h 331200"/>
              <a:gd name="connsiteX2" fmla="*/ 12191999 w 12191999"/>
              <a:gd name="connsiteY2" fmla="*/ 331200 h 331200"/>
              <a:gd name="connsiteX3" fmla="*/ 0 w 12191999"/>
              <a:gd name="connsiteY3" fmla="*/ 331200 h 331200"/>
            </a:gdLst>
            <a:ahLst/>
            <a:cxnLst>
              <a:cxn ang="0">
                <a:pos x="connsiteX0" y="connsiteY0"/>
              </a:cxn>
              <a:cxn ang="0">
                <a:pos x="connsiteX1" y="connsiteY1"/>
              </a:cxn>
              <a:cxn ang="0">
                <a:pos x="connsiteX2" y="connsiteY2"/>
              </a:cxn>
              <a:cxn ang="0">
                <a:pos x="connsiteX3" y="connsiteY3"/>
              </a:cxn>
            </a:cxnLst>
            <a:rect l="l" t="t" r="r" b="b"/>
            <a:pathLst>
              <a:path w="12191999" h="331200">
                <a:moveTo>
                  <a:pt x="0" y="0"/>
                </a:moveTo>
                <a:lnTo>
                  <a:pt x="12191999" y="0"/>
                </a:lnTo>
                <a:lnTo>
                  <a:pt x="12191999" y="331200"/>
                </a:lnTo>
                <a:lnTo>
                  <a:pt x="0" y="331200"/>
                </a:lnTo>
                <a:close/>
              </a:path>
            </a:pathLst>
          </a:custGeom>
          <a:solidFill>
            <a:schemeClr val="accent1"/>
          </a:solidFill>
        </p:spPr>
        <p:txBody>
          <a:bodyPr wrap="square">
            <a:noAutofit/>
          </a:bodyPr>
          <a:lstStyle/>
          <a:p>
            <a:endParaRPr lang="zh-CN" altLang="en-US"/>
          </a:p>
        </p:txBody>
      </p:sp>
      <p:sp>
        <p:nvSpPr>
          <p:cNvPr id="8" name="Freeform 17"/>
          <p:cNvSpPr/>
          <p:nvPr userDrawn="1"/>
        </p:nvSpPr>
        <p:spPr>
          <a:xfrm flipV="1">
            <a:off x="0"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4" name="Date Placeholder 3"/>
          <p:cNvSpPr>
            <a:spLocks noGrp="1"/>
          </p:cNvSpPr>
          <p:nvPr>
            <p:ph type="dt" sz="half" idx="10"/>
          </p:nvPr>
        </p:nvSpPr>
        <p:spPr/>
        <p:txBody>
          <a:bodyPr/>
          <a:lstStyle/>
          <a:p>
            <a:r>
              <a:rPr lang="en-US" altLang="zh-CN" dirty="0"/>
              <a:t>03/13/2025</a:t>
            </a:r>
            <a:fld id="{990E4242-8CA0-457D-B3B1-7D78B4164321}" type="datetime1">
              <a:rPr lang="en-US" smtClean="0"/>
              <a:t>4/28/2025</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
        <p:nvSpPr>
          <p:cNvPr id="10" name="Freeform 10"/>
          <p:cNvSpPr/>
          <p:nvPr userDrawn="1"/>
        </p:nvSpPr>
        <p:spPr>
          <a:xfrm>
            <a:off x="10927775" y="0"/>
            <a:ext cx="1264225"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p:cNvSpPr>
            <a:spLocks noGrp="1"/>
          </p:cNvSpPr>
          <p:nvPr>
            <p:ph type="title"/>
          </p:nvPr>
        </p:nvSpPr>
        <p:spPr>
          <a:xfrm>
            <a:off x="1028347" y="2385975"/>
            <a:ext cx="4325112" cy="2454796"/>
          </a:xfrm>
        </p:spPr>
        <p:txBody>
          <a:bodyPr lIns="0" tIns="0" rIns="0" bIns="0" anchor="ctr">
            <a:noAutofit/>
          </a:bodyPr>
          <a:lstStyle>
            <a:lvl1pPr>
              <a:defRPr sz="4400" b="0"/>
            </a:lvl1pPr>
          </a:lstStyle>
          <a:p>
            <a:r>
              <a:rPr lang="en-US"/>
              <a:t>Click to edit Master title style</a:t>
            </a:r>
          </a:p>
        </p:txBody>
      </p:sp>
      <p:sp>
        <p:nvSpPr>
          <p:cNvPr id="8" name="Content Placeholder 7"/>
          <p:cNvSpPr>
            <a:spLocks noGrp="1"/>
          </p:cNvSpPr>
          <p:nvPr>
            <p:ph sz="quarter" idx="13"/>
          </p:nvPr>
        </p:nvSpPr>
        <p:spPr>
          <a:xfrm>
            <a:off x="6273800" y="2386584"/>
            <a:ext cx="4325112" cy="2459736"/>
          </a:xfrm>
        </p:spPr>
        <p:txBody>
          <a:bodyPr lIns="0" tIns="0" rIns="0" bIns="0" anchor="ctr">
            <a:noAutofit/>
          </a:bodyPr>
          <a:lstStyle>
            <a:lvl1pPr marL="0" indent="0">
              <a:buNone/>
              <a:defRPr sz="1400"/>
            </a:lvl1pPr>
            <a:lvl2pPr marL="228600" indent="0">
              <a:buNone/>
              <a:defRPr sz="1200"/>
            </a:lvl2pPr>
            <a:lvl3pPr marL="457200" indent="0">
              <a:buNone/>
              <a:defRPr sz="1100"/>
            </a:lvl3pPr>
            <a:lvl4pPr marL="685800" indent="0">
              <a:buNone/>
              <a:defRPr sz="105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10"/>
          <p:cNvSpPr/>
          <p:nvPr userDrawn="1"/>
        </p:nvSpPr>
        <p:spPr>
          <a:xfrm>
            <a:off x="0" y="4960385"/>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Freeform 10"/>
          <p:cNvSpPr/>
          <p:nvPr userDrawn="1"/>
        </p:nvSpPr>
        <p:spPr>
          <a:xfrm>
            <a:off x="10927775" y="0"/>
            <a:ext cx="1264225"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Date Placeholder 3"/>
          <p:cNvSpPr>
            <a:spLocks noGrp="1"/>
          </p:cNvSpPr>
          <p:nvPr>
            <p:ph type="dt" sz="half" idx="14"/>
          </p:nvPr>
        </p:nvSpPr>
        <p:spPr/>
        <p:txBody>
          <a:bodyPr/>
          <a:lstStyle/>
          <a:p>
            <a:r>
              <a:rPr lang="en-US" altLang="zh-CN"/>
              <a:t>03/13/2025</a:t>
            </a:r>
          </a:p>
        </p:txBody>
      </p:sp>
      <p:sp>
        <p:nvSpPr>
          <p:cNvPr id="5" name="Footer Placeholder 4"/>
          <p:cNvSpPr>
            <a:spLocks noGrp="1"/>
          </p:cNvSpPr>
          <p:nvPr>
            <p:ph type="ftr" sz="quarter" idx="15"/>
          </p:nvPr>
        </p:nvSpPr>
        <p:spPr/>
        <p:txBody>
          <a:bodyPr/>
          <a:lstStyle/>
          <a:p>
            <a:r>
              <a:rPr lang="en-US" altLang="zh-CN"/>
              <a:t>Sample Footer Text</a:t>
            </a:r>
          </a:p>
        </p:txBody>
      </p:sp>
      <p:sp>
        <p:nvSpPr>
          <p:cNvPr id="6" name="Slide Number Placeholder 5"/>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p:cNvSpPr>
            <a:spLocks noGrp="1"/>
          </p:cNvSpPr>
          <p:nvPr>
            <p:ph type="title"/>
          </p:nvPr>
        </p:nvSpPr>
        <p:spPr>
          <a:xfrm>
            <a:off x="1028347" y="2258568"/>
            <a:ext cx="3813048" cy="3557016"/>
          </a:xfrm>
        </p:spPr>
        <p:txBody>
          <a:bodyPr lIns="0" tIns="0" rIns="0" bIns="0">
            <a:noAutofit/>
          </a:bodyPr>
          <a:lstStyle>
            <a:lvl1pPr>
              <a:defRPr sz="3600" b="0"/>
            </a:lvl1pPr>
          </a:lstStyle>
          <a:p>
            <a:r>
              <a:rPr lang="en-US"/>
              <a:t>Click to edit Master title style</a:t>
            </a:r>
          </a:p>
        </p:txBody>
      </p:sp>
      <p:sp>
        <p:nvSpPr>
          <p:cNvPr id="8" name="Content Placeholder 7"/>
          <p:cNvSpPr>
            <a:spLocks noGrp="1"/>
          </p:cNvSpPr>
          <p:nvPr>
            <p:ph sz="quarter" idx="13"/>
          </p:nvPr>
        </p:nvSpPr>
        <p:spPr>
          <a:xfrm>
            <a:off x="5519738" y="2254250"/>
            <a:ext cx="4956175" cy="3556000"/>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10"/>
          <p:cNvSpPr/>
          <p:nvPr userDrawn="1"/>
        </p:nvSpPr>
        <p:spPr>
          <a:xfrm>
            <a:off x="0" y="0"/>
            <a:ext cx="12192000"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Date Placeholder 3"/>
          <p:cNvSpPr>
            <a:spLocks noGrp="1"/>
          </p:cNvSpPr>
          <p:nvPr>
            <p:ph type="dt" sz="half" idx="14"/>
          </p:nvPr>
        </p:nvSpPr>
        <p:spPr/>
        <p:txBody>
          <a:bodyPr/>
          <a:lstStyle/>
          <a:p>
            <a:r>
              <a:rPr lang="en-US" altLang="zh-CN"/>
              <a:t>03/13/2025</a:t>
            </a:r>
          </a:p>
        </p:txBody>
      </p:sp>
      <p:sp>
        <p:nvSpPr>
          <p:cNvPr id="5" name="Footer Placeholder 4"/>
          <p:cNvSpPr>
            <a:spLocks noGrp="1"/>
          </p:cNvSpPr>
          <p:nvPr>
            <p:ph type="ftr" sz="quarter" idx="15"/>
          </p:nvPr>
        </p:nvSpPr>
        <p:spPr/>
        <p:txBody>
          <a:bodyPr/>
          <a:lstStyle/>
          <a:p>
            <a:r>
              <a:rPr lang="en-US" altLang="zh-CN"/>
              <a:t>Sample Footer Text</a:t>
            </a:r>
          </a:p>
        </p:txBody>
      </p:sp>
      <p:sp>
        <p:nvSpPr>
          <p:cNvPr id="6" name="Slide Number Placeholder 5"/>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p:cNvSpPr>
            <a:spLocks noGrp="1"/>
          </p:cNvSpPr>
          <p:nvPr>
            <p:ph type="title"/>
          </p:nvPr>
        </p:nvSpPr>
        <p:spPr>
          <a:xfrm>
            <a:off x="844000" y="1109587"/>
            <a:ext cx="4145582" cy="4638825"/>
          </a:xfrm>
        </p:spPr>
        <p:txBody>
          <a:bodyPr lIns="0" tIns="0" rIns="0" bIns="0">
            <a:noAutofit/>
          </a:bodyPr>
          <a:lstStyle>
            <a:lvl1pPr>
              <a:defRPr sz="3600" b="0"/>
            </a:lvl1pPr>
          </a:lstStyle>
          <a:p>
            <a:r>
              <a:rPr lang="en-US"/>
              <a:t>Click to edit Master title style</a:t>
            </a:r>
          </a:p>
        </p:txBody>
      </p:sp>
      <p:sp>
        <p:nvSpPr>
          <p:cNvPr id="8" name="Content Placeholder 7"/>
          <p:cNvSpPr>
            <a:spLocks noGrp="1"/>
          </p:cNvSpPr>
          <p:nvPr>
            <p:ph sz="quarter" idx="13"/>
          </p:nvPr>
        </p:nvSpPr>
        <p:spPr>
          <a:xfrm>
            <a:off x="5666338" y="1110022"/>
            <a:ext cx="5681662" cy="4818062"/>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10"/>
          <p:cNvSpPr/>
          <p:nvPr userDrawn="1"/>
        </p:nvSpPr>
        <p:spPr>
          <a:xfrm>
            <a:off x="10927775" y="6134100"/>
            <a:ext cx="1264225"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Freeform 10"/>
          <p:cNvSpPr/>
          <p:nvPr userDrawn="1"/>
        </p:nvSpPr>
        <p:spPr>
          <a:xfrm>
            <a:off x="0" y="0"/>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Date Placeholder 3"/>
          <p:cNvSpPr>
            <a:spLocks noGrp="1"/>
          </p:cNvSpPr>
          <p:nvPr>
            <p:ph type="dt" sz="half" idx="14"/>
          </p:nvPr>
        </p:nvSpPr>
        <p:spPr/>
        <p:txBody>
          <a:bodyPr/>
          <a:lstStyle/>
          <a:p>
            <a:r>
              <a:rPr lang="en-US" altLang="zh-CN"/>
              <a:t>03/13/2025</a:t>
            </a:r>
          </a:p>
        </p:txBody>
      </p:sp>
      <p:sp>
        <p:nvSpPr>
          <p:cNvPr id="5" name="Footer Placeholder 4"/>
          <p:cNvSpPr>
            <a:spLocks noGrp="1"/>
          </p:cNvSpPr>
          <p:nvPr>
            <p:ph type="ftr" sz="quarter" idx="15"/>
          </p:nvPr>
        </p:nvSpPr>
        <p:spPr/>
        <p:txBody>
          <a:bodyPr/>
          <a:lstStyle/>
          <a:p>
            <a:r>
              <a:rPr lang="en-US" altLang="zh-CN"/>
              <a:t>Sample Footer Text</a:t>
            </a:r>
          </a:p>
        </p:txBody>
      </p:sp>
      <p:sp>
        <p:nvSpPr>
          <p:cNvPr id="6" name="Slide Number Placeholder 5"/>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p:cNvSpPr>
            <a:spLocks noGrp="1"/>
          </p:cNvSpPr>
          <p:nvPr>
            <p:ph type="title"/>
          </p:nvPr>
        </p:nvSpPr>
        <p:spPr>
          <a:xfrm>
            <a:off x="844000" y="877456"/>
            <a:ext cx="4142232" cy="4940661"/>
          </a:xfrm>
        </p:spPr>
        <p:txBody>
          <a:bodyPr lIns="0" tIns="0" rIns="0" bIns="0">
            <a:noAutofit/>
          </a:bodyPr>
          <a:lstStyle>
            <a:lvl1pPr>
              <a:defRPr sz="3600" b="0"/>
            </a:lvl1pPr>
          </a:lstStyle>
          <a:p>
            <a:r>
              <a:rPr lang="en-US"/>
              <a:t>Click to edit Master title style</a:t>
            </a:r>
          </a:p>
        </p:txBody>
      </p:sp>
      <p:sp>
        <p:nvSpPr>
          <p:cNvPr id="8" name="Content Placeholder 7"/>
          <p:cNvSpPr>
            <a:spLocks noGrp="1"/>
          </p:cNvSpPr>
          <p:nvPr>
            <p:ph sz="quarter" idx="13"/>
          </p:nvPr>
        </p:nvSpPr>
        <p:spPr>
          <a:xfrm>
            <a:off x="5188500" y="848720"/>
            <a:ext cx="6159500" cy="5194161"/>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17"/>
          <p:cNvSpPr/>
          <p:nvPr userDrawn="1"/>
        </p:nvSpPr>
        <p:spPr>
          <a:xfrm>
            <a:off x="1" y="6526800"/>
            <a:ext cx="12192000" cy="331199"/>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7" name="Freeform 17"/>
          <p:cNvSpPr/>
          <p:nvPr userDrawn="1"/>
        </p:nvSpPr>
        <p:spPr>
          <a:xfrm flipV="1">
            <a:off x="0"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9" name="Freeform 17"/>
          <p:cNvSpPr/>
          <p:nvPr userDrawn="1"/>
        </p:nvSpPr>
        <p:spPr>
          <a:xfrm>
            <a:off x="1" y="-1"/>
            <a:ext cx="12192000" cy="331199"/>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10" name="Freeform 17"/>
          <p:cNvSpPr/>
          <p:nvPr userDrawn="1"/>
        </p:nvSpPr>
        <p:spPr>
          <a:xfrm flipV="1">
            <a:off x="7768799" y="-1"/>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4" name="Date Placeholder 3"/>
          <p:cNvSpPr>
            <a:spLocks noGrp="1"/>
          </p:cNvSpPr>
          <p:nvPr>
            <p:ph type="dt" sz="half" idx="14"/>
          </p:nvPr>
        </p:nvSpPr>
        <p:spPr/>
        <p:txBody>
          <a:bodyPr/>
          <a:lstStyle/>
          <a:p>
            <a:r>
              <a:rPr lang="en-US" altLang="zh-CN"/>
              <a:t>03/13/2025</a:t>
            </a:r>
          </a:p>
        </p:txBody>
      </p:sp>
      <p:sp>
        <p:nvSpPr>
          <p:cNvPr id="5" name="Footer Placeholder 4"/>
          <p:cNvSpPr>
            <a:spLocks noGrp="1"/>
          </p:cNvSpPr>
          <p:nvPr>
            <p:ph type="ftr" sz="quarter" idx="15"/>
          </p:nvPr>
        </p:nvSpPr>
        <p:spPr/>
        <p:txBody>
          <a:bodyPr/>
          <a:lstStyle/>
          <a:p>
            <a:r>
              <a:rPr lang="en-US" altLang="zh-CN"/>
              <a:t>Sample Footer Text</a:t>
            </a:r>
          </a:p>
        </p:txBody>
      </p:sp>
      <p:sp>
        <p:nvSpPr>
          <p:cNvPr id="6" name="Slide Number Placeholder 5"/>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9"/>
            <a:ext cx="3494314" cy="5194161"/>
          </a:xfrm>
        </p:spPr>
        <p:txBody>
          <a:bodyPr lIns="0" tIns="0" rIns="0" bIns="0" anchor="ctr">
            <a:noAutofit/>
          </a:bodyPr>
          <a:lstStyle>
            <a:lvl1pPr>
              <a:defRPr sz="3600" b="0"/>
            </a:lvl1pPr>
          </a:lstStyle>
          <a:p>
            <a:r>
              <a:rPr lang="en-US"/>
              <a:t>Click to edit Master title style</a:t>
            </a:r>
          </a:p>
        </p:txBody>
      </p:sp>
      <p:sp>
        <p:nvSpPr>
          <p:cNvPr id="8" name="Content Placeholder 7"/>
          <p:cNvSpPr>
            <a:spLocks noGrp="1"/>
          </p:cNvSpPr>
          <p:nvPr>
            <p:ph sz="quarter" idx="13"/>
          </p:nvPr>
        </p:nvSpPr>
        <p:spPr>
          <a:xfrm>
            <a:off x="4504268" y="831918"/>
            <a:ext cx="6843732" cy="5194161"/>
          </a:xfrm>
        </p:spPr>
        <p:txBody>
          <a:bodyPr lIns="0" tIns="0" rIns="0" bIns="0" anchor="ct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10"/>
          <p:cNvSpPr/>
          <p:nvPr userDrawn="1"/>
        </p:nvSpPr>
        <p:spPr>
          <a:xfrm>
            <a:off x="1132800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Freeform 10"/>
          <p:cNvSpPr/>
          <p:nvPr userDrawn="1"/>
        </p:nvSpPr>
        <p:spPr>
          <a:xfrm>
            <a:off x="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Date Placeholder 3"/>
          <p:cNvSpPr>
            <a:spLocks noGrp="1"/>
          </p:cNvSpPr>
          <p:nvPr>
            <p:ph type="dt" sz="half" idx="14"/>
          </p:nvPr>
        </p:nvSpPr>
        <p:spPr/>
        <p:txBody>
          <a:bodyPr/>
          <a:lstStyle/>
          <a:p>
            <a:r>
              <a:rPr lang="en-US" altLang="zh-CN"/>
              <a:t>03/13/2025</a:t>
            </a:r>
          </a:p>
        </p:txBody>
      </p:sp>
      <p:sp>
        <p:nvSpPr>
          <p:cNvPr id="5" name="Footer Placeholder 4"/>
          <p:cNvSpPr>
            <a:spLocks noGrp="1"/>
          </p:cNvSpPr>
          <p:nvPr>
            <p:ph type="ftr" sz="quarter" idx="15"/>
          </p:nvPr>
        </p:nvSpPr>
        <p:spPr/>
        <p:txBody>
          <a:bodyPr/>
          <a:lstStyle/>
          <a:p>
            <a:r>
              <a:rPr lang="en-US" altLang="zh-CN"/>
              <a:t>Sample Footer Text</a:t>
            </a:r>
          </a:p>
        </p:txBody>
      </p:sp>
      <p:sp>
        <p:nvSpPr>
          <p:cNvPr id="6" name="Slide Number Placeholder 5"/>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20" name="Freeform: Shape 19"/>
          <p:cNvSpPr/>
          <p:nvPr userDrawn="1"/>
        </p:nvSpPr>
        <p:spPr>
          <a:xfrm rot="16200000">
            <a:off x="4627037" y="-706963"/>
            <a:ext cx="2937934" cy="12191992"/>
          </a:xfrm>
          <a:custGeom>
            <a:avLst/>
            <a:gdLst>
              <a:gd name="connsiteX0" fmla="*/ 2937934 w 2937934"/>
              <a:gd name="connsiteY0" fmla="*/ 0 h 12191992"/>
              <a:gd name="connsiteX1" fmla="*/ 2937934 w 2937934"/>
              <a:gd name="connsiteY1" fmla="*/ 12191992 h 12191992"/>
              <a:gd name="connsiteX2" fmla="*/ 0 w 2937934"/>
              <a:gd name="connsiteY2" fmla="*/ 12191992 h 12191992"/>
              <a:gd name="connsiteX3" fmla="*/ 0 w 2937934"/>
              <a:gd name="connsiteY3" fmla="*/ 0 h 12191992"/>
            </a:gdLst>
            <a:ahLst/>
            <a:cxnLst>
              <a:cxn ang="0">
                <a:pos x="connsiteX0" y="connsiteY0"/>
              </a:cxn>
              <a:cxn ang="0">
                <a:pos x="connsiteX1" y="connsiteY1"/>
              </a:cxn>
              <a:cxn ang="0">
                <a:pos x="connsiteX2" y="connsiteY2"/>
              </a:cxn>
              <a:cxn ang="0">
                <a:pos x="connsiteX3" y="connsiteY3"/>
              </a:cxn>
            </a:cxnLst>
            <a:rect l="l" t="t" r="r" b="b"/>
            <a:pathLst>
              <a:path w="2937934" h="12191992">
                <a:moveTo>
                  <a:pt x="2937934" y="0"/>
                </a:moveTo>
                <a:lnTo>
                  <a:pt x="2937934" y="12191992"/>
                </a:lnTo>
                <a:lnTo>
                  <a:pt x="0" y="12191992"/>
                </a:lnTo>
                <a:lnTo>
                  <a:pt x="0" y="0"/>
                </a:lnTo>
                <a:close/>
              </a:path>
            </a:pathLst>
          </a:custGeom>
          <a:solidFill>
            <a:schemeClr val="accent1"/>
          </a:solidFill>
        </p:spPr>
        <p:txBody>
          <a:bodyPr wrap="square">
            <a:noAutofit/>
          </a:bodyPr>
          <a:lstStyle/>
          <a:p>
            <a:endParaRPr lang="zh-CN" altLang="en-US" u="sng"/>
          </a:p>
        </p:txBody>
      </p:sp>
      <p:sp>
        <p:nvSpPr>
          <p:cNvPr id="2" name="Title 1"/>
          <p:cNvSpPr>
            <a:spLocks noGrp="1"/>
          </p:cNvSpPr>
          <p:nvPr>
            <p:ph type="ctrTitle"/>
          </p:nvPr>
        </p:nvSpPr>
        <p:spPr>
          <a:xfrm>
            <a:off x="1981200" y="1140495"/>
            <a:ext cx="8229600" cy="2621154"/>
          </a:xfrm>
        </p:spPr>
        <p:txBody>
          <a:bodyPr lIns="0" tIns="0" rIns="0" bIns="0" anchor="b">
            <a:noAutofit/>
          </a:bodyPr>
          <a:lstStyle>
            <a:lvl1pPr algn="ctr">
              <a:lnSpc>
                <a:spcPct val="100000"/>
              </a:lnSpc>
              <a:defRPr sz="5400" b="0" baseline="0"/>
            </a:lvl1pPr>
          </a:lstStyle>
          <a:p>
            <a:r>
              <a:rPr lang="en-US"/>
              <a:t>Click to edit Master title style</a:t>
            </a:r>
          </a:p>
        </p:txBody>
      </p:sp>
      <p:sp>
        <p:nvSpPr>
          <p:cNvPr id="3" name="Subtitle 2"/>
          <p:cNvSpPr>
            <a:spLocks noGrp="1"/>
          </p:cNvSpPr>
          <p:nvPr>
            <p:ph type="subTitle" idx="1"/>
          </p:nvPr>
        </p:nvSpPr>
        <p:spPr>
          <a:xfrm>
            <a:off x="1981201" y="4039647"/>
            <a:ext cx="8229600" cy="1414091"/>
          </a:xfrm>
        </p:spPr>
        <p:txBody>
          <a:bodyPr lIns="0" tIns="0" rIns="0" bIns="0">
            <a:noAutofit/>
          </a:bodyPr>
          <a:lstStyle>
            <a:lvl1pPr marL="0" indent="0" algn="ctr">
              <a:lnSpc>
                <a:spcPct val="100000"/>
              </a:lnSpc>
              <a:spcBef>
                <a:spcPts val="0"/>
              </a:spcBef>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Content Placeholder 9"/>
          <p:cNvSpPr>
            <a:spLocks noGrp="1"/>
          </p:cNvSpPr>
          <p:nvPr>
            <p:ph sz="quarter" idx="13" hasCustomPrompt="1"/>
          </p:nvPr>
        </p:nvSpPr>
        <p:spPr>
          <a:xfrm>
            <a:off x="4547105" y="5587422"/>
            <a:ext cx="3097790" cy="426362"/>
          </a:xfrm>
        </p:spPr>
        <p:txBody>
          <a:bodyPr lIns="0" tIns="0" rIns="0" bIns="0" anchor="b">
            <a:noAutofit/>
          </a:bodyPr>
          <a:lstStyle>
            <a:lvl1pPr marL="0" indent="0" algn="ctr">
              <a:spcBef>
                <a:spcPts val="0"/>
              </a:spcBef>
              <a:buNone/>
              <a:defRPr sz="1600"/>
            </a:lvl1pPr>
          </a:lstStyle>
          <a:p>
            <a:pPr lvl="0"/>
            <a:r>
              <a:rPr lang="en-US"/>
              <a:t>Presenter Name</a:t>
            </a:r>
          </a:p>
        </p:txBody>
      </p:sp>
      <p:sp>
        <p:nvSpPr>
          <p:cNvPr id="12" name="Rectangle 11"/>
          <p:cNvSpPr/>
          <p:nvPr userDrawn="1"/>
        </p:nvSpPr>
        <p:spPr>
          <a:xfrm>
            <a:off x="11472000" y="3920066"/>
            <a:ext cx="720000"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1472000" y="3200066"/>
            <a:ext cx="720000" cy="720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449552"/>
            <a:ext cx="782320" cy="20015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4"/>
          </p:nvPr>
        </p:nvSpPr>
        <p:spPr/>
        <p:txBody>
          <a:bodyPr/>
          <a:lstStyle/>
          <a:p>
            <a:r>
              <a:rPr lang="en-US" altLang="zh-CN"/>
              <a:t>03/13/2025</a:t>
            </a:r>
          </a:p>
        </p:txBody>
      </p:sp>
      <p:sp>
        <p:nvSpPr>
          <p:cNvPr id="5" name="Footer Placeholder 4"/>
          <p:cNvSpPr>
            <a:spLocks noGrp="1"/>
          </p:cNvSpPr>
          <p:nvPr>
            <p:ph type="ftr" sz="quarter" idx="15"/>
          </p:nvPr>
        </p:nvSpPr>
        <p:spPr/>
        <p:txBody>
          <a:bodyPr/>
          <a:lstStyle/>
          <a:p>
            <a:r>
              <a:rPr lang="en-US" altLang="zh-CN"/>
              <a:t>Sample Footer Text</a:t>
            </a:r>
          </a:p>
        </p:txBody>
      </p:sp>
      <p:sp>
        <p:nvSpPr>
          <p:cNvPr id="6" name="Slide Number Placeholder 5"/>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8"/>
            <a:ext cx="6241267" cy="1928214"/>
          </a:xfrm>
        </p:spPr>
        <p:txBody>
          <a:bodyPr lIns="0" tIns="0" rIns="0" bIns="0" anchor="b">
            <a:noAutofit/>
          </a:bodyPr>
          <a:lstStyle>
            <a:lvl1pPr>
              <a:defRPr sz="3600" b="0" baseline="0"/>
            </a:lvl1pPr>
          </a:lstStyle>
          <a:p>
            <a:r>
              <a:rPr lang="en-US"/>
              <a:t>Click to edit Master title style</a:t>
            </a:r>
          </a:p>
        </p:txBody>
      </p:sp>
      <p:sp>
        <p:nvSpPr>
          <p:cNvPr id="3" name="Content Placeholder 7"/>
          <p:cNvSpPr>
            <a:spLocks noGrp="1"/>
          </p:cNvSpPr>
          <p:nvPr>
            <p:ph sz="quarter" idx="18"/>
          </p:nvPr>
        </p:nvSpPr>
        <p:spPr>
          <a:xfrm>
            <a:off x="844000" y="2868150"/>
            <a:ext cx="6241267" cy="3157929"/>
          </a:xfrm>
        </p:spPr>
        <p:txBody>
          <a:bodyPr lIns="0" tIns="0" rIns="0" bIns="0" anchor="t">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7357442" y="831919"/>
            <a:ext cx="3949885" cy="5194161"/>
          </a:xfrm>
        </p:spPr>
        <p:txBody>
          <a:bodyPr/>
          <a:lstStyle/>
          <a:p>
            <a:endParaRPr lang="en-US"/>
          </a:p>
        </p:txBody>
      </p:sp>
      <p:sp>
        <p:nvSpPr>
          <p:cNvPr id="12" name="Freeform 10"/>
          <p:cNvSpPr/>
          <p:nvPr userDrawn="1"/>
        </p:nvSpPr>
        <p:spPr>
          <a:xfrm>
            <a:off x="1132800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7" name="Freeform 10"/>
          <p:cNvSpPr/>
          <p:nvPr userDrawn="1"/>
        </p:nvSpPr>
        <p:spPr>
          <a:xfrm>
            <a:off x="0" y="0"/>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16" name="Freeform 10"/>
          <p:cNvSpPr/>
          <p:nvPr userDrawn="1"/>
        </p:nvSpPr>
        <p:spPr>
          <a:xfrm>
            <a:off x="1132800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Date Placeholder 3"/>
          <p:cNvSpPr>
            <a:spLocks noGrp="1"/>
          </p:cNvSpPr>
          <p:nvPr>
            <p:ph type="dt" sz="half" idx="15"/>
          </p:nvPr>
        </p:nvSpPr>
        <p:spPr/>
        <p:txBody>
          <a:bodyPr/>
          <a:lstStyle/>
          <a:p>
            <a:r>
              <a:rPr lang="en-US" altLang="zh-CN"/>
              <a:t>03/13/2025</a:t>
            </a:r>
          </a:p>
        </p:txBody>
      </p:sp>
      <p:sp>
        <p:nvSpPr>
          <p:cNvPr id="9" name="Footer Placeholder 8"/>
          <p:cNvSpPr>
            <a:spLocks noGrp="1"/>
          </p:cNvSpPr>
          <p:nvPr>
            <p:ph type="ftr" sz="quarter" idx="16"/>
          </p:nvPr>
        </p:nvSpPr>
        <p:spPr/>
        <p:txBody>
          <a:bodyPr/>
          <a:lstStyle/>
          <a:p>
            <a:r>
              <a:rPr lang="en-US" altLang="zh-CN"/>
              <a:t>Sample Footer Text</a:t>
            </a:r>
          </a:p>
        </p:txBody>
      </p:sp>
      <p:sp>
        <p:nvSpPr>
          <p:cNvPr id="10" name="Slide Number Placeholder 9"/>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8"/>
            <a:ext cx="6135624" cy="1928791"/>
          </a:xfrm>
        </p:spPr>
        <p:txBody>
          <a:bodyPr lIns="0" tIns="0" rIns="0" bIns="0" anchor="b">
            <a:noAutofit/>
          </a:bodyPr>
          <a:lstStyle>
            <a:lvl1pPr>
              <a:defRPr sz="3600" b="0" baseline="0"/>
            </a:lvl1pPr>
          </a:lstStyle>
          <a:p>
            <a:r>
              <a:rPr lang="en-US"/>
              <a:t>Click to edit Master title style</a:t>
            </a:r>
          </a:p>
        </p:txBody>
      </p:sp>
      <p:sp>
        <p:nvSpPr>
          <p:cNvPr id="3" name="Content Placeholder 7"/>
          <p:cNvSpPr>
            <a:spLocks noGrp="1"/>
          </p:cNvSpPr>
          <p:nvPr>
            <p:ph sz="quarter" idx="18"/>
          </p:nvPr>
        </p:nvSpPr>
        <p:spPr>
          <a:xfrm>
            <a:off x="844000" y="2868150"/>
            <a:ext cx="6241267" cy="3157929"/>
          </a:xfrm>
        </p:spPr>
        <p:txBody>
          <a:bodyPr lIns="0" tIns="0" rIns="0" bIns="0" anchor="t">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7300452" y="831918"/>
            <a:ext cx="4006875" cy="5194161"/>
          </a:xfrm>
        </p:spPr>
        <p:txBody>
          <a:bodyPr/>
          <a:lstStyle/>
          <a:p>
            <a:endParaRPr lang="en-US"/>
          </a:p>
        </p:txBody>
      </p:sp>
      <p:sp>
        <p:nvSpPr>
          <p:cNvPr id="6" name="Freeform 10"/>
          <p:cNvSpPr/>
          <p:nvPr userDrawn="1"/>
        </p:nvSpPr>
        <p:spPr>
          <a:xfrm>
            <a:off x="1132800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15" name="Freeform 10"/>
          <p:cNvSpPr/>
          <p:nvPr userDrawn="1"/>
        </p:nvSpPr>
        <p:spPr>
          <a:xfrm>
            <a:off x="0" y="6134100"/>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Freeform 10"/>
          <p:cNvSpPr/>
          <p:nvPr userDrawn="1"/>
        </p:nvSpPr>
        <p:spPr>
          <a:xfrm>
            <a:off x="1132800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9" name="Date Placeholder 8"/>
          <p:cNvSpPr>
            <a:spLocks noGrp="1"/>
          </p:cNvSpPr>
          <p:nvPr>
            <p:ph type="dt" sz="half" idx="15"/>
          </p:nvPr>
        </p:nvSpPr>
        <p:spPr/>
        <p:txBody>
          <a:bodyPr/>
          <a:lstStyle/>
          <a:p>
            <a:r>
              <a:rPr lang="en-US" altLang="zh-CN"/>
              <a:t>03/13/2025</a:t>
            </a:r>
          </a:p>
        </p:txBody>
      </p:sp>
      <p:sp>
        <p:nvSpPr>
          <p:cNvPr id="10" name="Footer Placeholder 9"/>
          <p:cNvSpPr>
            <a:spLocks noGrp="1"/>
          </p:cNvSpPr>
          <p:nvPr>
            <p:ph type="ftr" sz="quarter" idx="16"/>
          </p:nvPr>
        </p:nvSpPr>
        <p:spPr/>
        <p:txBody>
          <a:bodyPr/>
          <a:lstStyle/>
          <a:p>
            <a:r>
              <a:rPr lang="en-US" altLang="zh-CN"/>
              <a:t>Sample Footer Text</a:t>
            </a:r>
          </a:p>
        </p:txBody>
      </p:sp>
      <p:sp>
        <p:nvSpPr>
          <p:cNvPr id="12" name="Slide Number Placeholder 11"/>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8"/>
            <a:ext cx="6135624" cy="1928791"/>
          </a:xfrm>
        </p:spPr>
        <p:txBody>
          <a:bodyPr lIns="0" tIns="0" rIns="0" bIns="0" anchor="b">
            <a:noAutofit/>
          </a:bodyPr>
          <a:lstStyle>
            <a:lvl1pPr algn="l">
              <a:defRPr sz="3600" b="0" baseline="0"/>
            </a:lvl1pPr>
          </a:lstStyle>
          <a:p>
            <a:r>
              <a:rPr lang="en-US"/>
              <a:t>Click to edit Master title style</a:t>
            </a:r>
          </a:p>
        </p:txBody>
      </p:sp>
      <p:sp>
        <p:nvSpPr>
          <p:cNvPr id="11" name="Picture Placeholder 10"/>
          <p:cNvSpPr>
            <a:spLocks noGrp="1"/>
          </p:cNvSpPr>
          <p:nvPr>
            <p:ph type="pic" sz="quarter" idx="13"/>
          </p:nvPr>
        </p:nvSpPr>
        <p:spPr>
          <a:xfrm>
            <a:off x="7300452" y="831918"/>
            <a:ext cx="4006875" cy="5194161"/>
          </a:xfrm>
        </p:spPr>
        <p:txBody>
          <a:bodyPr/>
          <a:lstStyle/>
          <a:p>
            <a:endParaRPr lang="en-US"/>
          </a:p>
        </p:txBody>
      </p:sp>
      <p:sp>
        <p:nvSpPr>
          <p:cNvPr id="26" name="Freeform 17"/>
          <p:cNvSpPr/>
          <p:nvPr userDrawn="1"/>
        </p:nvSpPr>
        <p:spPr>
          <a:xfrm>
            <a:off x="1" y="6526801"/>
            <a:ext cx="12192000" cy="331199"/>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27" name="Freeform 17"/>
          <p:cNvSpPr/>
          <p:nvPr userDrawn="1"/>
        </p:nvSpPr>
        <p:spPr>
          <a:xfrm flipV="1">
            <a:off x="7768799"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30" name="Freeform 10"/>
          <p:cNvSpPr/>
          <p:nvPr userDrawn="1"/>
        </p:nvSpPr>
        <p:spPr>
          <a:xfrm>
            <a:off x="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Date Placeholder 2"/>
          <p:cNvSpPr>
            <a:spLocks noGrp="1"/>
          </p:cNvSpPr>
          <p:nvPr>
            <p:ph type="dt" sz="half" idx="15"/>
          </p:nvPr>
        </p:nvSpPr>
        <p:spPr/>
        <p:txBody>
          <a:bodyPr/>
          <a:lstStyle/>
          <a:p>
            <a:r>
              <a:rPr lang="en-US" altLang="zh-CN"/>
              <a:t>03/13/2025</a:t>
            </a:r>
          </a:p>
        </p:txBody>
      </p:sp>
      <p:sp>
        <p:nvSpPr>
          <p:cNvPr id="4" name="Footer Placeholder 3"/>
          <p:cNvSpPr>
            <a:spLocks noGrp="1"/>
          </p:cNvSpPr>
          <p:nvPr>
            <p:ph type="ftr" sz="quarter" idx="16"/>
          </p:nvPr>
        </p:nvSpPr>
        <p:spPr/>
        <p:txBody>
          <a:bodyPr/>
          <a:lstStyle/>
          <a:p>
            <a:r>
              <a:rPr lang="en-US" altLang="zh-CN"/>
              <a:t>Sample Footer Text</a:t>
            </a:r>
          </a:p>
        </p:txBody>
      </p:sp>
      <p:sp>
        <p:nvSpPr>
          <p:cNvPr id="9" name="Slide Number Placeholder 8"/>
          <p:cNvSpPr>
            <a:spLocks noGrp="1"/>
          </p:cNvSpPr>
          <p:nvPr>
            <p:ph type="sldNum" sz="half" idx="17"/>
          </p:nvPr>
        </p:nvSpPr>
        <p:spPr/>
        <p:txBody>
          <a:bodyPr/>
          <a:lstStyle/>
          <a:p>
            <a:fld id="{64D095EA-18D5-4754-B677-EAAE710458D2}" type="slidenum">
              <a:rPr lang="en-US" altLang="zh-CN" smtClean="0"/>
              <a:t>‹#›</a:t>
            </a:fld>
            <a:endParaRPr lang="en-US" altLang="zh-CN"/>
          </a:p>
        </p:txBody>
      </p:sp>
      <p:sp>
        <p:nvSpPr>
          <p:cNvPr id="5" name="Content Placeholder 7"/>
          <p:cNvSpPr>
            <a:spLocks noGrp="1"/>
          </p:cNvSpPr>
          <p:nvPr>
            <p:ph sz="quarter" idx="18"/>
          </p:nvPr>
        </p:nvSpPr>
        <p:spPr>
          <a:xfrm>
            <a:off x="844000" y="2868150"/>
            <a:ext cx="6241267" cy="3157929"/>
          </a:xfrm>
        </p:spPr>
        <p:txBody>
          <a:bodyPr lIns="0" tIns="0" rIns="0" bIns="0" anchor="t">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5" name="Title 1"/>
          <p:cNvSpPr>
            <a:spLocks noGrp="1"/>
          </p:cNvSpPr>
          <p:nvPr>
            <p:ph type="title"/>
          </p:nvPr>
        </p:nvSpPr>
        <p:spPr>
          <a:xfrm>
            <a:off x="844000" y="825622"/>
            <a:ext cx="5906997" cy="1928790"/>
          </a:xfrm>
        </p:spPr>
        <p:txBody>
          <a:bodyPr lIns="0" tIns="0" rIns="0" bIns="0" anchor="b">
            <a:noAutofit/>
          </a:bodyPr>
          <a:lstStyle>
            <a:lvl1pPr>
              <a:defRPr sz="3600" b="0" baseline="0"/>
            </a:lvl1pPr>
          </a:lstStyle>
          <a:p>
            <a:r>
              <a:rPr lang="en-US"/>
              <a:t>Click to edit Master title style</a:t>
            </a:r>
          </a:p>
        </p:txBody>
      </p:sp>
      <p:sp>
        <p:nvSpPr>
          <p:cNvPr id="2" name="Content Placeholder 7"/>
          <p:cNvSpPr>
            <a:spLocks noGrp="1"/>
          </p:cNvSpPr>
          <p:nvPr>
            <p:ph sz="quarter" idx="22"/>
          </p:nvPr>
        </p:nvSpPr>
        <p:spPr>
          <a:xfrm>
            <a:off x="844001" y="2868150"/>
            <a:ext cx="5906996" cy="3157929"/>
          </a:xfrm>
        </p:spPr>
        <p:txBody>
          <a:bodyPr lIns="0" tIns="0" rIns="0" bIns="0" anchor="t">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0"/>
          <p:cNvSpPr>
            <a:spLocks noGrp="1"/>
          </p:cNvSpPr>
          <p:nvPr>
            <p:ph type="pic" sz="quarter" idx="18"/>
          </p:nvPr>
        </p:nvSpPr>
        <p:spPr>
          <a:xfrm>
            <a:off x="7300452" y="831918"/>
            <a:ext cx="4006875" cy="5194161"/>
          </a:xfrm>
        </p:spPr>
        <p:txBody>
          <a:bodyPr/>
          <a:lstStyle/>
          <a:p>
            <a:endParaRPr lang="en-US"/>
          </a:p>
        </p:txBody>
      </p:sp>
      <p:sp>
        <p:nvSpPr>
          <p:cNvPr id="13" name="Freeform 17"/>
          <p:cNvSpPr/>
          <p:nvPr userDrawn="1"/>
        </p:nvSpPr>
        <p:spPr>
          <a:xfrm>
            <a:off x="1" y="6526801"/>
            <a:ext cx="12192000" cy="331199"/>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14" name="Freeform 17"/>
          <p:cNvSpPr/>
          <p:nvPr userDrawn="1"/>
        </p:nvSpPr>
        <p:spPr>
          <a:xfrm flipV="1">
            <a:off x="7768799"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15" name="Freeform 10"/>
          <p:cNvSpPr/>
          <p:nvPr userDrawn="1"/>
        </p:nvSpPr>
        <p:spPr>
          <a:xfrm>
            <a:off x="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Date Placeholder 3"/>
          <p:cNvSpPr>
            <a:spLocks noGrp="1"/>
          </p:cNvSpPr>
          <p:nvPr>
            <p:ph type="dt" sz="half" idx="19"/>
          </p:nvPr>
        </p:nvSpPr>
        <p:spPr/>
        <p:txBody>
          <a:bodyPr/>
          <a:lstStyle/>
          <a:p>
            <a:r>
              <a:rPr lang="en-US" altLang="zh-CN"/>
              <a:t>03/13/2025</a:t>
            </a:r>
          </a:p>
        </p:txBody>
      </p:sp>
      <p:sp>
        <p:nvSpPr>
          <p:cNvPr id="9" name="Footer Placeholder 8"/>
          <p:cNvSpPr>
            <a:spLocks noGrp="1"/>
          </p:cNvSpPr>
          <p:nvPr>
            <p:ph type="ftr" sz="quarter" idx="20"/>
          </p:nvPr>
        </p:nvSpPr>
        <p:spPr/>
        <p:txBody>
          <a:bodyPr/>
          <a:lstStyle/>
          <a:p>
            <a:r>
              <a:rPr lang="en-US" altLang="zh-CN"/>
              <a:t>Sample Footer Text</a:t>
            </a:r>
          </a:p>
        </p:txBody>
      </p:sp>
      <p:sp>
        <p:nvSpPr>
          <p:cNvPr id="10" name="Slide Number Placeholder 9"/>
          <p:cNvSpPr>
            <a:spLocks noGrp="1"/>
          </p:cNvSpPr>
          <p:nvPr>
            <p:ph type="sldNum" sz="half" idx="21"/>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8"/>
            <a:ext cx="6135623" cy="1922494"/>
          </a:xfrm>
        </p:spPr>
        <p:txBody>
          <a:bodyPr lIns="0" tIns="0" rIns="0" bIns="0" anchor="b">
            <a:noAutofit/>
          </a:bodyPr>
          <a:lstStyle>
            <a:lvl1pPr>
              <a:defRPr sz="3600" b="0" baseline="0"/>
            </a:lvl1pPr>
          </a:lstStyle>
          <a:p>
            <a:r>
              <a:rPr lang="en-US"/>
              <a:t>Click to edit Master title style</a:t>
            </a:r>
          </a:p>
        </p:txBody>
      </p:sp>
      <p:sp>
        <p:nvSpPr>
          <p:cNvPr id="11" name="Picture Placeholder 10"/>
          <p:cNvSpPr>
            <a:spLocks noGrp="1"/>
          </p:cNvSpPr>
          <p:nvPr>
            <p:ph type="pic" sz="quarter" idx="13"/>
          </p:nvPr>
        </p:nvSpPr>
        <p:spPr>
          <a:xfrm>
            <a:off x="7300453" y="831918"/>
            <a:ext cx="4006874" cy="5194161"/>
          </a:xfrm>
        </p:spPr>
        <p:txBody>
          <a:bodyPr/>
          <a:lstStyle/>
          <a:p>
            <a:endParaRPr lang="en-US"/>
          </a:p>
        </p:txBody>
      </p:sp>
      <p:sp>
        <p:nvSpPr>
          <p:cNvPr id="13" name="Freeform: Shape 12"/>
          <p:cNvSpPr/>
          <p:nvPr userDrawn="1"/>
        </p:nvSpPr>
        <p:spPr>
          <a:xfrm>
            <a:off x="2" y="6526800"/>
            <a:ext cx="12191999" cy="331200"/>
          </a:xfrm>
          <a:custGeom>
            <a:avLst/>
            <a:gdLst>
              <a:gd name="connsiteX0" fmla="*/ 0 w 12191999"/>
              <a:gd name="connsiteY0" fmla="*/ 0 h 331200"/>
              <a:gd name="connsiteX1" fmla="*/ 12191999 w 12191999"/>
              <a:gd name="connsiteY1" fmla="*/ 0 h 331200"/>
              <a:gd name="connsiteX2" fmla="*/ 12191999 w 12191999"/>
              <a:gd name="connsiteY2" fmla="*/ 331200 h 331200"/>
              <a:gd name="connsiteX3" fmla="*/ 0 w 12191999"/>
              <a:gd name="connsiteY3" fmla="*/ 331200 h 331200"/>
            </a:gdLst>
            <a:ahLst/>
            <a:cxnLst>
              <a:cxn ang="0">
                <a:pos x="connsiteX0" y="connsiteY0"/>
              </a:cxn>
              <a:cxn ang="0">
                <a:pos x="connsiteX1" y="connsiteY1"/>
              </a:cxn>
              <a:cxn ang="0">
                <a:pos x="connsiteX2" y="connsiteY2"/>
              </a:cxn>
              <a:cxn ang="0">
                <a:pos x="connsiteX3" y="connsiteY3"/>
              </a:cxn>
            </a:cxnLst>
            <a:rect l="l" t="t" r="r" b="b"/>
            <a:pathLst>
              <a:path w="12191999" h="331200">
                <a:moveTo>
                  <a:pt x="0" y="0"/>
                </a:moveTo>
                <a:lnTo>
                  <a:pt x="12191999" y="0"/>
                </a:lnTo>
                <a:lnTo>
                  <a:pt x="12191999" y="331200"/>
                </a:lnTo>
                <a:lnTo>
                  <a:pt x="0" y="331200"/>
                </a:lnTo>
                <a:close/>
              </a:path>
            </a:pathLst>
          </a:custGeom>
          <a:solidFill>
            <a:schemeClr val="accent1"/>
          </a:solidFill>
        </p:spPr>
        <p:txBody>
          <a:bodyPr wrap="square">
            <a:noAutofit/>
          </a:bodyPr>
          <a:lstStyle/>
          <a:p>
            <a:endParaRPr lang="zh-CN" altLang="en-US"/>
          </a:p>
        </p:txBody>
      </p:sp>
      <p:sp>
        <p:nvSpPr>
          <p:cNvPr id="10" name="Freeform 17"/>
          <p:cNvSpPr/>
          <p:nvPr userDrawn="1"/>
        </p:nvSpPr>
        <p:spPr>
          <a:xfrm flipV="1">
            <a:off x="0"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15" name="Freeform 10"/>
          <p:cNvSpPr/>
          <p:nvPr userDrawn="1"/>
        </p:nvSpPr>
        <p:spPr>
          <a:xfrm>
            <a:off x="1132800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Date Placeholder 4"/>
          <p:cNvSpPr>
            <a:spLocks noGrp="1"/>
          </p:cNvSpPr>
          <p:nvPr>
            <p:ph type="dt" sz="half" idx="15"/>
          </p:nvPr>
        </p:nvSpPr>
        <p:spPr/>
        <p:txBody>
          <a:bodyPr/>
          <a:lstStyle/>
          <a:p>
            <a:r>
              <a:rPr lang="en-US" altLang="zh-CN"/>
              <a:t>03/13/2025</a:t>
            </a:r>
          </a:p>
        </p:txBody>
      </p:sp>
      <p:sp>
        <p:nvSpPr>
          <p:cNvPr id="6" name="Footer Placeholder 5"/>
          <p:cNvSpPr>
            <a:spLocks noGrp="1"/>
          </p:cNvSpPr>
          <p:nvPr>
            <p:ph type="ftr" sz="quarter" idx="16"/>
          </p:nvPr>
        </p:nvSpPr>
        <p:spPr/>
        <p:txBody>
          <a:bodyPr/>
          <a:lstStyle/>
          <a:p>
            <a:r>
              <a:rPr lang="en-US" altLang="zh-CN"/>
              <a:t>Sample Footer Text</a:t>
            </a:r>
          </a:p>
        </p:txBody>
      </p:sp>
      <p:sp>
        <p:nvSpPr>
          <p:cNvPr id="7" name="Slide Number Placeholder 6"/>
          <p:cNvSpPr>
            <a:spLocks noGrp="1"/>
          </p:cNvSpPr>
          <p:nvPr>
            <p:ph type="sldNum" sz="half" idx="17"/>
          </p:nvPr>
        </p:nvSpPr>
        <p:spPr/>
        <p:txBody>
          <a:bodyPr/>
          <a:lstStyle/>
          <a:p>
            <a:fld id="{64D095EA-18D5-4754-B677-EAAE710458D2}" type="slidenum">
              <a:rPr lang="en-US" altLang="zh-CN" smtClean="0"/>
              <a:t>‹#›</a:t>
            </a:fld>
            <a:endParaRPr lang="en-US" altLang="zh-CN"/>
          </a:p>
        </p:txBody>
      </p:sp>
      <p:sp>
        <p:nvSpPr>
          <p:cNvPr id="3" name="Content Placeholder 7"/>
          <p:cNvSpPr>
            <a:spLocks noGrp="1"/>
          </p:cNvSpPr>
          <p:nvPr>
            <p:ph sz="quarter" idx="18"/>
          </p:nvPr>
        </p:nvSpPr>
        <p:spPr>
          <a:xfrm>
            <a:off x="844000" y="2868150"/>
            <a:ext cx="6241267" cy="3157929"/>
          </a:xfrm>
        </p:spPr>
        <p:txBody>
          <a:bodyPr lIns="0" tIns="0" rIns="0" bIns="0" anchor="t">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hoto 6">
    <p:spTree>
      <p:nvGrpSpPr>
        <p:cNvPr id="1" name=""/>
        <p:cNvGrpSpPr/>
        <p:nvPr/>
      </p:nvGrpSpPr>
      <p:grpSpPr>
        <a:xfrm>
          <a:off x="0" y="0"/>
          <a:ext cx="0" cy="0"/>
          <a:chOff x="0" y="0"/>
          <a:chExt cx="0" cy="0"/>
        </a:xfrm>
      </p:grpSpPr>
      <p:sp>
        <p:nvSpPr>
          <p:cNvPr id="12" name="Title 1"/>
          <p:cNvSpPr>
            <a:spLocks noGrp="1"/>
          </p:cNvSpPr>
          <p:nvPr>
            <p:ph type="title"/>
          </p:nvPr>
        </p:nvSpPr>
        <p:spPr>
          <a:xfrm>
            <a:off x="844063" y="831918"/>
            <a:ext cx="4361688" cy="1527048"/>
          </a:xfrm>
        </p:spPr>
        <p:txBody>
          <a:bodyPr lIns="0" tIns="0" rIns="0" bIns="0" anchor="b">
            <a:noAutofit/>
          </a:bodyPr>
          <a:lstStyle>
            <a:lvl1pPr>
              <a:defRPr b="0"/>
            </a:lvl1pPr>
          </a:lstStyle>
          <a:p>
            <a:r>
              <a:rPr lang="en-US"/>
              <a:t>Click to edit Master title style</a:t>
            </a:r>
          </a:p>
        </p:txBody>
      </p:sp>
      <p:sp>
        <p:nvSpPr>
          <p:cNvPr id="13" name="Picture Placeholder 10"/>
          <p:cNvSpPr>
            <a:spLocks noGrp="1"/>
          </p:cNvSpPr>
          <p:nvPr>
            <p:ph type="pic" sz="quarter" idx="13"/>
          </p:nvPr>
        </p:nvSpPr>
        <p:spPr>
          <a:xfrm>
            <a:off x="5580428" y="831918"/>
            <a:ext cx="5767509" cy="5194161"/>
          </a:xfrm>
        </p:spPr>
        <p:txBody>
          <a:bodyPr/>
          <a:lstStyle/>
          <a:p>
            <a:endParaRPr lang="en-US"/>
          </a:p>
        </p:txBody>
      </p:sp>
      <p:sp>
        <p:nvSpPr>
          <p:cNvPr id="4" name="Freeform 10"/>
          <p:cNvSpPr/>
          <p:nvPr userDrawn="1"/>
        </p:nvSpPr>
        <p:spPr>
          <a:xfrm>
            <a:off x="10927775" y="6134100"/>
            <a:ext cx="1264225"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Freeform 10"/>
          <p:cNvSpPr/>
          <p:nvPr userDrawn="1"/>
        </p:nvSpPr>
        <p:spPr>
          <a:xfrm>
            <a:off x="0" y="-7294"/>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10" name="Date Placeholder 9"/>
          <p:cNvSpPr>
            <a:spLocks noGrp="1"/>
          </p:cNvSpPr>
          <p:nvPr>
            <p:ph type="dt" sz="half" idx="15"/>
          </p:nvPr>
        </p:nvSpPr>
        <p:spPr/>
        <p:txBody>
          <a:bodyPr/>
          <a:lstStyle/>
          <a:p>
            <a:r>
              <a:rPr lang="en-US" altLang="zh-CN"/>
              <a:t>03/13/2025</a:t>
            </a:r>
          </a:p>
        </p:txBody>
      </p:sp>
      <p:sp>
        <p:nvSpPr>
          <p:cNvPr id="11" name="Footer Placeholder 10"/>
          <p:cNvSpPr>
            <a:spLocks noGrp="1"/>
          </p:cNvSpPr>
          <p:nvPr>
            <p:ph type="ftr" sz="quarter" idx="16"/>
          </p:nvPr>
        </p:nvSpPr>
        <p:spPr/>
        <p:txBody>
          <a:bodyPr/>
          <a:lstStyle/>
          <a:p>
            <a:r>
              <a:rPr lang="en-US" altLang="zh-CN"/>
              <a:t>Sample Footer Text</a:t>
            </a:r>
          </a:p>
        </p:txBody>
      </p:sp>
      <p:sp>
        <p:nvSpPr>
          <p:cNvPr id="15" name="Slide Number Placeholder 14"/>
          <p:cNvSpPr>
            <a:spLocks noGrp="1"/>
          </p:cNvSpPr>
          <p:nvPr>
            <p:ph type="sldNum" sz="half" idx="17"/>
          </p:nvPr>
        </p:nvSpPr>
        <p:spPr/>
        <p:txBody>
          <a:bodyPr/>
          <a:lstStyle/>
          <a:p>
            <a:fld id="{64D095EA-18D5-4754-B677-EAAE710458D2}" type="slidenum">
              <a:rPr lang="en-US" altLang="zh-CN" smtClean="0"/>
              <a:t>‹#›</a:t>
            </a:fld>
            <a:endParaRPr lang="en-US" altLang="zh-CN"/>
          </a:p>
        </p:txBody>
      </p:sp>
      <p:sp>
        <p:nvSpPr>
          <p:cNvPr id="2" name="Content Placeholder 7"/>
          <p:cNvSpPr>
            <a:spLocks noGrp="1"/>
          </p:cNvSpPr>
          <p:nvPr>
            <p:ph sz="quarter" idx="18"/>
          </p:nvPr>
        </p:nvSpPr>
        <p:spPr>
          <a:xfrm>
            <a:off x="844000" y="2548648"/>
            <a:ext cx="4361689" cy="3477432"/>
          </a:xfrm>
        </p:spPr>
        <p:txBody>
          <a:bodyPr lIns="0" tIns="0" rIns="0" bIns="0" anchor="t">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hoto 7">
    <p:spTree>
      <p:nvGrpSpPr>
        <p:cNvPr id="1" name=""/>
        <p:cNvGrpSpPr/>
        <p:nvPr/>
      </p:nvGrpSpPr>
      <p:grpSpPr>
        <a:xfrm>
          <a:off x="0" y="0"/>
          <a:ext cx="0" cy="0"/>
          <a:chOff x="0" y="0"/>
          <a:chExt cx="0" cy="0"/>
        </a:xfrm>
      </p:grpSpPr>
      <p:sp>
        <p:nvSpPr>
          <p:cNvPr id="2" name="Title 1"/>
          <p:cNvSpPr>
            <a:spLocks noGrp="1"/>
          </p:cNvSpPr>
          <p:nvPr>
            <p:ph type="title"/>
          </p:nvPr>
        </p:nvSpPr>
        <p:spPr>
          <a:xfrm>
            <a:off x="6825064" y="825622"/>
            <a:ext cx="4522936" cy="932688"/>
          </a:xfrm>
        </p:spPr>
        <p:txBody>
          <a:bodyPr lIns="0" tIns="0" rIns="0" bIns="0" anchor="b">
            <a:noAutofit/>
          </a:bodyPr>
          <a:lstStyle>
            <a:lvl1pPr>
              <a:defRPr sz="3200" b="0"/>
            </a:lvl1pPr>
          </a:lstStyle>
          <a:p>
            <a:r>
              <a:rPr lang="en-US"/>
              <a:t>Click to edit Master title style</a:t>
            </a:r>
          </a:p>
        </p:txBody>
      </p:sp>
      <p:sp>
        <p:nvSpPr>
          <p:cNvPr id="8" name="Content Placeholder 7"/>
          <p:cNvSpPr>
            <a:spLocks noGrp="1"/>
          </p:cNvSpPr>
          <p:nvPr>
            <p:ph sz="quarter" idx="14"/>
          </p:nvPr>
        </p:nvSpPr>
        <p:spPr>
          <a:xfrm>
            <a:off x="6830231" y="1970468"/>
            <a:ext cx="4512601" cy="4055611"/>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843999" y="831918"/>
            <a:ext cx="5648242" cy="5194161"/>
          </a:xfrm>
        </p:spPr>
        <p:txBody>
          <a:bodyPr/>
          <a:lstStyle/>
          <a:p>
            <a:endParaRPr lang="en-US"/>
          </a:p>
        </p:txBody>
      </p:sp>
      <p:sp>
        <p:nvSpPr>
          <p:cNvPr id="3" name="Freeform 10"/>
          <p:cNvSpPr/>
          <p:nvPr userDrawn="1"/>
        </p:nvSpPr>
        <p:spPr>
          <a:xfrm>
            <a:off x="0" y="6134100"/>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Freeform 10"/>
          <p:cNvSpPr/>
          <p:nvPr userDrawn="1"/>
        </p:nvSpPr>
        <p:spPr>
          <a:xfrm>
            <a:off x="10927775" y="0"/>
            <a:ext cx="1264225"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Date Placeholder 4"/>
          <p:cNvSpPr>
            <a:spLocks noGrp="1"/>
          </p:cNvSpPr>
          <p:nvPr>
            <p:ph type="dt" sz="half" idx="15"/>
          </p:nvPr>
        </p:nvSpPr>
        <p:spPr/>
        <p:txBody>
          <a:bodyPr/>
          <a:lstStyle/>
          <a:p>
            <a:r>
              <a:rPr lang="en-US" altLang="zh-CN"/>
              <a:t>03/13/2025</a:t>
            </a:r>
          </a:p>
        </p:txBody>
      </p:sp>
      <p:sp>
        <p:nvSpPr>
          <p:cNvPr id="6" name="Footer Placeholder 5"/>
          <p:cNvSpPr>
            <a:spLocks noGrp="1"/>
          </p:cNvSpPr>
          <p:nvPr>
            <p:ph type="ftr" sz="quarter" idx="16"/>
          </p:nvPr>
        </p:nvSpPr>
        <p:spPr/>
        <p:txBody>
          <a:bodyPr/>
          <a:lstStyle/>
          <a:p>
            <a:r>
              <a:rPr lang="en-US" altLang="zh-CN"/>
              <a:t>Sample Footer Text</a:t>
            </a:r>
          </a:p>
        </p:txBody>
      </p:sp>
      <p:sp>
        <p:nvSpPr>
          <p:cNvPr id="7" name="Slide Number Placeholder 6"/>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hoto 8">
    <p:spTree>
      <p:nvGrpSpPr>
        <p:cNvPr id="1" name=""/>
        <p:cNvGrpSpPr/>
        <p:nvPr/>
      </p:nvGrpSpPr>
      <p:grpSpPr>
        <a:xfrm>
          <a:off x="0" y="0"/>
          <a:ext cx="0" cy="0"/>
          <a:chOff x="0" y="0"/>
          <a:chExt cx="0" cy="0"/>
        </a:xfrm>
      </p:grpSpPr>
      <p:sp>
        <p:nvSpPr>
          <p:cNvPr id="2" name="Title 1"/>
          <p:cNvSpPr>
            <a:spLocks noGrp="1"/>
          </p:cNvSpPr>
          <p:nvPr>
            <p:ph type="title"/>
          </p:nvPr>
        </p:nvSpPr>
        <p:spPr>
          <a:xfrm>
            <a:off x="873490" y="831919"/>
            <a:ext cx="4572000" cy="932688"/>
          </a:xfrm>
        </p:spPr>
        <p:txBody>
          <a:bodyPr lIns="0" tIns="0" rIns="0" bIns="0" anchor="b">
            <a:noAutofit/>
          </a:bodyPr>
          <a:lstStyle>
            <a:lvl1pPr>
              <a:defRPr sz="3200" b="0"/>
            </a:lvl1pPr>
          </a:lstStyle>
          <a:p>
            <a:r>
              <a:rPr lang="en-US"/>
              <a:t>Click to edit Master title style</a:t>
            </a:r>
          </a:p>
        </p:txBody>
      </p:sp>
      <p:sp>
        <p:nvSpPr>
          <p:cNvPr id="8" name="Content Placeholder 7"/>
          <p:cNvSpPr>
            <a:spLocks noGrp="1"/>
          </p:cNvSpPr>
          <p:nvPr>
            <p:ph sz="quarter" idx="14"/>
          </p:nvPr>
        </p:nvSpPr>
        <p:spPr>
          <a:xfrm>
            <a:off x="873616" y="1892623"/>
            <a:ext cx="4572000" cy="4133457"/>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5917721" y="831919"/>
            <a:ext cx="5430280" cy="5194162"/>
          </a:xfrm>
        </p:spPr>
        <p:txBody>
          <a:bodyPr/>
          <a:lstStyle/>
          <a:p>
            <a:endParaRPr lang="en-US"/>
          </a:p>
        </p:txBody>
      </p:sp>
      <p:sp>
        <p:nvSpPr>
          <p:cNvPr id="12" name="Freeform 17"/>
          <p:cNvSpPr/>
          <p:nvPr userDrawn="1"/>
        </p:nvSpPr>
        <p:spPr>
          <a:xfrm>
            <a:off x="1" y="6526801"/>
            <a:ext cx="12192000" cy="331199"/>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13" name="Freeform 17"/>
          <p:cNvSpPr/>
          <p:nvPr userDrawn="1"/>
        </p:nvSpPr>
        <p:spPr>
          <a:xfrm flipV="1">
            <a:off x="7768799"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3" name="Freeform 17"/>
          <p:cNvSpPr/>
          <p:nvPr userDrawn="1"/>
        </p:nvSpPr>
        <p:spPr>
          <a:xfrm>
            <a:off x="1" y="0"/>
            <a:ext cx="12192000" cy="331199"/>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4" name="Freeform 17"/>
          <p:cNvSpPr/>
          <p:nvPr userDrawn="1"/>
        </p:nvSpPr>
        <p:spPr>
          <a:xfrm flipV="1">
            <a:off x="0" y="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5" name="Date Placeholder 4"/>
          <p:cNvSpPr>
            <a:spLocks noGrp="1"/>
          </p:cNvSpPr>
          <p:nvPr>
            <p:ph type="dt" sz="half" idx="15"/>
          </p:nvPr>
        </p:nvSpPr>
        <p:spPr/>
        <p:txBody>
          <a:bodyPr/>
          <a:lstStyle/>
          <a:p>
            <a:r>
              <a:rPr lang="en-US" altLang="zh-CN"/>
              <a:t>03/13/2025</a:t>
            </a:r>
          </a:p>
        </p:txBody>
      </p:sp>
      <p:sp>
        <p:nvSpPr>
          <p:cNvPr id="6" name="Footer Placeholder 5"/>
          <p:cNvSpPr>
            <a:spLocks noGrp="1"/>
          </p:cNvSpPr>
          <p:nvPr>
            <p:ph type="ftr" sz="quarter" idx="16"/>
          </p:nvPr>
        </p:nvSpPr>
        <p:spPr/>
        <p:txBody>
          <a:bodyPr/>
          <a:lstStyle/>
          <a:p>
            <a:r>
              <a:rPr lang="en-US" altLang="zh-CN"/>
              <a:t>Sample Footer Text</a:t>
            </a:r>
          </a:p>
        </p:txBody>
      </p:sp>
      <p:sp>
        <p:nvSpPr>
          <p:cNvPr id="7" name="Slide Number Placeholder 6"/>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hoto 9">
    <p:spTree>
      <p:nvGrpSpPr>
        <p:cNvPr id="1" name=""/>
        <p:cNvGrpSpPr/>
        <p:nvPr/>
      </p:nvGrpSpPr>
      <p:grpSpPr>
        <a:xfrm>
          <a:off x="0" y="0"/>
          <a:ext cx="0" cy="0"/>
          <a:chOff x="0" y="0"/>
          <a:chExt cx="0" cy="0"/>
        </a:xfrm>
      </p:grpSpPr>
      <p:sp>
        <p:nvSpPr>
          <p:cNvPr id="2" name="Title 1"/>
          <p:cNvSpPr>
            <a:spLocks noGrp="1"/>
          </p:cNvSpPr>
          <p:nvPr>
            <p:ph type="title"/>
          </p:nvPr>
        </p:nvSpPr>
        <p:spPr>
          <a:xfrm>
            <a:off x="7946432" y="831918"/>
            <a:ext cx="3401568" cy="1527048"/>
          </a:xfrm>
        </p:spPr>
        <p:txBody>
          <a:bodyPr lIns="0" tIns="0" rIns="0" bIns="0" anchor="b">
            <a:noAutofit/>
          </a:bodyPr>
          <a:lstStyle>
            <a:lvl1pPr>
              <a:defRPr sz="3200" b="0"/>
            </a:lvl1pPr>
          </a:lstStyle>
          <a:p>
            <a:r>
              <a:rPr lang="en-US"/>
              <a:t>Click to edit Master title style</a:t>
            </a:r>
          </a:p>
        </p:txBody>
      </p:sp>
      <p:sp>
        <p:nvSpPr>
          <p:cNvPr id="8" name="Content Placeholder 7"/>
          <p:cNvSpPr>
            <a:spLocks noGrp="1"/>
          </p:cNvSpPr>
          <p:nvPr>
            <p:ph sz="quarter" idx="14"/>
          </p:nvPr>
        </p:nvSpPr>
        <p:spPr>
          <a:xfrm>
            <a:off x="7946432" y="2539814"/>
            <a:ext cx="3401568" cy="3486265"/>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844000" y="831918"/>
            <a:ext cx="6740144" cy="5194161"/>
          </a:xfrm>
        </p:spPr>
        <p:txBody>
          <a:bodyPr/>
          <a:lstStyle/>
          <a:p>
            <a:endParaRPr lang="en-US"/>
          </a:p>
        </p:txBody>
      </p:sp>
      <p:sp>
        <p:nvSpPr>
          <p:cNvPr id="7" name="Freeform 17"/>
          <p:cNvSpPr/>
          <p:nvPr userDrawn="1"/>
        </p:nvSpPr>
        <p:spPr>
          <a:xfrm>
            <a:off x="1" y="6526801"/>
            <a:ext cx="12192000" cy="331199"/>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12" name="Freeform 17"/>
          <p:cNvSpPr/>
          <p:nvPr userDrawn="1"/>
        </p:nvSpPr>
        <p:spPr>
          <a:xfrm flipV="1">
            <a:off x="7768799"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3" name="Freeform 10"/>
          <p:cNvSpPr/>
          <p:nvPr userDrawn="1"/>
        </p:nvSpPr>
        <p:spPr>
          <a:xfrm>
            <a:off x="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Date Placeholder 3"/>
          <p:cNvSpPr>
            <a:spLocks noGrp="1"/>
          </p:cNvSpPr>
          <p:nvPr>
            <p:ph type="dt" sz="half" idx="15"/>
          </p:nvPr>
        </p:nvSpPr>
        <p:spPr/>
        <p:txBody>
          <a:bodyPr/>
          <a:lstStyle/>
          <a:p>
            <a:r>
              <a:rPr lang="en-US" altLang="zh-CN"/>
              <a:t>03/13/2025</a:t>
            </a:r>
          </a:p>
        </p:txBody>
      </p:sp>
      <p:sp>
        <p:nvSpPr>
          <p:cNvPr id="9" name="Footer Placeholder 8"/>
          <p:cNvSpPr>
            <a:spLocks noGrp="1"/>
          </p:cNvSpPr>
          <p:nvPr>
            <p:ph type="ftr" sz="quarter" idx="16"/>
          </p:nvPr>
        </p:nvSpPr>
        <p:spPr/>
        <p:txBody>
          <a:bodyPr/>
          <a:lstStyle/>
          <a:p>
            <a:r>
              <a:rPr lang="en-US" altLang="zh-CN"/>
              <a:t>Sample Footer Text</a:t>
            </a:r>
          </a:p>
        </p:txBody>
      </p:sp>
      <p:sp>
        <p:nvSpPr>
          <p:cNvPr id="10" name="Slide Number Placeholder 9"/>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Photo 10">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9"/>
            <a:ext cx="3401568" cy="1527048"/>
          </a:xfrm>
        </p:spPr>
        <p:txBody>
          <a:bodyPr lIns="0" tIns="0" rIns="0" bIns="0" anchor="b">
            <a:noAutofit/>
          </a:bodyPr>
          <a:lstStyle>
            <a:lvl1pPr>
              <a:defRPr sz="3200" b="0"/>
            </a:lvl1pPr>
          </a:lstStyle>
          <a:p>
            <a:r>
              <a:rPr lang="en-US"/>
              <a:t>Click to edit Master title style</a:t>
            </a:r>
          </a:p>
        </p:txBody>
      </p:sp>
      <p:sp>
        <p:nvSpPr>
          <p:cNvPr id="8" name="Content Placeholder 7"/>
          <p:cNvSpPr>
            <a:spLocks noGrp="1"/>
          </p:cNvSpPr>
          <p:nvPr>
            <p:ph sz="quarter" idx="14"/>
          </p:nvPr>
        </p:nvSpPr>
        <p:spPr>
          <a:xfrm>
            <a:off x="844000" y="2538248"/>
            <a:ext cx="3401568" cy="3487832"/>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4761781" y="831919"/>
            <a:ext cx="6586220" cy="5194162"/>
          </a:xfrm>
        </p:spPr>
        <p:txBody>
          <a:bodyPr/>
          <a:lstStyle/>
          <a:p>
            <a:endParaRPr lang="en-US"/>
          </a:p>
        </p:txBody>
      </p:sp>
      <p:sp>
        <p:nvSpPr>
          <p:cNvPr id="9" name="Freeform 17"/>
          <p:cNvSpPr/>
          <p:nvPr userDrawn="1"/>
        </p:nvSpPr>
        <p:spPr>
          <a:xfrm>
            <a:off x="1" y="6526801"/>
            <a:ext cx="12192000" cy="331199"/>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10" name="Freeform 17"/>
          <p:cNvSpPr/>
          <p:nvPr userDrawn="1"/>
        </p:nvSpPr>
        <p:spPr>
          <a:xfrm flipV="1">
            <a:off x="0"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4" name="Freeform 10"/>
          <p:cNvSpPr/>
          <p:nvPr userDrawn="1"/>
        </p:nvSpPr>
        <p:spPr>
          <a:xfrm>
            <a:off x="1132800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Date Placeholder 4"/>
          <p:cNvSpPr>
            <a:spLocks noGrp="1"/>
          </p:cNvSpPr>
          <p:nvPr>
            <p:ph type="dt" sz="half" idx="15"/>
          </p:nvPr>
        </p:nvSpPr>
        <p:spPr/>
        <p:txBody>
          <a:bodyPr/>
          <a:lstStyle/>
          <a:p>
            <a:r>
              <a:rPr lang="en-US" altLang="zh-CN"/>
              <a:t>03/13/2025</a:t>
            </a:r>
          </a:p>
        </p:txBody>
      </p:sp>
      <p:sp>
        <p:nvSpPr>
          <p:cNvPr id="6" name="Footer Placeholder 5"/>
          <p:cNvSpPr>
            <a:spLocks noGrp="1"/>
          </p:cNvSpPr>
          <p:nvPr>
            <p:ph type="ftr" sz="quarter" idx="16"/>
          </p:nvPr>
        </p:nvSpPr>
        <p:spPr/>
        <p:txBody>
          <a:bodyPr/>
          <a:lstStyle/>
          <a:p>
            <a:r>
              <a:rPr lang="en-US" altLang="zh-CN"/>
              <a:t>Sample Footer Text</a:t>
            </a:r>
          </a:p>
        </p:txBody>
      </p:sp>
      <p:sp>
        <p:nvSpPr>
          <p:cNvPr id="7" name="Slide Number Placeholder 6"/>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spTree>
      <p:nvGrpSpPr>
        <p:cNvPr id="1" name=""/>
        <p:cNvGrpSpPr/>
        <p:nvPr/>
      </p:nvGrpSpPr>
      <p:grpSpPr>
        <a:xfrm>
          <a:off x="0" y="0"/>
          <a:ext cx="0" cy="0"/>
          <a:chOff x="0" y="0"/>
          <a:chExt cx="0" cy="0"/>
        </a:xfrm>
      </p:grpSpPr>
      <p:sp>
        <p:nvSpPr>
          <p:cNvPr id="23" name="Freeform 5"/>
          <p:cNvSpPr/>
          <p:nvPr userDrawn="1"/>
        </p:nvSpPr>
        <p:spPr>
          <a:xfrm>
            <a:off x="1" y="3428999"/>
            <a:ext cx="12192000" cy="1970618"/>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2" name="Title 1"/>
          <p:cNvSpPr>
            <a:spLocks noGrp="1"/>
          </p:cNvSpPr>
          <p:nvPr>
            <p:ph type="ctrTitle"/>
          </p:nvPr>
        </p:nvSpPr>
        <p:spPr>
          <a:xfrm>
            <a:off x="365760" y="3774116"/>
            <a:ext cx="11460480" cy="1590543"/>
          </a:xfrm>
        </p:spPr>
        <p:txBody>
          <a:bodyPr lIns="0" tIns="0" rIns="0" bIns="0" anchor="t">
            <a:normAutofit/>
          </a:bodyPr>
          <a:lstStyle>
            <a:lvl1pPr algn="l">
              <a:defRPr sz="5400" b="0" baseline="0"/>
            </a:lvl1pPr>
          </a:lstStyle>
          <a:p>
            <a:r>
              <a:rPr lang="en-US"/>
              <a:t>Click to edit Master title style</a:t>
            </a:r>
          </a:p>
        </p:txBody>
      </p:sp>
      <p:sp>
        <p:nvSpPr>
          <p:cNvPr id="3" name="Subtitle 2"/>
          <p:cNvSpPr>
            <a:spLocks noGrp="1"/>
          </p:cNvSpPr>
          <p:nvPr>
            <p:ph type="subTitle" idx="1"/>
          </p:nvPr>
        </p:nvSpPr>
        <p:spPr>
          <a:xfrm>
            <a:off x="365760" y="5563401"/>
            <a:ext cx="11460480" cy="756965"/>
          </a:xfrm>
        </p:spPr>
        <p:txBody>
          <a:bodyPr lIns="0" tIns="0" rIns="0" bIns="0" anchor="t">
            <a:noAutofit/>
          </a:bodyPr>
          <a:lstStyle>
            <a:lvl1pPr marL="0" indent="0" algn="l">
              <a:lnSpc>
                <a:spcPct val="100000"/>
              </a:lnSpc>
              <a:spcBef>
                <a:spcPts val="0"/>
              </a:spcBef>
              <a:buNone/>
              <a:defRPr sz="2400"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Content Placeholder 16"/>
          <p:cNvSpPr>
            <a:spLocks noGrp="1"/>
          </p:cNvSpPr>
          <p:nvPr>
            <p:ph sz="quarter" idx="19" hasCustomPrompt="1"/>
          </p:nvPr>
        </p:nvSpPr>
        <p:spPr>
          <a:xfrm>
            <a:off x="8279019" y="6400800"/>
            <a:ext cx="2743200" cy="393700"/>
          </a:xfrm>
        </p:spPr>
        <p:txBody>
          <a:bodyPr lIns="0" tIns="0" rIns="0" bIns="0" anchor="b">
            <a:noAutofit/>
          </a:bodyPr>
          <a:lstStyle>
            <a:lvl1pPr marL="0" indent="0" algn="r">
              <a:spcBef>
                <a:spcPts val="0"/>
              </a:spcBef>
              <a:buNone/>
              <a:defRPr sz="1600"/>
            </a:lvl1pPr>
          </a:lstStyle>
          <a:p>
            <a:pPr lvl="0"/>
            <a:r>
              <a:rPr lang="en-US"/>
              <a:t>Presenter Name</a:t>
            </a:r>
          </a:p>
        </p:txBody>
      </p:sp>
      <p:sp>
        <p:nvSpPr>
          <p:cNvPr id="15" name="Picture Placeholder 14" descr="One tall building modern style black and white."/>
          <p:cNvSpPr>
            <a:spLocks noGrp="1"/>
          </p:cNvSpPr>
          <p:nvPr>
            <p:ph type="pic" sz="quarter" idx="18"/>
          </p:nvPr>
        </p:nvSpPr>
        <p:spPr>
          <a:xfrm>
            <a:off x="0" y="2"/>
            <a:ext cx="12192000" cy="3687377"/>
          </a:xfrm>
          <a:custGeom>
            <a:avLst/>
            <a:gdLst>
              <a:gd name="connsiteX0" fmla="*/ 0 w 12192000"/>
              <a:gd name="connsiteY0" fmla="*/ 0 h 3687377"/>
              <a:gd name="connsiteX1" fmla="*/ 12192000 w 12192000"/>
              <a:gd name="connsiteY1" fmla="*/ 0 h 3687377"/>
              <a:gd name="connsiteX2" fmla="*/ 12192000 w 12192000"/>
              <a:gd name="connsiteY2" fmla="*/ 444499 h 3687377"/>
              <a:gd name="connsiteX3" fmla="*/ 11425238 w 12192000"/>
              <a:gd name="connsiteY3" fmla="*/ 444499 h 3687377"/>
              <a:gd name="connsiteX4" fmla="*/ 11425238 w 12192000"/>
              <a:gd name="connsiteY4" fmla="*/ 2391835 h 3687377"/>
              <a:gd name="connsiteX5" fmla="*/ 12192000 w 12192000"/>
              <a:gd name="connsiteY5" fmla="*/ 2391835 h 3687377"/>
              <a:gd name="connsiteX6" fmla="*/ 12192000 w 12192000"/>
              <a:gd name="connsiteY6" fmla="*/ 3687377 h 3687377"/>
              <a:gd name="connsiteX7" fmla="*/ 2426216 w 12192000"/>
              <a:gd name="connsiteY7" fmla="*/ 3687377 h 3687377"/>
              <a:gd name="connsiteX8" fmla="*/ 2426216 w 12192000"/>
              <a:gd name="connsiteY8" fmla="*/ 2963477 h 3687377"/>
              <a:gd name="connsiteX9" fmla="*/ 0 w 12192000"/>
              <a:gd name="connsiteY9" fmla="*/ 2963477 h 368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87377">
                <a:moveTo>
                  <a:pt x="0" y="0"/>
                </a:moveTo>
                <a:lnTo>
                  <a:pt x="12192000" y="0"/>
                </a:lnTo>
                <a:lnTo>
                  <a:pt x="12192000" y="444499"/>
                </a:lnTo>
                <a:lnTo>
                  <a:pt x="11425238" y="444499"/>
                </a:lnTo>
                <a:lnTo>
                  <a:pt x="11425238" y="2391835"/>
                </a:lnTo>
                <a:lnTo>
                  <a:pt x="12192000" y="2391835"/>
                </a:lnTo>
                <a:lnTo>
                  <a:pt x="12192000" y="3687377"/>
                </a:lnTo>
                <a:lnTo>
                  <a:pt x="2426216" y="3687377"/>
                </a:lnTo>
                <a:lnTo>
                  <a:pt x="2426216" y="2963477"/>
                </a:lnTo>
                <a:lnTo>
                  <a:pt x="0" y="2963477"/>
                </a:lnTo>
                <a:close/>
              </a:path>
            </a:pathLst>
          </a:custGeom>
          <a:noFill/>
        </p:spPr>
        <p:txBody>
          <a:bodyPr wrap="square">
            <a:noAutofit/>
          </a:bodyPr>
          <a:lstStyle/>
          <a:p>
            <a:endParaRPr lang="en-US"/>
          </a:p>
        </p:txBody>
      </p:sp>
      <p:sp>
        <p:nvSpPr>
          <p:cNvPr id="5" name="Freeform 10"/>
          <p:cNvSpPr/>
          <p:nvPr userDrawn="1"/>
        </p:nvSpPr>
        <p:spPr>
          <a:xfrm>
            <a:off x="0" y="2963479"/>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13" name="Freeform 10"/>
          <p:cNvSpPr/>
          <p:nvPr userDrawn="1"/>
        </p:nvSpPr>
        <p:spPr>
          <a:xfrm rot="5400000">
            <a:off x="10798455" y="1014376"/>
            <a:ext cx="2020327" cy="766762"/>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Date Placeholder 3"/>
          <p:cNvSpPr>
            <a:spLocks noGrp="1"/>
          </p:cNvSpPr>
          <p:nvPr>
            <p:ph type="dt" sz="half" idx="20"/>
          </p:nvPr>
        </p:nvSpPr>
        <p:spPr/>
        <p:txBody>
          <a:bodyPr/>
          <a:lstStyle/>
          <a:p>
            <a:r>
              <a:rPr lang="en-US" altLang="zh-CN"/>
              <a:t>03/13/2025</a:t>
            </a:r>
          </a:p>
        </p:txBody>
      </p:sp>
      <p:sp>
        <p:nvSpPr>
          <p:cNvPr id="6" name="Footer Placeholder 5"/>
          <p:cNvSpPr>
            <a:spLocks noGrp="1"/>
          </p:cNvSpPr>
          <p:nvPr>
            <p:ph type="ftr" sz="quarter" idx="21"/>
          </p:nvPr>
        </p:nvSpPr>
        <p:spPr/>
        <p:txBody>
          <a:bodyPr/>
          <a:lstStyle/>
          <a:p>
            <a:r>
              <a:rPr lang="en-US" altLang="zh-CN"/>
              <a:t>Sample Footer Text</a:t>
            </a:r>
          </a:p>
        </p:txBody>
      </p:sp>
      <p:sp>
        <p:nvSpPr>
          <p:cNvPr id="7" name="Slide Number Placeholder 6"/>
          <p:cNvSpPr>
            <a:spLocks noGrp="1"/>
          </p:cNvSpPr>
          <p:nvPr>
            <p:ph type="sldNum" sz="half" idx="2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Photo 11">
    <p:spTree>
      <p:nvGrpSpPr>
        <p:cNvPr id="1" name=""/>
        <p:cNvGrpSpPr/>
        <p:nvPr/>
      </p:nvGrpSpPr>
      <p:grpSpPr>
        <a:xfrm>
          <a:off x="0" y="0"/>
          <a:ext cx="0" cy="0"/>
          <a:chOff x="0" y="0"/>
          <a:chExt cx="0" cy="0"/>
        </a:xfrm>
      </p:grpSpPr>
      <p:sp>
        <p:nvSpPr>
          <p:cNvPr id="2" name="Title 1"/>
          <p:cNvSpPr>
            <a:spLocks noGrp="1"/>
          </p:cNvSpPr>
          <p:nvPr>
            <p:ph type="title"/>
          </p:nvPr>
        </p:nvSpPr>
        <p:spPr>
          <a:xfrm>
            <a:off x="8073454" y="831919"/>
            <a:ext cx="3273552" cy="2035696"/>
          </a:xfrm>
        </p:spPr>
        <p:txBody>
          <a:bodyPr lIns="0" tIns="0" rIns="0" bIns="0" anchor="b">
            <a:noAutofit/>
          </a:bodyPr>
          <a:lstStyle>
            <a:lvl1pPr>
              <a:defRPr b="0"/>
            </a:lvl1pPr>
          </a:lstStyle>
          <a:p>
            <a:r>
              <a:rPr lang="en-US"/>
              <a:t>Click to edit Master title style</a:t>
            </a:r>
          </a:p>
        </p:txBody>
      </p:sp>
      <p:sp>
        <p:nvSpPr>
          <p:cNvPr id="8" name="Content Placeholder 7"/>
          <p:cNvSpPr>
            <a:spLocks noGrp="1"/>
          </p:cNvSpPr>
          <p:nvPr>
            <p:ph sz="quarter" idx="14"/>
          </p:nvPr>
        </p:nvSpPr>
        <p:spPr>
          <a:xfrm>
            <a:off x="8074448" y="2970092"/>
            <a:ext cx="3273552" cy="2953512"/>
          </a:xfrm>
        </p:spPr>
        <p:txBody>
          <a:bodyPr lIns="0" tIns="0" rIns="0" bIns="0">
            <a:noAutofit/>
          </a:bodyPr>
          <a:lstStyle>
            <a:lvl1pPr marL="0" indent="0">
              <a:buNone/>
              <a:defRPr sz="1400"/>
            </a:lvl1pPr>
            <a:lvl2pPr marL="228600" indent="0">
              <a:buNone/>
              <a:defRPr sz="1200"/>
            </a:lvl2pPr>
            <a:lvl3pPr marL="457200" indent="0">
              <a:buNone/>
              <a:defRPr sz="1100"/>
            </a:lvl3pPr>
            <a:lvl4pPr marL="685800" indent="0">
              <a:buNone/>
              <a:defRPr sz="1050"/>
            </a:lvl4pPr>
            <a:lvl5pPr marL="914400" indent="0">
              <a:buNone/>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844000" y="831919"/>
            <a:ext cx="6937365" cy="5091685"/>
          </a:xfrm>
        </p:spPr>
        <p:txBody>
          <a:bodyPr/>
          <a:lstStyle/>
          <a:p>
            <a:endParaRPr lang="en-US"/>
          </a:p>
        </p:txBody>
      </p:sp>
      <p:sp>
        <p:nvSpPr>
          <p:cNvPr id="4" name="Freeform 10"/>
          <p:cNvSpPr/>
          <p:nvPr userDrawn="1"/>
        </p:nvSpPr>
        <p:spPr>
          <a:xfrm>
            <a:off x="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9" name="Freeform 17"/>
          <p:cNvSpPr/>
          <p:nvPr userDrawn="1"/>
        </p:nvSpPr>
        <p:spPr>
          <a:xfrm flipV="1">
            <a:off x="7768799" y="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5" name="Date Placeholder 4"/>
          <p:cNvSpPr>
            <a:spLocks noGrp="1"/>
          </p:cNvSpPr>
          <p:nvPr>
            <p:ph type="dt" sz="half" idx="15"/>
          </p:nvPr>
        </p:nvSpPr>
        <p:spPr/>
        <p:txBody>
          <a:bodyPr/>
          <a:lstStyle/>
          <a:p>
            <a:r>
              <a:rPr lang="en-US" altLang="zh-CN"/>
              <a:t>03/13/2025</a:t>
            </a:r>
          </a:p>
        </p:txBody>
      </p:sp>
      <p:sp>
        <p:nvSpPr>
          <p:cNvPr id="6" name="Footer Placeholder 5"/>
          <p:cNvSpPr>
            <a:spLocks noGrp="1"/>
          </p:cNvSpPr>
          <p:nvPr>
            <p:ph type="ftr" sz="quarter" idx="16"/>
          </p:nvPr>
        </p:nvSpPr>
        <p:spPr/>
        <p:txBody>
          <a:bodyPr/>
          <a:lstStyle/>
          <a:p>
            <a:r>
              <a:rPr lang="en-US" altLang="zh-CN"/>
              <a:t>Sample Footer Text</a:t>
            </a:r>
          </a:p>
        </p:txBody>
      </p:sp>
      <p:sp>
        <p:nvSpPr>
          <p:cNvPr id="7" name="Slide Number Placeholder 6"/>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Photo 12">
    <p:spTree>
      <p:nvGrpSpPr>
        <p:cNvPr id="1" name=""/>
        <p:cNvGrpSpPr/>
        <p:nvPr/>
      </p:nvGrpSpPr>
      <p:grpSpPr>
        <a:xfrm>
          <a:off x="0" y="0"/>
          <a:ext cx="0" cy="0"/>
          <a:chOff x="0" y="0"/>
          <a:chExt cx="0" cy="0"/>
        </a:xfrm>
      </p:grpSpPr>
      <p:sp>
        <p:nvSpPr>
          <p:cNvPr id="2" name="Title 1"/>
          <p:cNvSpPr>
            <a:spLocks noGrp="1"/>
          </p:cNvSpPr>
          <p:nvPr>
            <p:ph type="title"/>
          </p:nvPr>
        </p:nvSpPr>
        <p:spPr>
          <a:xfrm>
            <a:off x="843998" y="4509559"/>
            <a:ext cx="4579339" cy="1516522"/>
          </a:xfrm>
        </p:spPr>
        <p:txBody>
          <a:bodyPr lIns="0" tIns="0" rIns="0" bIns="0" anchor="t">
            <a:normAutofit/>
          </a:bodyPr>
          <a:lstStyle>
            <a:lvl1pPr>
              <a:defRPr sz="3200" b="0"/>
            </a:lvl1pPr>
          </a:lstStyle>
          <a:p>
            <a:r>
              <a:rPr lang="en-US"/>
              <a:t>Click to edit Master title style</a:t>
            </a:r>
          </a:p>
        </p:txBody>
      </p:sp>
      <p:sp>
        <p:nvSpPr>
          <p:cNvPr id="8" name="Content Placeholder 7"/>
          <p:cNvSpPr>
            <a:spLocks noGrp="1"/>
          </p:cNvSpPr>
          <p:nvPr>
            <p:ph sz="quarter" idx="14"/>
          </p:nvPr>
        </p:nvSpPr>
        <p:spPr>
          <a:xfrm>
            <a:off x="5691351" y="4508939"/>
            <a:ext cx="5651393" cy="1516522"/>
          </a:xfrm>
        </p:spPr>
        <p:txBody>
          <a:bodyPr lIns="0" tIns="0" rIns="0" bIns="0">
            <a:noAutofit/>
          </a:bodyPr>
          <a:lstStyle>
            <a:lvl1pPr marL="0" indent="0">
              <a:buFont typeface="Arial" panose="020B0604020202020204" pitchFamily="34" charset="0"/>
              <a:buNone/>
              <a:defRPr sz="1400"/>
            </a:lvl1pPr>
            <a:lvl2pPr marL="228600" indent="0">
              <a:buFont typeface="Arial" panose="020B0604020202020204" pitchFamily="34" charset="0"/>
              <a:buNone/>
              <a:defRPr sz="1200"/>
            </a:lvl2pPr>
            <a:lvl3pPr marL="457200" indent="0">
              <a:buFont typeface="Arial" panose="020B0604020202020204" pitchFamily="34" charset="0"/>
              <a:buNone/>
              <a:defRPr sz="1100"/>
            </a:lvl3pPr>
            <a:lvl4pPr marL="685800" indent="0">
              <a:buFont typeface="Arial" panose="020B0604020202020204" pitchFamily="34" charset="0"/>
              <a:buNone/>
              <a:defRPr sz="1050"/>
            </a:lvl4pPr>
            <a:lvl5pPr marL="914400" indent="0">
              <a:buFont typeface="Arial" panose="020B0604020202020204" pitchFamily="34" charset="0"/>
              <a:buNone/>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843999" y="831919"/>
            <a:ext cx="10504001" cy="3472067"/>
          </a:xfrm>
        </p:spPr>
        <p:txBody>
          <a:bodyPr/>
          <a:lstStyle/>
          <a:p>
            <a:endParaRPr lang="en-US"/>
          </a:p>
        </p:txBody>
      </p:sp>
      <p:sp>
        <p:nvSpPr>
          <p:cNvPr id="9" name="Freeform 17"/>
          <p:cNvSpPr/>
          <p:nvPr userDrawn="1"/>
        </p:nvSpPr>
        <p:spPr>
          <a:xfrm flipV="1">
            <a:off x="7768799"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4" name="Freeform 10"/>
          <p:cNvSpPr/>
          <p:nvPr userDrawn="1"/>
        </p:nvSpPr>
        <p:spPr>
          <a:xfrm>
            <a:off x="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6" name="Date Placeholder 5"/>
          <p:cNvSpPr>
            <a:spLocks noGrp="1"/>
          </p:cNvSpPr>
          <p:nvPr>
            <p:ph type="dt" sz="half" idx="15"/>
          </p:nvPr>
        </p:nvSpPr>
        <p:spPr/>
        <p:txBody>
          <a:bodyPr/>
          <a:lstStyle/>
          <a:p>
            <a:r>
              <a:rPr lang="en-US" altLang="zh-CN"/>
              <a:t>03/13/2025</a:t>
            </a:r>
          </a:p>
        </p:txBody>
      </p:sp>
      <p:sp>
        <p:nvSpPr>
          <p:cNvPr id="7" name="Footer Placeholder 6"/>
          <p:cNvSpPr>
            <a:spLocks noGrp="1"/>
          </p:cNvSpPr>
          <p:nvPr>
            <p:ph type="ftr" sz="quarter" idx="16"/>
          </p:nvPr>
        </p:nvSpPr>
        <p:spPr/>
        <p:txBody>
          <a:bodyPr/>
          <a:lstStyle/>
          <a:p>
            <a:r>
              <a:rPr lang="en-US" altLang="zh-CN"/>
              <a:t>Sample Footer Text</a:t>
            </a:r>
          </a:p>
        </p:txBody>
      </p:sp>
      <p:sp>
        <p:nvSpPr>
          <p:cNvPr id="13" name="Slide Number Placeholder 12"/>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hoto 13">
    <p:spTree>
      <p:nvGrpSpPr>
        <p:cNvPr id="1" name=""/>
        <p:cNvGrpSpPr/>
        <p:nvPr/>
      </p:nvGrpSpPr>
      <p:grpSpPr>
        <a:xfrm>
          <a:off x="0" y="0"/>
          <a:ext cx="0" cy="0"/>
          <a:chOff x="0" y="0"/>
          <a:chExt cx="0" cy="0"/>
        </a:xfrm>
      </p:grpSpPr>
      <p:sp>
        <p:nvSpPr>
          <p:cNvPr id="2" name="Title 1"/>
          <p:cNvSpPr>
            <a:spLocks noGrp="1"/>
          </p:cNvSpPr>
          <p:nvPr>
            <p:ph type="title"/>
          </p:nvPr>
        </p:nvSpPr>
        <p:spPr>
          <a:xfrm>
            <a:off x="843999" y="3785800"/>
            <a:ext cx="2953618" cy="2240280"/>
          </a:xfrm>
        </p:spPr>
        <p:txBody>
          <a:bodyPr lIns="0" tIns="0" rIns="0" bIns="0" anchor="t">
            <a:normAutofit/>
          </a:bodyPr>
          <a:lstStyle>
            <a:lvl1pPr>
              <a:defRPr sz="3200" b="0"/>
            </a:lvl1pPr>
          </a:lstStyle>
          <a:p>
            <a:r>
              <a:rPr lang="en-US"/>
              <a:t>Click to edit Master title style</a:t>
            </a:r>
          </a:p>
        </p:txBody>
      </p:sp>
      <p:sp>
        <p:nvSpPr>
          <p:cNvPr id="8" name="Content Placeholder 7"/>
          <p:cNvSpPr>
            <a:spLocks noGrp="1"/>
          </p:cNvSpPr>
          <p:nvPr>
            <p:ph sz="quarter" idx="14"/>
          </p:nvPr>
        </p:nvSpPr>
        <p:spPr>
          <a:xfrm>
            <a:off x="3972910" y="3785800"/>
            <a:ext cx="7366186" cy="2240280"/>
          </a:xfrm>
        </p:spPr>
        <p:txBody>
          <a:bodyPr lIns="0" tIns="0" rIns="0" bIns="0">
            <a:noAutofit/>
          </a:bodyPr>
          <a:lstStyle>
            <a:lvl1pPr marL="0" indent="0">
              <a:buFont typeface="Arial" panose="020B0604020202020204" pitchFamily="34" charset="0"/>
              <a:buNone/>
              <a:defRPr sz="1400"/>
            </a:lvl1pPr>
            <a:lvl2pPr marL="228600" indent="0">
              <a:buFont typeface="Arial" panose="020B0604020202020204" pitchFamily="34" charset="0"/>
              <a:buNone/>
              <a:defRPr sz="1200"/>
            </a:lvl2pPr>
            <a:lvl3pPr marL="457200" indent="0">
              <a:buFont typeface="Arial" panose="020B0604020202020204" pitchFamily="34" charset="0"/>
              <a:buNone/>
              <a:defRPr sz="1100"/>
            </a:lvl3pPr>
            <a:lvl4pPr marL="685800" indent="0">
              <a:buFont typeface="Arial" panose="020B0604020202020204" pitchFamily="34" charset="0"/>
              <a:buNone/>
              <a:defRPr sz="1050"/>
            </a:lvl4pPr>
            <a:lvl5pPr marL="914400" indent="0">
              <a:buFont typeface="Arial" panose="020B0604020202020204" pitchFamily="34" charset="0"/>
              <a:buNone/>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843999" y="865938"/>
            <a:ext cx="10504001" cy="2556004"/>
          </a:xfrm>
        </p:spPr>
        <p:txBody>
          <a:bodyPr/>
          <a:lstStyle/>
          <a:p>
            <a:endParaRPr lang="en-US"/>
          </a:p>
        </p:txBody>
      </p:sp>
      <p:sp>
        <p:nvSpPr>
          <p:cNvPr id="4" name="Freeform 10"/>
          <p:cNvSpPr/>
          <p:nvPr userDrawn="1"/>
        </p:nvSpPr>
        <p:spPr>
          <a:xfrm>
            <a:off x="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Freeform 10"/>
          <p:cNvSpPr/>
          <p:nvPr userDrawn="1"/>
        </p:nvSpPr>
        <p:spPr>
          <a:xfrm>
            <a:off x="1132800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Date Placeholder 4"/>
          <p:cNvSpPr>
            <a:spLocks noGrp="1"/>
          </p:cNvSpPr>
          <p:nvPr>
            <p:ph type="dt" sz="half" idx="15"/>
          </p:nvPr>
        </p:nvSpPr>
        <p:spPr/>
        <p:txBody>
          <a:bodyPr/>
          <a:lstStyle/>
          <a:p>
            <a:r>
              <a:rPr lang="en-US" altLang="zh-CN"/>
              <a:t>03/13/2025</a:t>
            </a:r>
          </a:p>
        </p:txBody>
      </p:sp>
      <p:sp>
        <p:nvSpPr>
          <p:cNvPr id="6" name="Footer Placeholder 5"/>
          <p:cNvSpPr>
            <a:spLocks noGrp="1"/>
          </p:cNvSpPr>
          <p:nvPr>
            <p:ph type="ftr" sz="quarter" idx="16"/>
          </p:nvPr>
        </p:nvSpPr>
        <p:spPr/>
        <p:txBody>
          <a:bodyPr/>
          <a:lstStyle/>
          <a:p>
            <a:r>
              <a:rPr lang="en-US" altLang="zh-CN"/>
              <a:t>Sample Footer Text</a:t>
            </a:r>
          </a:p>
        </p:txBody>
      </p:sp>
      <p:sp>
        <p:nvSpPr>
          <p:cNvPr id="7" name="Slide Number Placeholder 6"/>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hoto 14">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8"/>
            <a:ext cx="2953618" cy="2240279"/>
          </a:xfrm>
        </p:spPr>
        <p:txBody>
          <a:bodyPr lIns="0" tIns="0" rIns="0" bIns="0" anchor="t">
            <a:normAutofit/>
          </a:bodyPr>
          <a:lstStyle>
            <a:lvl1pPr>
              <a:defRPr sz="3200" b="0"/>
            </a:lvl1pPr>
          </a:lstStyle>
          <a:p>
            <a:r>
              <a:rPr lang="en-US"/>
              <a:t>Click to edit Master title style</a:t>
            </a:r>
          </a:p>
        </p:txBody>
      </p:sp>
      <p:sp>
        <p:nvSpPr>
          <p:cNvPr id="8" name="Content Placeholder 7"/>
          <p:cNvSpPr>
            <a:spLocks noGrp="1"/>
          </p:cNvSpPr>
          <p:nvPr>
            <p:ph sz="quarter" idx="14"/>
          </p:nvPr>
        </p:nvSpPr>
        <p:spPr>
          <a:xfrm>
            <a:off x="4035972" y="839450"/>
            <a:ext cx="7312028" cy="2240280"/>
          </a:xfrm>
        </p:spPr>
        <p:txBody>
          <a:bodyPr lIns="0" tIns="0" rIns="0" bIns="0">
            <a:noAutofit/>
          </a:bodyPr>
          <a:lstStyle>
            <a:lvl1pPr marL="0" indent="0">
              <a:buFont typeface="Arial" panose="020B0604020202020204" pitchFamily="34" charset="0"/>
              <a:buNone/>
              <a:defRPr sz="1400"/>
            </a:lvl1pPr>
            <a:lvl2pPr marL="228600" indent="0">
              <a:buFont typeface="Arial" panose="020B0604020202020204" pitchFamily="34" charset="0"/>
              <a:buNone/>
              <a:defRPr sz="1200"/>
            </a:lvl2pPr>
            <a:lvl3pPr marL="457200" indent="0">
              <a:buFont typeface="Arial" panose="020B0604020202020204" pitchFamily="34" charset="0"/>
              <a:buNone/>
              <a:defRPr sz="1100"/>
            </a:lvl3pPr>
            <a:lvl4pPr marL="685800" indent="0">
              <a:buFont typeface="Arial" panose="020B0604020202020204" pitchFamily="34" charset="0"/>
              <a:buNone/>
              <a:defRPr sz="1050"/>
            </a:lvl4pPr>
            <a:lvl5pPr marL="914400" indent="0">
              <a:buFont typeface="Arial" panose="020B0604020202020204" pitchFamily="34" charset="0"/>
              <a:buNone/>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843999" y="3310759"/>
            <a:ext cx="10504001" cy="2722852"/>
          </a:xfrm>
        </p:spPr>
        <p:txBody>
          <a:bodyPr/>
          <a:lstStyle/>
          <a:p>
            <a:endParaRPr lang="en-US"/>
          </a:p>
        </p:txBody>
      </p:sp>
      <p:sp>
        <p:nvSpPr>
          <p:cNvPr id="4" name="Freeform 10"/>
          <p:cNvSpPr/>
          <p:nvPr userDrawn="1"/>
        </p:nvSpPr>
        <p:spPr>
          <a:xfrm>
            <a:off x="1132800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Freeform 10"/>
          <p:cNvSpPr/>
          <p:nvPr userDrawn="1"/>
        </p:nvSpPr>
        <p:spPr>
          <a:xfrm>
            <a:off x="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Date Placeholder 4"/>
          <p:cNvSpPr>
            <a:spLocks noGrp="1"/>
          </p:cNvSpPr>
          <p:nvPr>
            <p:ph type="dt" sz="half" idx="15"/>
          </p:nvPr>
        </p:nvSpPr>
        <p:spPr/>
        <p:txBody>
          <a:bodyPr/>
          <a:lstStyle/>
          <a:p>
            <a:r>
              <a:rPr lang="en-US" altLang="zh-CN"/>
              <a:t>03/13/2025</a:t>
            </a:r>
          </a:p>
        </p:txBody>
      </p:sp>
      <p:sp>
        <p:nvSpPr>
          <p:cNvPr id="6" name="Footer Placeholder 5"/>
          <p:cNvSpPr>
            <a:spLocks noGrp="1"/>
          </p:cNvSpPr>
          <p:nvPr>
            <p:ph type="ftr" sz="quarter" idx="16"/>
          </p:nvPr>
        </p:nvSpPr>
        <p:spPr/>
        <p:txBody>
          <a:bodyPr/>
          <a:lstStyle/>
          <a:p>
            <a:r>
              <a:rPr lang="en-US" altLang="zh-CN"/>
              <a:t>Sample Footer Text</a:t>
            </a:r>
          </a:p>
        </p:txBody>
      </p:sp>
      <p:sp>
        <p:nvSpPr>
          <p:cNvPr id="7" name="Slide Number Placeholder 6"/>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hoto 15">
    <p:spTree>
      <p:nvGrpSpPr>
        <p:cNvPr id="1" name=""/>
        <p:cNvGrpSpPr/>
        <p:nvPr/>
      </p:nvGrpSpPr>
      <p:grpSpPr>
        <a:xfrm>
          <a:off x="0" y="0"/>
          <a:ext cx="0" cy="0"/>
          <a:chOff x="0" y="0"/>
          <a:chExt cx="0" cy="0"/>
        </a:xfrm>
      </p:grpSpPr>
      <p:sp>
        <p:nvSpPr>
          <p:cNvPr id="2" name="Title 1"/>
          <p:cNvSpPr>
            <a:spLocks noGrp="1"/>
          </p:cNvSpPr>
          <p:nvPr>
            <p:ph type="title"/>
          </p:nvPr>
        </p:nvSpPr>
        <p:spPr>
          <a:xfrm>
            <a:off x="873963" y="858337"/>
            <a:ext cx="10504000" cy="970463"/>
          </a:xfrm>
        </p:spPr>
        <p:txBody>
          <a:bodyPr lIns="0" tIns="0" rIns="0" bIns="0" anchor="ctr">
            <a:noAutofit/>
          </a:bodyPr>
          <a:lstStyle>
            <a:lvl1pPr>
              <a:defRPr b="0"/>
            </a:lvl1pPr>
          </a:lstStyle>
          <a:p>
            <a:r>
              <a:rPr lang="en-US"/>
              <a:t>Click to edit Master title style</a:t>
            </a:r>
          </a:p>
        </p:txBody>
      </p:sp>
      <p:sp>
        <p:nvSpPr>
          <p:cNvPr id="11" name="Picture Placeholder 10"/>
          <p:cNvSpPr>
            <a:spLocks noGrp="1"/>
          </p:cNvSpPr>
          <p:nvPr>
            <p:ph type="pic" sz="quarter" idx="13"/>
          </p:nvPr>
        </p:nvSpPr>
        <p:spPr>
          <a:xfrm>
            <a:off x="873963" y="2081048"/>
            <a:ext cx="6157458" cy="3945032"/>
          </a:xfrm>
        </p:spPr>
        <p:txBody>
          <a:bodyPr/>
          <a:lstStyle/>
          <a:p>
            <a:endParaRPr lang="en-US"/>
          </a:p>
        </p:txBody>
      </p:sp>
      <p:sp>
        <p:nvSpPr>
          <p:cNvPr id="8" name="Content Placeholder 7"/>
          <p:cNvSpPr>
            <a:spLocks noGrp="1"/>
          </p:cNvSpPr>
          <p:nvPr>
            <p:ph sz="quarter" idx="14"/>
          </p:nvPr>
        </p:nvSpPr>
        <p:spPr>
          <a:xfrm>
            <a:off x="7290520" y="2081048"/>
            <a:ext cx="4023360" cy="3918615"/>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10"/>
          <p:cNvSpPr/>
          <p:nvPr userDrawn="1"/>
        </p:nvSpPr>
        <p:spPr>
          <a:xfrm>
            <a:off x="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9" name="Freeform 10"/>
          <p:cNvSpPr/>
          <p:nvPr userDrawn="1"/>
        </p:nvSpPr>
        <p:spPr>
          <a:xfrm>
            <a:off x="11328000" y="2081048"/>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Date Placeholder 4"/>
          <p:cNvSpPr>
            <a:spLocks noGrp="1"/>
          </p:cNvSpPr>
          <p:nvPr>
            <p:ph type="dt" sz="half" idx="15"/>
          </p:nvPr>
        </p:nvSpPr>
        <p:spPr/>
        <p:txBody>
          <a:bodyPr/>
          <a:lstStyle/>
          <a:p>
            <a:r>
              <a:rPr lang="en-US" altLang="zh-CN"/>
              <a:t>03/13/2025</a:t>
            </a:r>
          </a:p>
        </p:txBody>
      </p:sp>
      <p:sp>
        <p:nvSpPr>
          <p:cNvPr id="6" name="Footer Placeholder 5"/>
          <p:cNvSpPr>
            <a:spLocks noGrp="1"/>
          </p:cNvSpPr>
          <p:nvPr>
            <p:ph type="ftr" sz="quarter" idx="16"/>
          </p:nvPr>
        </p:nvSpPr>
        <p:spPr/>
        <p:txBody>
          <a:bodyPr/>
          <a:lstStyle/>
          <a:p>
            <a:r>
              <a:rPr lang="en-US" altLang="zh-CN"/>
              <a:t>Sample Footer Text</a:t>
            </a:r>
          </a:p>
        </p:txBody>
      </p:sp>
      <p:sp>
        <p:nvSpPr>
          <p:cNvPr id="7" name="Slide Number Placeholder 6"/>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hoto 16">
    <p:spTree>
      <p:nvGrpSpPr>
        <p:cNvPr id="1" name=""/>
        <p:cNvGrpSpPr/>
        <p:nvPr/>
      </p:nvGrpSpPr>
      <p:grpSpPr>
        <a:xfrm>
          <a:off x="0" y="0"/>
          <a:ext cx="0" cy="0"/>
          <a:chOff x="0" y="0"/>
          <a:chExt cx="0" cy="0"/>
        </a:xfrm>
      </p:grpSpPr>
      <p:sp>
        <p:nvSpPr>
          <p:cNvPr id="2" name="Title 1"/>
          <p:cNvSpPr>
            <a:spLocks noGrp="1"/>
          </p:cNvSpPr>
          <p:nvPr>
            <p:ph type="title"/>
          </p:nvPr>
        </p:nvSpPr>
        <p:spPr>
          <a:xfrm>
            <a:off x="844000" y="852884"/>
            <a:ext cx="4672584" cy="1453896"/>
          </a:xfrm>
        </p:spPr>
        <p:txBody>
          <a:bodyPr lIns="0" tIns="0" rIns="0" bIns="0">
            <a:noAutofit/>
          </a:bodyPr>
          <a:lstStyle>
            <a:lvl1pPr>
              <a:defRPr sz="3600" b="0"/>
            </a:lvl1pPr>
          </a:lstStyle>
          <a:p>
            <a:r>
              <a:rPr lang="en-US"/>
              <a:t>Click to edit Master title style</a:t>
            </a:r>
          </a:p>
        </p:txBody>
      </p:sp>
      <p:sp>
        <p:nvSpPr>
          <p:cNvPr id="11" name="Picture Placeholder 10"/>
          <p:cNvSpPr>
            <a:spLocks noGrp="1"/>
          </p:cNvSpPr>
          <p:nvPr>
            <p:ph type="pic" sz="quarter" idx="13"/>
          </p:nvPr>
        </p:nvSpPr>
        <p:spPr>
          <a:xfrm>
            <a:off x="844000" y="2459420"/>
            <a:ext cx="4672584" cy="3545695"/>
          </a:xfrm>
        </p:spPr>
        <p:txBody>
          <a:bodyPr/>
          <a:lstStyle/>
          <a:p>
            <a:endParaRPr lang="en-US"/>
          </a:p>
        </p:txBody>
      </p:sp>
      <p:sp>
        <p:nvSpPr>
          <p:cNvPr id="8" name="Content Placeholder 7"/>
          <p:cNvSpPr>
            <a:spLocks noGrp="1"/>
          </p:cNvSpPr>
          <p:nvPr>
            <p:ph sz="quarter" idx="14"/>
          </p:nvPr>
        </p:nvSpPr>
        <p:spPr>
          <a:xfrm>
            <a:off x="5738648" y="831919"/>
            <a:ext cx="5609353" cy="5194161"/>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reeform 17"/>
          <p:cNvSpPr/>
          <p:nvPr userDrawn="1"/>
        </p:nvSpPr>
        <p:spPr>
          <a:xfrm flipV="1">
            <a:off x="0"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3" name="Freeform 10"/>
          <p:cNvSpPr/>
          <p:nvPr userDrawn="1"/>
        </p:nvSpPr>
        <p:spPr>
          <a:xfrm>
            <a:off x="1132800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Freeform 10"/>
          <p:cNvSpPr/>
          <p:nvPr userDrawn="1"/>
        </p:nvSpPr>
        <p:spPr>
          <a:xfrm>
            <a:off x="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Date Placeholder 4"/>
          <p:cNvSpPr>
            <a:spLocks noGrp="1"/>
          </p:cNvSpPr>
          <p:nvPr>
            <p:ph type="dt" sz="half" idx="15"/>
          </p:nvPr>
        </p:nvSpPr>
        <p:spPr/>
        <p:txBody>
          <a:bodyPr/>
          <a:lstStyle/>
          <a:p>
            <a:r>
              <a:rPr lang="en-US" altLang="zh-CN"/>
              <a:t>03/13/2025</a:t>
            </a:r>
          </a:p>
        </p:txBody>
      </p:sp>
      <p:sp>
        <p:nvSpPr>
          <p:cNvPr id="6" name="Footer Placeholder 5"/>
          <p:cNvSpPr>
            <a:spLocks noGrp="1"/>
          </p:cNvSpPr>
          <p:nvPr>
            <p:ph type="ftr" sz="quarter" idx="16"/>
          </p:nvPr>
        </p:nvSpPr>
        <p:spPr/>
        <p:txBody>
          <a:bodyPr/>
          <a:lstStyle/>
          <a:p>
            <a:r>
              <a:rPr lang="en-US" altLang="zh-CN"/>
              <a:t>Sample Footer Text</a:t>
            </a:r>
          </a:p>
        </p:txBody>
      </p:sp>
      <p:sp>
        <p:nvSpPr>
          <p:cNvPr id="7" name="Slide Number Placeholder 6"/>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Photo 17">
    <p:spTree>
      <p:nvGrpSpPr>
        <p:cNvPr id="1" name=""/>
        <p:cNvGrpSpPr/>
        <p:nvPr/>
      </p:nvGrpSpPr>
      <p:grpSpPr>
        <a:xfrm>
          <a:off x="0" y="0"/>
          <a:ext cx="0" cy="0"/>
          <a:chOff x="0" y="0"/>
          <a:chExt cx="0" cy="0"/>
        </a:xfrm>
      </p:grpSpPr>
      <p:sp>
        <p:nvSpPr>
          <p:cNvPr id="2" name="Title 1"/>
          <p:cNvSpPr>
            <a:spLocks noGrp="1"/>
          </p:cNvSpPr>
          <p:nvPr>
            <p:ph type="title"/>
          </p:nvPr>
        </p:nvSpPr>
        <p:spPr>
          <a:xfrm>
            <a:off x="844000" y="873725"/>
            <a:ext cx="3657603" cy="1453896"/>
          </a:xfrm>
        </p:spPr>
        <p:txBody>
          <a:bodyPr lIns="0" tIns="0" rIns="0" bIns="0" anchor="t">
            <a:noAutofit/>
          </a:bodyPr>
          <a:lstStyle>
            <a:lvl1pPr>
              <a:defRPr sz="3200" b="0">
                <a:solidFill>
                  <a:schemeClr val="tx1"/>
                </a:solidFill>
              </a:defRPr>
            </a:lvl1pPr>
          </a:lstStyle>
          <a:p>
            <a:r>
              <a:rPr lang="en-US"/>
              <a:t>Click to edit Master title style</a:t>
            </a:r>
          </a:p>
        </p:txBody>
      </p:sp>
      <p:sp>
        <p:nvSpPr>
          <p:cNvPr id="11" name="Picture Placeholder 10"/>
          <p:cNvSpPr>
            <a:spLocks noGrp="1"/>
          </p:cNvSpPr>
          <p:nvPr>
            <p:ph type="pic" sz="quarter" idx="13"/>
          </p:nvPr>
        </p:nvSpPr>
        <p:spPr>
          <a:xfrm>
            <a:off x="843999" y="2490951"/>
            <a:ext cx="3657603" cy="3493323"/>
          </a:xfrm>
        </p:spPr>
        <p:txBody>
          <a:bodyPr/>
          <a:lstStyle/>
          <a:p>
            <a:endParaRPr lang="en-US"/>
          </a:p>
        </p:txBody>
      </p:sp>
      <p:sp>
        <p:nvSpPr>
          <p:cNvPr id="8" name="Content Placeholder 7"/>
          <p:cNvSpPr>
            <a:spLocks noGrp="1"/>
          </p:cNvSpPr>
          <p:nvPr>
            <p:ph sz="quarter" idx="14"/>
          </p:nvPr>
        </p:nvSpPr>
        <p:spPr>
          <a:xfrm>
            <a:off x="4761186" y="831919"/>
            <a:ext cx="6586814" cy="5152355"/>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17"/>
          <p:cNvSpPr/>
          <p:nvPr userDrawn="1"/>
        </p:nvSpPr>
        <p:spPr>
          <a:xfrm>
            <a:off x="1" y="6526800"/>
            <a:ext cx="12192000" cy="331199"/>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9" name="Freeform 17"/>
          <p:cNvSpPr/>
          <p:nvPr userDrawn="1"/>
        </p:nvSpPr>
        <p:spPr>
          <a:xfrm flipV="1">
            <a:off x="0" y="6526800"/>
            <a:ext cx="4423201" cy="331200"/>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4" name="Freeform 10"/>
          <p:cNvSpPr/>
          <p:nvPr userDrawn="1"/>
        </p:nvSpPr>
        <p:spPr>
          <a:xfrm>
            <a:off x="1132800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Date Placeholder 4"/>
          <p:cNvSpPr>
            <a:spLocks noGrp="1"/>
          </p:cNvSpPr>
          <p:nvPr>
            <p:ph type="dt" sz="half" idx="15"/>
          </p:nvPr>
        </p:nvSpPr>
        <p:spPr/>
        <p:txBody>
          <a:bodyPr/>
          <a:lstStyle/>
          <a:p>
            <a:r>
              <a:rPr lang="en-US" altLang="zh-CN"/>
              <a:t>03/13/2025</a:t>
            </a:r>
          </a:p>
        </p:txBody>
      </p:sp>
      <p:sp>
        <p:nvSpPr>
          <p:cNvPr id="6" name="Footer Placeholder 5"/>
          <p:cNvSpPr>
            <a:spLocks noGrp="1"/>
          </p:cNvSpPr>
          <p:nvPr>
            <p:ph type="ftr" sz="quarter" idx="16"/>
          </p:nvPr>
        </p:nvSpPr>
        <p:spPr/>
        <p:txBody>
          <a:bodyPr/>
          <a:lstStyle/>
          <a:p>
            <a:r>
              <a:rPr lang="en-US" altLang="zh-CN"/>
              <a:t>Sample Footer Text</a:t>
            </a:r>
          </a:p>
        </p:txBody>
      </p:sp>
      <p:sp>
        <p:nvSpPr>
          <p:cNvPr id="7" name="Slide Number Placeholder 6"/>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Big Number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4000" y="831918"/>
            <a:ext cx="10521992" cy="4069265"/>
          </a:xfrm>
        </p:spPr>
        <p:txBody>
          <a:bodyPr lIns="0" tIns="0" rIns="0" bIns="0" anchor="b">
            <a:noAutofit/>
          </a:bodyPr>
          <a:lstStyle>
            <a:lvl1pPr algn="l">
              <a:defRPr sz="23200">
                <a:solidFill>
                  <a:schemeClr val="tx1"/>
                </a:solidFill>
              </a:defRPr>
            </a:lvl1pPr>
          </a:lstStyle>
          <a:p>
            <a:r>
              <a:rPr lang="en-US"/>
              <a:t>##%</a:t>
            </a:r>
          </a:p>
        </p:txBody>
      </p:sp>
      <p:sp>
        <p:nvSpPr>
          <p:cNvPr id="3" name="Subtitle 2"/>
          <p:cNvSpPr>
            <a:spLocks noGrp="1"/>
          </p:cNvSpPr>
          <p:nvPr>
            <p:ph type="subTitle" idx="1"/>
          </p:nvPr>
        </p:nvSpPr>
        <p:spPr>
          <a:xfrm>
            <a:off x="843999" y="5076496"/>
            <a:ext cx="7559021" cy="949583"/>
          </a:xfrm>
        </p:spPr>
        <p:txBody>
          <a:bodyPr lIns="0" tIns="0" rIns="0" bIns="0" anchor="t">
            <a:noAutofit/>
          </a:bodyPr>
          <a:lstStyle>
            <a:lvl1pPr marL="0" indent="0" algn="l">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10"/>
          <p:cNvSpPr/>
          <p:nvPr userDrawn="1"/>
        </p:nvSpPr>
        <p:spPr>
          <a:xfrm>
            <a:off x="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7" name="Freeform 10"/>
          <p:cNvSpPr/>
          <p:nvPr userDrawn="1"/>
        </p:nvSpPr>
        <p:spPr>
          <a:xfrm>
            <a:off x="1132800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Date Placeholder 3"/>
          <p:cNvSpPr>
            <a:spLocks noGrp="1"/>
          </p:cNvSpPr>
          <p:nvPr>
            <p:ph type="dt" sz="half" idx="10"/>
          </p:nvPr>
        </p:nvSpPr>
        <p:spPr/>
        <p:txBody>
          <a:bodyPr/>
          <a:lstStyle/>
          <a:p>
            <a:r>
              <a:rPr lang="en-US" altLang="zh-CN"/>
              <a:t>03/13/2025</a:t>
            </a:r>
          </a:p>
        </p:txBody>
      </p:sp>
      <p:sp>
        <p:nvSpPr>
          <p:cNvPr id="5" name="Footer Placeholder 4"/>
          <p:cNvSpPr>
            <a:spLocks noGrp="1"/>
          </p:cNvSpPr>
          <p:nvPr>
            <p:ph type="ftr" sz="quarter" idx="11"/>
          </p:nvPr>
        </p:nvSpPr>
        <p:spPr/>
        <p:txBody>
          <a:bodyPr/>
          <a:lstStyle/>
          <a:p>
            <a:r>
              <a:rPr lang="en-US" altLang="zh-CN"/>
              <a:t>Sample Footer Text</a:t>
            </a:r>
          </a:p>
        </p:txBody>
      </p:sp>
      <p:sp>
        <p:nvSpPr>
          <p:cNvPr id="6" name="Slide Number Placeholder 5"/>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Big Number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1992" y="831918"/>
            <a:ext cx="10486008" cy="3977825"/>
          </a:xfrm>
        </p:spPr>
        <p:txBody>
          <a:bodyPr lIns="0" tIns="0" rIns="0" bIns="0" anchor="b">
            <a:noAutofit/>
          </a:bodyPr>
          <a:lstStyle>
            <a:lvl1pPr algn="ctr">
              <a:defRPr sz="23200">
                <a:solidFill>
                  <a:schemeClr val="tx1"/>
                </a:solidFill>
              </a:defRPr>
            </a:lvl1pPr>
          </a:lstStyle>
          <a:p>
            <a:r>
              <a:rPr lang="en-US"/>
              <a:t>##%</a:t>
            </a:r>
          </a:p>
        </p:txBody>
      </p:sp>
      <p:sp>
        <p:nvSpPr>
          <p:cNvPr id="3" name="Subtitle 2"/>
          <p:cNvSpPr>
            <a:spLocks noGrp="1"/>
          </p:cNvSpPr>
          <p:nvPr>
            <p:ph type="subTitle" idx="1"/>
          </p:nvPr>
        </p:nvSpPr>
        <p:spPr>
          <a:xfrm>
            <a:off x="2377440" y="4997668"/>
            <a:ext cx="7525512" cy="1028411"/>
          </a:xfrm>
        </p:spPr>
        <p:txBody>
          <a:bodyPr lIns="0" tIns="0" rIns="0" bIns="0" anchor="t">
            <a:no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10"/>
          <p:cNvSpPr/>
          <p:nvPr userDrawn="1"/>
        </p:nvSpPr>
        <p:spPr>
          <a:xfrm>
            <a:off x="1132800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7" name="Freeform 10"/>
          <p:cNvSpPr/>
          <p:nvPr userDrawn="1"/>
        </p:nvSpPr>
        <p:spPr>
          <a:xfrm>
            <a:off x="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Date Placeholder 3"/>
          <p:cNvSpPr>
            <a:spLocks noGrp="1"/>
          </p:cNvSpPr>
          <p:nvPr>
            <p:ph type="dt" sz="half" idx="10"/>
          </p:nvPr>
        </p:nvSpPr>
        <p:spPr/>
        <p:txBody>
          <a:bodyPr/>
          <a:lstStyle/>
          <a:p>
            <a:r>
              <a:rPr lang="en-US" altLang="zh-CN"/>
              <a:t>03/13/2025</a:t>
            </a:r>
          </a:p>
        </p:txBody>
      </p:sp>
      <p:sp>
        <p:nvSpPr>
          <p:cNvPr id="5" name="Footer Placeholder 4"/>
          <p:cNvSpPr>
            <a:spLocks noGrp="1"/>
          </p:cNvSpPr>
          <p:nvPr>
            <p:ph type="ftr" sz="quarter" idx="11"/>
          </p:nvPr>
        </p:nvSpPr>
        <p:spPr/>
        <p:txBody>
          <a:bodyPr/>
          <a:lstStyle/>
          <a:p>
            <a:r>
              <a:rPr lang="en-US" altLang="zh-CN"/>
              <a:t>Sample Footer Text</a:t>
            </a:r>
          </a:p>
        </p:txBody>
      </p:sp>
      <p:sp>
        <p:nvSpPr>
          <p:cNvPr id="6" name="Slide Number Placeholder 5"/>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2"/>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861992" y="831918"/>
            <a:ext cx="10486008" cy="3977825"/>
          </a:xfrm>
        </p:spPr>
        <p:txBody>
          <a:bodyPr lIns="0" tIns="0" rIns="0" bIns="0" anchor="b">
            <a:noAutofit/>
          </a:bodyPr>
          <a:lstStyle>
            <a:lvl1pPr algn="ctr">
              <a:defRPr sz="23200">
                <a:solidFill>
                  <a:schemeClr val="bg2"/>
                </a:solidFill>
              </a:defRPr>
            </a:lvl1pPr>
          </a:lstStyle>
          <a:p>
            <a:r>
              <a:rPr lang="en-US"/>
              <a:t>##%</a:t>
            </a:r>
          </a:p>
        </p:txBody>
      </p:sp>
      <p:sp>
        <p:nvSpPr>
          <p:cNvPr id="10" name="Subtitle 2"/>
          <p:cNvSpPr>
            <a:spLocks noGrp="1"/>
          </p:cNvSpPr>
          <p:nvPr>
            <p:ph type="subTitle" idx="1"/>
          </p:nvPr>
        </p:nvSpPr>
        <p:spPr>
          <a:xfrm>
            <a:off x="2377440" y="4997668"/>
            <a:ext cx="7525512" cy="1028411"/>
          </a:xfrm>
        </p:spPr>
        <p:txBody>
          <a:bodyPr lIns="0" tIns="0" rIns="0" bIns="0" anchor="t">
            <a:noAutofit/>
          </a:bodyPr>
          <a:lstStyle>
            <a:lvl1pPr marL="0" indent="0" algn="ctr">
              <a:buNone/>
              <a:defRPr sz="2800" cap="none"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Date Placeholder 10"/>
          <p:cNvSpPr>
            <a:spLocks noGrp="1"/>
          </p:cNvSpPr>
          <p:nvPr>
            <p:ph type="dt" sz="half" idx="10"/>
          </p:nvPr>
        </p:nvSpPr>
        <p:spPr/>
        <p:txBody>
          <a:bodyPr/>
          <a:lstStyle>
            <a:lvl1pPr>
              <a:defRPr>
                <a:solidFill>
                  <a:schemeClr val="bg1"/>
                </a:solidFill>
              </a:defRPr>
            </a:lvl1pPr>
          </a:lstStyle>
          <a:p>
            <a:r>
              <a:rPr lang="en-US" altLang="zh-CN"/>
              <a:t>03/13/2025</a:t>
            </a:r>
          </a:p>
        </p:txBody>
      </p:sp>
      <p:sp>
        <p:nvSpPr>
          <p:cNvPr id="12" name="Footer Placeholder 11"/>
          <p:cNvSpPr>
            <a:spLocks noGrp="1"/>
          </p:cNvSpPr>
          <p:nvPr>
            <p:ph type="ftr" sz="quarter" idx="11"/>
          </p:nvPr>
        </p:nvSpPr>
        <p:spPr/>
        <p:txBody>
          <a:bodyPr/>
          <a:lstStyle>
            <a:lvl1pPr>
              <a:defRPr>
                <a:solidFill>
                  <a:schemeClr val="bg1"/>
                </a:solidFill>
              </a:defRPr>
            </a:lvl1pPr>
          </a:lstStyle>
          <a:p>
            <a:r>
              <a:rPr lang="en-US" altLang="zh-CN"/>
              <a:t>Sample Footer Text</a:t>
            </a:r>
          </a:p>
        </p:txBody>
      </p:sp>
      <p:sp>
        <p:nvSpPr>
          <p:cNvPr id="13" name="Slide Number Placeholder 12"/>
          <p:cNvSpPr>
            <a:spLocks noGrp="1"/>
          </p:cNvSpPr>
          <p:nvPr>
            <p:ph type="sldNum" sz="half" idx="12"/>
          </p:nvPr>
        </p:nvSpPr>
        <p:spPr/>
        <p:txBody>
          <a:bodyPr/>
          <a:lstStyle>
            <a:lvl1pPr>
              <a:defRPr>
                <a:solidFill>
                  <a:schemeClr val="bg1"/>
                </a:solidFill>
              </a:defRPr>
            </a:lvl1pPr>
          </a:lstStyle>
          <a:p>
            <a:fld id="{64D095EA-18D5-4754-B677-EAAE710458D2}" type="slidenum">
              <a:rPr lang="en-US" altLang="zh-CN" smtClean="0"/>
              <a:t>‹#›</a:t>
            </a:fld>
            <a:endParaRPr lang="en-US" altLang="zh-CN"/>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8" name="Freeform 5"/>
          <p:cNvSpPr/>
          <p:nvPr userDrawn="1"/>
        </p:nvSpPr>
        <p:spPr>
          <a:xfrm>
            <a:off x="3873559" y="1"/>
            <a:ext cx="8318441" cy="402844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2" name="Title 1"/>
          <p:cNvSpPr>
            <a:spLocks noGrp="1"/>
          </p:cNvSpPr>
          <p:nvPr>
            <p:ph type="ctrTitle"/>
          </p:nvPr>
        </p:nvSpPr>
        <p:spPr>
          <a:xfrm>
            <a:off x="5059658" y="285071"/>
            <a:ext cx="6470926" cy="3606209"/>
          </a:xfrm>
        </p:spPr>
        <p:txBody>
          <a:bodyPr lIns="0" tIns="0" rIns="0" bIns="0" anchor="b">
            <a:noAutofit/>
          </a:bodyPr>
          <a:lstStyle>
            <a:lvl1pPr algn="l">
              <a:defRPr sz="5400" b="0"/>
            </a:lvl1pPr>
          </a:lstStyle>
          <a:p>
            <a:r>
              <a:rPr lang="en-US"/>
              <a:t>Click to edit Master title style</a:t>
            </a:r>
          </a:p>
        </p:txBody>
      </p:sp>
      <p:sp>
        <p:nvSpPr>
          <p:cNvPr id="3" name="Subtitle 2"/>
          <p:cNvSpPr>
            <a:spLocks noGrp="1"/>
          </p:cNvSpPr>
          <p:nvPr>
            <p:ph type="subTitle" idx="1"/>
          </p:nvPr>
        </p:nvSpPr>
        <p:spPr>
          <a:xfrm>
            <a:off x="5059658" y="4226560"/>
            <a:ext cx="6470926" cy="1493520"/>
          </a:xfrm>
        </p:spPr>
        <p:txBody>
          <a:bodyPr lIns="0" tIns="0" rIns="0" bIns="0" anchor="t">
            <a:noAutofit/>
          </a:bodyPr>
          <a:lstStyle>
            <a:lvl1pPr marL="0" indent="0" algn="l">
              <a:lnSpc>
                <a:spcPct val="100000"/>
              </a:lnSpc>
              <a:spcBef>
                <a:spcPts val="0"/>
              </a:spcBef>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Picture Placeholder 19" descr="One tall building modern style black and white."/>
          <p:cNvSpPr>
            <a:spLocks noGrp="1"/>
          </p:cNvSpPr>
          <p:nvPr>
            <p:ph type="pic" sz="quarter" idx="17"/>
          </p:nvPr>
        </p:nvSpPr>
        <p:spPr>
          <a:xfrm>
            <a:off x="0" y="2"/>
            <a:ext cx="4671295" cy="6857999"/>
          </a:xfrm>
          <a:custGeom>
            <a:avLst/>
            <a:gdLst>
              <a:gd name="connsiteX0" fmla="*/ 0 w 4671295"/>
              <a:gd name="connsiteY0" fmla="*/ 6134100 h 6857999"/>
              <a:gd name="connsiteX1" fmla="*/ 574 w 4671295"/>
              <a:gd name="connsiteY1" fmla="*/ 6134100 h 6857999"/>
              <a:gd name="connsiteX2" fmla="*/ 574 w 4671295"/>
              <a:gd name="connsiteY2" fmla="*/ 6857999 h 6857999"/>
              <a:gd name="connsiteX3" fmla="*/ 0 w 4671295"/>
              <a:gd name="connsiteY3" fmla="*/ 6857999 h 6857999"/>
              <a:gd name="connsiteX4" fmla="*/ 575 w 4671295"/>
              <a:gd name="connsiteY4" fmla="*/ 1729318 h 6857999"/>
              <a:gd name="connsiteX5" fmla="*/ 575 w 4671295"/>
              <a:gd name="connsiteY5" fmla="*/ 3676654 h 6857999"/>
              <a:gd name="connsiteX6" fmla="*/ 767337 w 4671295"/>
              <a:gd name="connsiteY6" fmla="*/ 3676654 h 6857999"/>
              <a:gd name="connsiteX7" fmla="*/ 767337 w 4671295"/>
              <a:gd name="connsiteY7" fmla="*/ 1729318 h 6857999"/>
              <a:gd name="connsiteX8" fmla="*/ 574 w 4671295"/>
              <a:gd name="connsiteY8" fmla="*/ 0 h 6857999"/>
              <a:gd name="connsiteX9" fmla="*/ 4671295 w 4671295"/>
              <a:gd name="connsiteY9" fmla="*/ 0 h 6857999"/>
              <a:gd name="connsiteX10" fmla="*/ 4671295 w 4671295"/>
              <a:gd name="connsiteY10" fmla="*/ 6857999 h 6857999"/>
              <a:gd name="connsiteX11" fmla="*/ 2426216 w 4671295"/>
              <a:gd name="connsiteY11" fmla="*/ 6857999 h 6857999"/>
              <a:gd name="connsiteX12" fmla="*/ 2426216 w 4671295"/>
              <a:gd name="connsiteY12" fmla="*/ 6134100 h 6857999"/>
              <a:gd name="connsiteX13" fmla="*/ 574 w 4671295"/>
              <a:gd name="connsiteY13" fmla="*/ 61341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1295" h="6857999">
                <a:moveTo>
                  <a:pt x="0" y="6134100"/>
                </a:moveTo>
                <a:lnTo>
                  <a:pt x="574" y="6134100"/>
                </a:lnTo>
                <a:lnTo>
                  <a:pt x="574" y="6857999"/>
                </a:lnTo>
                <a:lnTo>
                  <a:pt x="0" y="6857999"/>
                </a:lnTo>
                <a:close/>
                <a:moveTo>
                  <a:pt x="575" y="1729318"/>
                </a:moveTo>
                <a:lnTo>
                  <a:pt x="575" y="3676654"/>
                </a:lnTo>
                <a:lnTo>
                  <a:pt x="767337" y="3676654"/>
                </a:lnTo>
                <a:lnTo>
                  <a:pt x="767337" y="1729318"/>
                </a:lnTo>
                <a:close/>
                <a:moveTo>
                  <a:pt x="574" y="0"/>
                </a:moveTo>
                <a:lnTo>
                  <a:pt x="4671295" y="0"/>
                </a:lnTo>
                <a:lnTo>
                  <a:pt x="4671295" y="6857999"/>
                </a:lnTo>
                <a:lnTo>
                  <a:pt x="2426216" y="6857999"/>
                </a:lnTo>
                <a:lnTo>
                  <a:pt x="2426216" y="6134100"/>
                </a:lnTo>
                <a:lnTo>
                  <a:pt x="574" y="6134100"/>
                </a:lnTo>
                <a:close/>
              </a:path>
            </a:pathLst>
          </a:custGeom>
          <a:noFill/>
        </p:spPr>
        <p:txBody>
          <a:bodyPr wrap="square">
            <a:noAutofit/>
          </a:bodyPr>
          <a:lstStyle/>
          <a:p>
            <a:endParaRPr lang="en-US"/>
          </a:p>
        </p:txBody>
      </p:sp>
      <p:sp>
        <p:nvSpPr>
          <p:cNvPr id="14" name="Text Placeholder 13"/>
          <p:cNvSpPr>
            <a:spLocks noGrp="1"/>
          </p:cNvSpPr>
          <p:nvPr>
            <p:ph type="body" sz="quarter" idx="15" hasCustomPrompt="1"/>
          </p:nvPr>
        </p:nvSpPr>
        <p:spPr>
          <a:xfrm>
            <a:off x="5059658" y="6089333"/>
            <a:ext cx="2116137" cy="292994"/>
          </a:xfrm>
        </p:spPr>
        <p:txBody>
          <a:bodyPr lIns="0" tIns="0" rIns="0" bIns="0" anchor="b">
            <a:noAutofit/>
          </a:bodyPr>
          <a:lstStyle>
            <a:lvl1pPr marL="0" indent="0">
              <a:buNone/>
              <a:defRPr sz="1600" baseline="0"/>
            </a:lvl1pPr>
          </a:lstStyle>
          <a:p>
            <a:pPr lvl="0"/>
            <a:r>
              <a:rPr lang="en-US" altLang="zh-CN"/>
              <a:t>Presenter Name</a:t>
            </a:r>
            <a:endParaRPr lang="en-US"/>
          </a:p>
        </p:txBody>
      </p:sp>
      <p:sp>
        <p:nvSpPr>
          <p:cNvPr id="22" name="Rectangle 21"/>
          <p:cNvSpPr/>
          <p:nvPr userDrawn="1"/>
        </p:nvSpPr>
        <p:spPr>
          <a:xfrm rot="5400000">
            <a:off x="845820" y="5270500"/>
            <a:ext cx="741680" cy="24333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0" y="1706880"/>
            <a:ext cx="782320" cy="20015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8"/>
          </p:nvPr>
        </p:nvSpPr>
        <p:spPr/>
        <p:txBody>
          <a:bodyPr/>
          <a:lstStyle/>
          <a:p>
            <a:r>
              <a:rPr lang="en-US" altLang="zh-CN"/>
              <a:t>03/13/2025</a:t>
            </a:r>
          </a:p>
        </p:txBody>
      </p:sp>
      <p:sp>
        <p:nvSpPr>
          <p:cNvPr id="5" name="Footer Placeholder 4"/>
          <p:cNvSpPr>
            <a:spLocks noGrp="1"/>
          </p:cNvSpPr>
          <p:nvPr>
            <p:ph type="ftr" sz="quarter" idx="19"/>
          </p:nvPr>
        </p:nvSpPr>
        <p:spPr/>
        <p:txBody>
          <a:bodyPr/>
          <a:lstStyle/>
          <a:p>
            <a:r>
              <a:rPr lang="en-US" altLang="zh-CN"/>
              <a:t>Sample Footer Text</a:t>
            </a:r>
          </a:p>
        </p:txBody>
      </p:sp>
      <p:sp>
        <p:nvSpPr>
          <p:cNvPr id="6" name="Slide Number Placeholder 5"/>
          <p:cNvSpPr>
            <a:spLocks noGrp="1"/>
          </p:cNvSpPr>
          <p:nvPr>
            <p:ph type="sldNum" sz="half" idx="20"/>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133856"/>
            <a:ext cx="10652760" cy="1133856"/>
          </a:xfrm>
        </p:spPr>
        <p:txBody>
          <a:bodyPr/>
          <a:lstStyle>
            <a:lvl1pPr>
              <a:defRPr b="0"/>
            </a:lvl1pPr>
          </a:lstStyle>
          <a:p>
            <a:r>
              <a:rPr lang="en-US"/>
              <a:t>Click to edit Master title style</a:t>
            </a:r>
          </a:p>
        </p:txBody>
      </p:sp>
      <p:sp>
        <p:nvSpPr>
          <p:cNvPr id="7" name="Content Placeholder 6"/>
          <p:cNvSpPr>
            <a:spLocks noGrp="1"/>
          </p:cNvSpPr>
          <p:nvPr>
            <p:ph sz="quarter" idx="13" hasCustomPrompt="1"/>
          </p:nvPr>
        </p:nvSpPr>
        <p:spPr>
          <a:xfrm>
            <a:off x="612648" y="630936"/>
            <a:ext cx="8266176" cy="5605272"/>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6" name="Freeform 10"/>
          <p:cNvSpPr/>
          <p:nvPr userDrawn="1"/>
        </p:nvSpPr>
        <p:spPr>
          <a:xfrm>
            <a:off x="1132800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9" name="Freeform 10"/>
          <p:cNvSpPr/>
          <p:nvPr userDrawn="1"/>
        </p:nvSpPr>
        <p:spPr>
          <a:xfrm>
            <a:off x="1132800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Date Placeholder 2"/>
          <p:cNvSpPr>
            <a:spLocks noGrp="1"/>
          </p:cNvSpPr>
          <p:nvPr>
            <p:ph type="dt" sz="half" idx="14"/>
          </p:nvPr>
        </p:nvSpPr>
        <p:spPr/>
        <p:txBody>
          <a:bodyPr/>
          <a:lstStyle/>
          <a:p>
            <a:r>
              <a:rPr lang="en-US" altLang="zh-CN"/>
              <a:t>03/13/2025</a:t>
            </a:r>
          </a:p>
        </p:txBody>
      </p:sp>
      <p:sp>
        <p:nvSpPr>
          <p:cNvPr id="4" name="Footer Placeholder 3"/>
          <p:cNvSpPr>
            <a:spLocks noGrp="1"/>
          </p:cNvSpPr>
          <p:nvPr>
            <p:ph type="ftr" sz="quarter" idx="15"/>
          </p:nvPr>
        </p:nvSpPr>
        <p:spPr/>
        <p:txBody>
          <a:bodyPr/>
          <a:lstStyle/>
          <a:p>
            <a:r>
              <a:rPr lang="en-US" altLang="zh-CN"/>
              <a:t>Sample Footer Text</a:t>
            </a:r>
          </a:p>
        </p:txBody>
      </p:sp>
      <p:sp>
        <p:nvSpPr>
          <p:cNvPr id="5" name="Slide Number Placeholder 4"/>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2" name="Title 1"/>
          <p:cNvSpPr>
            <a:spLocks noGrp="1"/>
          </p:cNvSpPr>
          <p:nvPr>
            <p:ph type="title"/>
          </p:nvPr>
        </p:nvSpPr>
        <p:spPr>
          <a:xfrm>
            <a:off x="612648" y="-1133856"/>
            <a:ext cx="10652760" cy="1133856"/>
          </a:xfrm>
        </p:spPr>
        <p:txBody>
          <a:bodyPr/>
          <a:lstStyle>
            <a:lvl1pPr>
              <a:defRPr b="0"/>
            </a:lvl1pPr>
          </a:lstStyle>
          <a:p>
            <a:r>
              <a:rPr lang="en-US"/>
              <a:t>Click to edit Master title style</a:t>
            </a:r>
          </a:p>
        </p:txBody>
      </p:sp>
      <p:sp>
        <p:nvSpPr>
          <p:cNvPr id="7" name="Content Placeholder 6"/>
          <p:cNvSpPr>
            <a:spLocks noGrp="1"/>
          </p:cNvSpPr>
          <p:nvPr>
            <p:ph sz="quarter" idx="13" hasCustomPrompt="1"/>
          </p:nvPr>
        </p:nvSpPr>
        <p:spPr>
          <a:xfrm>
            <a:off x="612648" y="1929384"/>
            <a:ext cx="8266176" cy="4142232"/>
          </a:xfrm>
        </p:spPr>
        <p:txBody>
          <a:bodyPr anchor="b">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8" name="Freeform 10"/>
          <p:cNvSpPr/>
          <p:nvPr userDrawn="1"/>
        </p:nvSpPr>
        <p:spPr>
          <a:xfrm>
            <a:off x="1" y="6134100"/>
            <a:ext cx="185398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6" name="Freeform 10"/>
          <p:cNvSpPr/>
          <p:nvPr userDrawn="1"/>
        </p:nvSpPr>
        <p:spPr>
          <a:xfrm rot="5400000">
            <a:off x="10616942" y="3638550"/>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Date Placeholder 2"/>
          <p:cNvSpPr>
            <a:spLocks noGrp="1"/>
          </p:cNvSpPr>
          <p:nvPr>
            <p:ph type="dt" sz="half" idx="14"/>
          </p:nvPr>
        </p:nvSpPr>
        <p:spPr/>
        <p:txBody>
          <a:bodyPr/>
          <a:lstStyle/>
          <a:p>
            <a:r>
              <a:rPr lang="en-US" altLang="zh-CN"/>
              <a:t>03/13/2025</a:t>
            </a:r>
          </a:p>
        </p:txBody>
      </p:sp>
      <p:sp>
        <p:nvSpPr>
          <p:cNvPr id="4" name="Footer Placeholder 3"/>
          <p:cNvSpPr>
            <a:spLocks noGrp="1"/>
          </p:cNvSpPr>
          <p:nvPr>
            <p:ph type="ftr" sz="quarter" idx="15"/>
          </p:nvPr>
        </p:nvSpPr>
        <p:spPr/>
        <p:txBody>
          <a:bodyPr/>
          <a:lstStyle/>
          <a:p>
            <a:r>
              <a:rPr lang="en-US" altLang="zh-CN"/>
              <a:t>Sample Footer Text</a:t>
            </a:r>
          </a:p>
        </p:txBody>
      </p:sp>
      <p:sp>
        <p:nvSpPr>
          <p:cNvPr id="5" name="Slide Number Placeholder 4"/>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2" name="Title 1"/>
          <p:cNvSpPr>
            <a:spLocks noGrp="1"/>
          </p:cNvSpPr>
          <p:nvPr>
            <p:ph type="title"/>
          </p:nvPr>
        </p:nvSpPr>
        <p:spPr>
          <a:xfrm>
            <a:off x="612648" y="-1133856"/>
            <a:ext cx="10652760" cy="1133856"/>
          </a:xfrm>
        </p:spPr>
        <p:txBody>
          <a:bodyPr lIns="0" tIns="0" rIns="0" bIns="0">
            <a:noAutofit/>
          </a:bodyPr>
          <a:lstStyle>
            <a:lvl1pPr>
              <a:defRPr b="0"/>
            </a:lvl1pPr>
          </a:lstStyle>
          <a:p>
            <a:r>
              <a:rPr lang="en-US"/>
              <a:t>Click to edit Master title style</a:t>
            </a:r>
          </a:p>
        </p:txBody>
      </p:sp>
      <p:sp>
        <p:nvSpPr>
          <p:cNvPr id="7" name="Content Placeholder 6"/>
          <p:cNvSpPr>
            <a:spLocks noGrp="1"/>
          </p:cNvSpPr>
          <p:nvPr>
            <p:ph sz="quarter" idx="13" hasCustomPrompt="1"/>
          </p:nvPr>
        </p:nvSpPr>
        <p:spPr>
          <a:xfrm>
            <a:off x="612648" y="548640"/>
            <a:ext cx="8266176" cy="5605272"/>
          </a:xfrm>
        </p:spPr>
        <p:txBody>
          <a:bodyPr lIns="0" tIns="0" rIns="0" bIns="0"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6" name="Freeform 10"/>
          <p:cNvSpPr/>
          <p:nvPr userDrawn="1"/>
        </p:nvSpPr>
        <p:spPr>
          <a:xfrm rot="5400000">
            <a:off x="10616942" y="1399798"/>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8" name="Freeform 10"/>
          <p:cNvSpPr/>
          <p:nvPr userDrawn="1"/>
        </p:nvSpPr>
        <p:spPr>
          <a:xfrm>
            <a:off x="10937497" y="5430012"/>
            <a:ext cx="1254503"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Date Placeholder 2"/>
          <p:cNvSpPr>
            <a:spLocks noGrp="1"/>
          </p:cNvSpPr>
          <p:nvPr>
            <p:ph type="dt" sz="half" idx="14"/>
          </p:nvPr>
        </p:nvSpPr>
        <p:spPr/>
        <p:txBody>
          <a:bodyPr/>
          <a:lstStyle/>
          <a:p>
            <a:r>
              <a:rPr lang="en-US" altLang="zh-CN"/>
              <a:t>03/13/2025</a:t>
            </a:r>
          </a:p>
        </p:txBody>
      </p:sp>
      <p:sp>
        <p:nvSpPr>
          <p:cNvPr id="4" name="Footer Placeholder 3"/>
          <p:cNvSpPr>
            <a:spLocks noGrp="1"/>
          </p:cNvSpPr>
          <p:nvPr>
            <p:ph type="ftr" sz="quarter" idx="15"/>
          </p:nvPr>
        </p:nvSpPr>
        <p:spPr/>
        <p:txBody>
          <a:bodyPr/>
          <a:lstStyle/>
          <a:p>
            <a:r>
              <a:rPr lang="en-US" altLang="zh-CN"/>
              <a:t>Sample Footer Text</a:t>
            </a:r>
          </a:p>
        </p:txBody>
      </p:sp>
      <p:sp>
        <p:nvSpPr>
          <p:cNvPr id="5" name="Slide Number Placeholder 4"/>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Quot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99616" y="1188720"/>
            <a:ext cx="9198864" cy="3657600"/>
          </a:xfrm>
        </p:spPr>
        <p:txBody>
          <a:bodyPr lIns="0" tIns="0" rIns="0" bIns="0" anchor="ctr">
            <a:noAutofit/>
          </a:bodyPr>
          <a:lstStyle>
            <a:lvl1pPr algn="l">
              <a:lnSpc>
                <a:spcPct val="100000"/>
              </a:lnSpc>
              <a:defRPr sz="4000" b="0"/>
            </a:lvl1pPr>
          </a:lstStyle>
          <a:p>
            <a:r>
              <a:rPr lang="en-US"/>
              <a:t>Click to edit Quote</a:t>
            </a:r>
          </a:p>
        </p:txBody>
      </p:sp>
      <p:sp>
        <p:nvSpPr>
          <p:cNvPr id="3" name="Subtitle 2"/>
          <p:cNvSpPr>
            <a:spLocks noGrp="1"/>
          </p:cNvSpPr>
          <p:nvPr>
            <p:ph type="subTitle" idx="1" hasCustomPrompt="1"/>
          </p:nvPr>
        </p:nvSpPr>
        <p:spPr>
          <a:xfrm>
            <a:off x="1499616" y="5428752"/>
            <a:ext cx="9198864" cy="466344"/>
          </a:xfrm>
        </p:spPr>
        <p:txBody>
          <a:bodyPr lIns="0" tIns="0" rIns="0" bIns="0" anchor="ctr">
            <a:no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9" name="Freeform 10"/>
          <p:cNvSpPr/>
          <p:nvPr userDrawn="1"/>
        </p:nvSpPr>
        <p:spPr>
          <a:xfrm rot="16200000">
            <a:off x="-851158" y="2655570"/>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10" name="Freeform 10"/>
          <p:cNvSpPr/>
          <p:nvPr userDrawn="1"/>
        </p:nvSpPr>
        <p:spPr>
          <a:xfrm>
            <a:off x="10937497" y="5299974"/>
            <a:ext cx="1254503"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7" name="Date Placeholder 6"/>
          <p:cNvSpPr>
            <a:spLocks noGrp="1"/>
          </p:cNvSpPr>
          <p:nvPr>
            <p:ph type="dt" sz="half" idx="10"/>
          </p:nvPr>
        </p:nvSpPr>
        <p:spPr/>
        <p:txBody>
          <a:bodyPr/>
          <a:lstStyle/>
          <a:p>
            <a:r>
              <a:rPr lang="en-US" altLang="zh-CN"/>
              <a:t>03/13/2025</a:t>
            </a:r>
          </a:p>
        </p:txBody>
      </p:sp>
      <p:sp>
        <p:nvSpPr>
          <p:cNvPr id="8" name="Footer Placeholder 7"/>
          <p:cNvSpPr>
            <a:spLocks noGrp="1"/>
          </p:cNvSpPr>
          <p:nvPr>
            <p:ph type="ftr" sz="quarter" idx="11"/>
          </p:nvPr>
        </p:nvSpPr>
        <p:spPr/>
        <p:txBody>
          <a:bodyPr/>
          <a:lstStyle/>
          <a:p>
            <a:r>
              <a:rPr lang="en-US" altLang="zh-CN"/>
              <a:t>Sample Footer Text</a:t>
            </a:r>
          </a:p>
        </p:txBody>
      </p:sp>
      <p:sp>
        <p:nvSpPr>
          <p:cNvPr id="11" name="Slide Number Placeholder 10"/>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Quote 2">
    <p:bg>
      <p:bgPr>
        <a:solidFill>
          <a:schemeClr val="tx1"/>
        </a:solidFill>
        <a:effectLst/>
      </p:bgPr>
    </p:bg>
    <p:spTree>
      <p:nvGrpSpPr>
        <p:cNvPr id="1" name=""/>
        <p:cNvGrpSpPr/>
        <p:nvPr/>
      </p:nvGrpSpPr>
      <p:grpSpPr>
        <a:xfrm>
          <a:off x="0" y="0"/>
          <a:ext cx="0" cy="0"/>
          <a:chOff x="0" y="0"/>
          <a:chExt cx="0" cy="0"/>
        </a:xfrm>
      </p:grpSpPr>
      <p:sp>
        <p:nvSpPr>
          <p:cNvPr id="8" name="Rectangle 6"/>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499616" y="1344168"/>
            <a:ext cx="9198864" cy="3291840"/>
          </a:xfrm>
        </p:spPr>
        <p:txBody>
          <a:bodyPr lIns="0" tIns="0" rIns="0" bIns="0" anchor="ctr">
            <a:noAutofit/>
          </a:bodyPr>
          <a:lstStyle>
            <a:lvl1pPr algn="l">
              <a:lnSpc>
                <a:spcPct val="100000"/>
              </a:lnSpc>
              <a:defRPr sz="4000" b="0">
                <a:solidFill>
                  <a:schemeClr val="bg2"/>
                </a:solidFill>
              </a:defRPr>
            </a:lvl1pPr>
          </a:lstStyle>
          <a:p>
            <a:r>
              <a:rPr lang="en-US"/>
              <a:t>Click to edit Quote</a:t>
            </a:r>
          </a:p>
        </p:txBody>
      </p:sp>
      <p:sp>
        <p:nvSpPr>
          <p:cNvPr id="3" name="Subtitle 2"/>
          <p:cNvSpPr>
            <a:spLocks noGrp="1"/>
          </p:cNvSpPr>
          <p:nvPr>
            <p:ph type="subTitle" idx="1" hasCustomPrompt="1"/>
          </p:nvPr>
        </p:nvSpPr>
        <p:spPr>
          <a:xfrm>
            <a:off x="1499616" y="5349240"/>
            <a:ext cx="9198864" cy="466344"/>
          </a:xfrm>
        </p:spPr>
        <p:txBody>
          <a:bodyPr lIns="0" tIns="0" rIns="0" bIns="0" anchor="ctr">
            <a:noAutofit/>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altLang="zh-CN"/>
              <a:t>03/13/2025</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ltLang="zh-CN"/>
              <a:t>Sample Footer Text</a:t>
            </a:r>
          </a:p>
        </p:txBody>
      </p:sp>
      <p:sp>
        <p:nvSpPr>
          <p:cNvPr id="6" name="Slide Number Placeholder 5"/>
          <p:cNvSpPr>
            <a:spLocks noGrp="1"/>
          </p:cNvSpPr>
          <p:nvPr>
            <p:ph type="sldNum" sz="half" idx="12"/>
          </p:nvPr>
        </p:nvSpPr>
        <p:spPr/>
        <p:txBody>
          <a:bodyPr/>
          <a:lstStyle>
            <a:lvl1pPr>
              <a:defRPr>
                <a:solidFill>
                  <a:schemeClr val="bg1"/>
                </a:solidFill>
              </a:defRPr>
            </a:lvl1pPr>
          </a:lstStyle>
          <a:p>
            <a:fld id="{64D095EA-18D5-4754-B677-EAAE710458D2}" type="slidenum">
              <a:rPr lang="en-US" altLang="zh-CN" smtClean="0"/>
              <a:t>‹#›</a:t>
            </a:fld>
            <a:endParaRPr lang="en-US" altLang="zh-CN"/>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4000" y="1234440"/>
            <a:ext cx="8961120" cy="3169920"/>
          </a:xfrm>
        </p:spPr>
        <p:txBody>
          <a:bodyPr lIns="0" tIns="0" rIns="0" bIns="0" anchor="ctr">
            <a:noAutofit/>
          </a:bodyPr>
          <a:lstStyle>
            <a:lvl1pPr algn="l">
              <a:lnSpc>
                <a:spcPct val="100000"/>
              </a:lnSpc>
              <a:defRPr sz="4400" b="0"/>
            </a:lvl1pPr>
          </a:lstStyle>
          <a:p>
            <a:r>
              <a:rPr lang="en-US"/>
              <a:t>Click to edit Quote</a:t>
            </a:r>
          </a:p>
        </p:txBody>
      </p:sp>
      <p:sp>
        <p:nvSpPr>
          <p:cNvPr id="3" name="Subtitle 2"/>
          <p:cNvSpPr>
            <a:spLocks noGrp="1"/>
          </p:cNvSpPr>
          <p:nvPr>
            <p:ph type="subTitle" idx="1" hasCustomPrompt="1"/>
          </p:nvPr>
        </p:nvSpPr>
        <p:spPr>
          <a:xfrm>
            <a:off x="841793" y="5540026"/>
            <a:ext cx="8961120" cy="466344"/>
          </a:xfrm>
        </p:spPr>
        <p:txBody>
          <a:bodyPr lIns="0" tIns="0" rIns="0" bIns="0" anchor="ctr">
            <a:no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13" name="Freeform 17"/>
          <p:cNvSpPr/>
          <p:nvPr userDrawn="1"/>
        </p:nvSpPr>
        <p:spPr>
          <a:xfrm rot="16200000">
            <a:off x="9704644" y="2904067"/>
            <a:ext cx="3924846" cy="1049867"/>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7" name="Date Placeholder 6"/>
          <p:cNvSpPr>
            <a:spLocks noGrp="1"/>
          </p:cNvSpPr>
          <p:nvPr>
            <p:ph type="dt" sz="half" idx="10"/>
          </p:nvPr>
        </p:nvSpPr>
        <p:spPr/>
        <p:txBody>
          <a:bodyPr/>
          <a:lstStyle/>
          <a:p>
            <a:r>
              <a:rPr lang="en-US" altLang="zh-CN"/>
              <a:t>03/13/2025</a:t>
            </a:r>
          </a:p>
        </p:txBody>
      </p:sp>
      <p:sp>
        <p:nvSpPr>
          <p:cNvPr id="8" name="Footer Placeholder 7"/>
          <p:cNvSpPr>
            <a:spLocks noGrp="1"/>
          </p:cNvSpPr>
          <p:nvPr>
            <p:ph type="ftr" sz="quarter" idx="11"/>
          </p:nvPr>
        </p:nvSpPr>
        <p:spPr/>
        <p:txBody>
          <a:bodyPr/>
          <a:lstStyle/>
          <a:p>
            <a:r>
              <a:rPr lang="en-US" altLang="zh-CN"/>
              <a:t>Sample Footer Text</a:t>
            </a:r>
          </a:p>
        </p:txBody>
      </p:sp>
      <p:sp>
        <p:nvSpPr>
          <p:cNvPr id="9" name="Slide Number Placeholder 8"/>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31919"/>
            <a:ext cx="10515600" cy="1132258"/>
          </a:xfrm>
        </p:spPr>
        <p:txBody>
          <a:bodyPr lIns="0" tIns="0" rIns="0" bIns="0">
            <a:noAutofit/>
          </a:bodyPr>
          <a:lstStyle>
            <a:lvl1pPr>
              <a:defRPr b="0"/>
            </a:lvl1pPr>
          </a:lstStyle>
          <a:p>
            <a:r>
              <a:rPr lang="en-US"/>
              <a:t>Click to edit Master title style</a:t>
            </a:r>
          </a:p>
        </p:txBody>
      </p:sp>
      <p:sp>
        <p:nvSpPr>
          <p:cNvPr id="9" name="Text Placeholder 8"/>
          <p:cNvSpPr>
            <a:spLocks noGrp="1"/>
          </p:cNvSpPr>
          <p:nvPr>
            <p:ph type="body" sz="quarter" idx="13"/>
          </p:nvPr>
        </p:nvSpPr>
        <p:spPr>
          <a:xfrm>
            <a:off x="838200" y="2147455"/>
            <a:ext cx="5181600" cy="3878625"/>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4"/>
          </p:nvPr>
        </p:nvSpPr>
        <p:spPr>
          <a:xfrm>
            <a:off x="6172200" y="2147455"/>
            <a:ext cx="5181600" cy="3878625"/>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10"/>
          <p:cNvSpPr/>
          <p:nvPr userDrawn="1"/>
        </p:nvSpPr>
        <p:spPr>
          <a:xfrm rot="5400000">
            <a:off x="10616942" y="4451022"/>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4" name="Freeform 10"/>
          <p:cNvSpPr/>
          <p:nvPr userDrawn="1"/>
        </p:nvSpPr>
        <p:spPr>
          <a:xfrm rot="16200000">
            <a:off x="-265301" y="1097222"/>
            <a:ext cx="1254503"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8" name="Date Placeholder 7"/>
          <p:cNvSpPr>
            <a:spLocks noGrp="1"/>
          </p:cNvSpPr>
          <p:nvPr>
            <p:ph type="dt" sz="half" idx="15"/>
          </p:nvPr>
        </p:nvSpPr>
        <p:spPr/>
        <p:txBody>
          <a:bodyPr/>
          <a:lstStyle/>
          <a:p>
            <a:r>
              <a:rPr lang="en-US" altLang="zh-CN"/>
              <a:t>03/13/2025</a:t>
            </a:r>
          </a:p>
        </p:txBody>
      </p:sp>
      <p:sp>
        <p:nvSpPr>
          <p:cNvPr id="10" name="Footer Placeholder 9"/>
          <p:cNvSpPr>
            <a:spLocks noGrp="1"/>
          </p:cNvSpPr>
          <p:nvPr>
            <p:ph type="ftr" sz="quarter" idx="16"/>
          </p:nvPr>
        </p:nvSpPr>
        <p:spPr/>
        <p:txBody>
          <a:bodyPr/>
          <a:lstStyle/>
          <a:p>
            <a:r>
              <a:rPr lang="en-US" altLang="zh-CN"/>
              <a:t>Sample Footer Text</a:t>
            </a:r>
          </a:p>
        </p:txBody>
      </p:sp>
      <p:sp>
        <p:nvSpPr>
          <p:cNvPr id="12" name="Slide Number Placeholder 11"/>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6374" y="838988"/>
            <a:ext cx="10461626" cy="1143292"/>
          </a:xfrm>
        </p:spPr>
        <p:txBody>
          <a:bodyPr lIns="0" tIns="0" rIns="0" bIns="0">
            <a:noAutofit/>
          </a:bodyPr>
          <a:lstStyle>
            <a:lvl1pPr>
              <a:defRPr b="0"/>
            </a:lvl1pPr>
          </a:lstStyle>
          <a:p>
            <a:r>
              <a:rPr lang="en-US"/>
              <a:t>Click to edit Master title style</a:t>
            </a:r>
          </a:p>
        </p:txBody>
      </p:sp>
      <p:sp>
        <p:nvSpPr>
          <p:cNvPr id="3" name="Text Placeholder 2"/>
          <p:cNvSpPr>
            <a:spLocks noGrp="1"/>
          </p:cNvSpPr>
          <p:nvPr>
            <p:ph type="body" idx="1"/>
          </p:nvPr>
        </p:nvSpPr>
        <p:spPr>
          <a:xfrm>
            <a:off x="844000" y="2142935"/>
            <a:ext cx="5157787" cy="559834"/>
          </a:xfrm>
        </p:spPr>
        <p:txBody>
          <a:bodyPr lIns="0" tIns="0" rIns="0" bIns="0" anchor="b">
            <a:no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p:cNvSpPr>
            <a:spLocks noGrp="1"/>
          </p:cNvSpPr>
          <p:nvPr>
            <p:ph type="body" sz="quarter" idx="13"/>
          </p:nvPr>
        </p:nvSpPr>
        <p:spPr>
          <a:xfrm>
            <a:off x="844000" y="2844801"/>
            <a:ext cx="5157788" cy="3174212"/>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64812" y="2142935"/>
            <a:ext cx="5183188" cy="559834"/>
          </a:xfrm>
        </p:spPr>
        <p:txBody>
          <a:bodyPr lIns="0" tIns="0" rIns="0" bIns="0" anchor="b">
            <a:no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p:cNvSpPr>
            <a:spLocks noGrp="1"/>
          </p:cNvSpPr>
          <p:nvPr>
            <p:ph type="body" sz="quarter" idx="14"/>
          </p:nvPr>
        </p:nvSpPr>
        <p:spPr>
          <a:xfrm>
            <a:off x="6164812" y="2844801"/>
            <a:ext cx="5183188" cy="3174212"/>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17"/>
          <p:cNvSpPr/>
          <p:nvPr userDrawn="1"/>
        </p:nvSpPr>
        <p:spPr>
          <a:xfrm>
            <a:off x="1" y="6298167"/>
            <a:ext cx="12192000" cy="559834"/>
          </a:xfrm>
          <a:custGeom>
            <a:avLst/>
            <a:gdLst/>
            <a:ahLst/>
            <a:cxnLst/>
            <a:rect l="l" t="t" r="r" b="b"/>
            <a:pathLst>
              <a:path w="5072131" h="573308">
                <a:moveTo>
                  <a:pt x="0" y="0"/>
                </a:moveTo>
                <a:lnTo>
                  <a:pt x="5072131" y="0"/>
                </a:lnTo>
                <a:lnTo>
                  <a:pt x="5072131" y="573308"/>
                </a:lnTo>
                <a:lnTo>
                  <a:pt x="0" y="573308"/>
                </a:lnTo>
                <a:close/>
              </a:path>
            </a:pathLst>
          </a:custGeom>
          <a:solidFill>
            <a:schemeClr val="accent1"/>
          </a:solidFill>
        </p:spPr>
        <p:txBody>
          <a:bodyPr/>
          <a:lstStyle/>
          <a:p>
            <a:endParaRPr lang="zh-CN" altLang="en-US"/>
          </a:p>
        </p:txBody>
      </p:sp>
      <p:sp>
        <p:nvSpPr>
          <p:cNvPr id="6" name="Freeform 17"/>
          <p:cNvSpPr/>
          <p:nvPr userDrawn="1"/>
        </p:nvSpPr>
        <p:spPr>
          <a:xfrm flipV="1">
            <a:off x="7768799" y="6298164"/>
            <a:ext cx="4423201" cy="559836"/>
          </a:xfrm>
          <a:custGeom>
            <a:avLst/>
            <a:gdLst/>
            <a:ahLst/>
            <a:cxnLst/>
            <a:rect l="l" t="t" r="r" b="b"/>
            <a:pathLst>
              <a:path w="5072131" h="573308">
                <a:moveTo>
                  <a:pt x="0" y="0"/>
                </a:moveTo>
                <a:lnTo>
                  <a:pt x="5072131" y="0"/>
                </a:lnTo>
                <a:lnTo>
                  <a:pt x="5072131" y="573308"/>
                </a:lnTo>
                <a:lnTo>
                  <a:pt x="0" y="573308"/>
                </a:lnTo>
                <a:close/>
              </a:path>
            </a:pathLst>
          </a:custGeom>
          <a:solidFill>
            <a:schemeClr val="accent1">
              <a:lumMod val="60000"/>
              <a:lumOff val="40000"/>
            </a:schemeClr>
          </a:solidFill>
        </p:spPr>
        <p:txBody>
          <a:bodyPr/>
          <a:lstStyle/>
          <a:p>
            <a:endParaRPr lang="zh-CN" altLang="en-US"/>
          </a:p>
        </p:txBody>
      </p:sp>
      <p:sp>
        <p:nvSpPr>
          <p:cNvPr id="10" name="Date Placeholder 9"/>
          <p:cNvSpPr>
            <a:spLocks noGrp="1"/>
          </p:cNvSpPr>
          <p:nvPr>
            <p:ph type="dt" sz="half" idx="15"/>
          </p:nvPr>
        </p:nvSpPr>
        <p:spPr/>
        <p:txBody>
          <a:bodyPr/>
          <a:lstStyle/>
          <a:p>
            <a:r>
              <a:rPr lang="en-US" altLang="zh-CN"/>
              <a:t>03/13/2025</a:t>
            </a:r>
          </a:p>
        </p:txBody>
      </p:sp>
      <p:sp>
        <p:nvSpPr>
          <p:cNvPr id="12" name="Footer Placeholder 11"/>
          <p:cNvSpPr>
            <a:spLocks noGrp="1"/>
          </p:cNvSpPr>
          <p:nvPr>
            <p:ph type="ftr" sz="quarter" idx="16"/>
          </p:nvPr>
        </p:nvSpPr>
        <p:spPr/>
        <p:txBody>
          <a:bodyPr/>
          <a:lstStyle/>
          <a:p>
            <a:r>
              <a:rPr lang="en-US" altLang="zh-CN"/>
              <a:t>Sample Footer Text</a:t>
            </a:r>
          </a:p>
        </p:txBody>
      </p:sp>
      <p:sp>
        <p:nvSpPr>
          <p:cNvPr id="14" name="Slide Number Placeholder 13"/>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a:xfrm>
            <a:off x="844000" y="886783"/>
            <a:ext cx="10504000" cy="1132258"/>
          </a:xfrm>
        </p:spPr>
        <p:txBody>
          <a:bodyPr lIns="0" tIns="0" rIns="0" bIns="0" anchor="ctr">
            <a:noAutofit/>
          </a:bodyPr>
          <a:lstStyle>
            <a:lvl1pPr algn="ctr">
              <a:defRPr sz="3600" b="0"/>
            </a:lvl1pPr>
          </a:lstStyle>
          <a:p>
            <a:r>
              <a:rPr lang="en-US"/>
              <a:t>Click to edit Master title style</a:t>
            </a:r>
          </a:p>
        </p:txBody>
      </p:sp>
      <p:sp>
        <p:nvSpPr>
          <p:cNvPr id="4" name="Freeform 10"/>
          <p:cNvSpPr/>
          <p:nvPr userDrawn="1"/>
        </p:nvSpPr>
        <p:spPr>
          <a:xfrm>
            <a:off x="11328000" y="599400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Freeform 10"/>
          <p:cNvSpPr/>
          <p:nvPr userDrawn="1"/>
        </p:nvSpPr>
        <p:spPr>
          <a:xfrm>
            <a:off x="0" y="0"/>
            <a:ext cx="864000" cy="864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8" name="Date Placeholder 7"/>
          <p:cNvSpPr>
            <a:spLocks noGrp="1"/>
          </p:cNvSpPr>
          <p:nvPr>
            <p:ph type="dt" sz="half" idx="10"/>
          </p:nvPr>
        </p:nvSpPr>
        <p:spPr/>
        <p:txBody>
          <a:bodyPr/>
          <a:lstStyle/>
          <a:p>
            <a:r>
              <a:rPr lang="en-US" altLang="zh-CN"/>
              <a:t>03/13/2025</a:t>
            </a:r>
          </a:p>
        </p:txBody>
      </p:sp>
      <p:sp>
        <p:nvSpPr>
          <p:cNvPr id="9" name="Footer Placeholder 8"/>
          <p:cNvSpPr>
            <a:spLocks noGrp="1"/>
          </p:cNvSpPr>
          <p:nvPr>
            <p:ph type="ftr" sz="quarter" idx="11"/>
          </p:nvPr>
        </p:nvSpPr>
        <p:spPr/>
        <p:txBody>
          <a:bodyPr/>
          <a:lstStyle/>
          <a:p>
            <a:r>
              <a:rPr lang="en-US" altLang="zh-CN"/>
              <a:t>Sample Footer Text</a:t>
            </a:r>
          </a:p>
        </p:txBody>
      </p:sp>
      <p:sp>
        <p:nvSpPr>
          <p:cNvPr id="10" name="Slide Number Placeholder 9"/>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ltLang="zh-CN"/>
              <a:t>03/13/2025</a:t>
            </a:r>
          </a:p>
        </p:txBody>
      </p:sp>
      <p:sp>
        <p:nvSpPr>
          <p:cNvPr id="6" name="Footer Placeholder 5"/>
          <p:cNvSpPr>
            <a:spLocks noGrp="1"/>
          </p:cNvSpPr>
          <p:nvPr>
            <p:ph type="ftr" sz="quarter" idx="11"/>
          </p:nvPr>
        </p:nvSpPr>
        <p:spPr/>
        <p:txBody>
          <a:bodyPr/>
          <a:lstStyle/>
          <a:p>
            <a:r>
              <a:rPr lang="en-US" altLang="zh-CN"/>
              <a:t>Sample Footer Text</a:t>
            </a:r>
          </a:p>
        </p:txBody>
      </p:sp>
      <p:sp>
        <p:nvSpPr>
          <p:cNvPr id="7" name="Slide Number Placeholder 6"/>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spTree>
      <p:nvGrpSpPr>
        <p:cNvPr id="1" name=""/>
        <p:cNvGrpSpPr/>
        <p:nvPr/>
      </p:nvGrpSpPr>
      <p:grpSpPr>
        <a:xfrm>
          <a:off x="0" y="0"/>
          <a:ext cx="0" cy="0"/>
          <a:chOff x="0" y="0"/>
          <a:chExt cx="0" cy="0"/>
        </a:xfrm>
      </p:grpSpPr>
      <p:sp>
        <p:nvSpPr>
          <p:cNvPr id="10" name="Freeform 5"/>
          <p:cNvSpPr/>
          <p:nvPr userDrawn="1"/>
        </p:nvSpPr>
        <p:spPr>
          <a:xfrm>
            <a:off x="0" y="0"/>
            <a:ext cx="8318441" cy="4025314"/>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2" name="Title 1"/>
          <p:cNvSpPr>
            <a:spLocks noGrp="1"/>
          </p:cNvSpPr>
          <p:nvPr>
            <p:ph type="ctrTitle"/>
          </p:nvPr>
        </p:nvSpPr>
        <p:spPr>
          <a:xfrm>
            <a:off x="365760" y="285071"/>
            <a:ext cx="6841490" cy="3606209"/>
          </a:xfrm>
        </p:spPr>
        <p:txBody>
          <a:bodyPr lIns="0" tIns="0" rIns="0" bIns="0" anchor="b">
            <a:noAutofit/>
          </a:bodyPr>
          <a:lstStyle>
            <a:lvl1pPr algn="l">
              <a:defRPr sz="5400" b="0"/>
            </a:lvl1pPr>
          </a:lstStyle>
          <a:p>
            <a:r>
              <a:rPr lang="en-US"/>
              <a:t>Click to edit Master title style</a:t>
            </a:r>
          </a:p>
        </p:txBody>
      </p:sp>
      <p:sp>
        <p:nvSpPr>
          <p:cNvPr id="3" name="Subtitle 2"/>
          <p:cNvSpPr>
            <a:spLocks noGrp="1"/>
          </p:cNvSpPr>
          <p:nvPr>
            <p:ph type="subTitle" idx="1"/>
          </p:nvPr>
        </p:nvSpPr>
        <p:spPr>
          <a:xfrm>
            <a:off x="365760" y="4226560"/>
            <a:ext cx="6841490" cy="1482090"/>
          </a:xfrm>
        </p:spPr>
        <p:txBody>
          <a:bodyPr lIns="0" tIns="0" rIns="0" bIns="0" anchor="t">
            <a:noAutofit/>
          </a:bodyPr>
          <a:lstStyle>
            <a:lvl1pPr marL="0" indent="0" algn="l">
              <a:lnSpc>
                <a:spcPct val="100000"/>
              </a:lnSpc>
              <a:spcBef>
                <a:spcPts val="0"/>
              </a:spcBef>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Content Placeholder 17"/>
          <p:cNvSpPr>
            <a:spLocks noGrp="1"/>
          </p:cNvSpPr>
          <p:nvPr>
            <p:ph sz="quarter" idx="18" hasCustomPrompt="1"/>
          </p:nvPr>
        </p:nvSpPr>
        <p:spPr>
          <a:xfrm>
            <a:off x="365760" y="5990748"/>
            <a:ext cx="2574925" cy="251143"/>
          </a:xfrm>
        </p:spPr>
        <p:txBody>
          <a:bodyPr lIns="0" tIns="0" rIns="0" bIns="0" anchor="b">
            <a:noAutofit/>
          </a:bodyPr>
          <a:lstStyle>
            <a:lvl1pPr marL="0" indent="0">
              <a:spcBef>
                <a:spcPts val="0"/>
              </a:spcBef>
              <a:buNone/>
              <a:defRPr sz="1600"/>
            </a:lvl1pPr>
          </a:lstStyle>
          <a:p>
            <a:pPr lvl="0"/>
            <a:r>
              <a:rPr lang="en-US"/>
              <a:t>Presenter Name</a:t>
            </a:r>
          </a:p>
        </p:txBody>
      </p:sp>
      <p:sp>
        <p:nvSpPr>
          <p:cNvPr id="4" name="Picture Placeholder 19" descr="One tall building modern style black and white."/>
          <p:cNvSpPr>
            <a:spLocks noGrp="1"/>
          </p:cNvSpPr>
          <p:nvPr>
            <p:ph type="pic" sz="quarter" idx="17"/>
          </p:nvPr>
        </p:nvSpPr>
        <p:spPr>
          <a:xfrm flipH="1">
            <a:off x="7520705" y="2"/>
            <a:ext cx="4671295" cy="6857999"/>
          </a:xfrm>
          <a:custGeom>
            <a:avLst/>
            <a:gdLst>
              <a:gd name="connsiteX0" fmla="*/ 0 w 4671295"/>
              <a:gd name="connsiteY0" fmla="*/ 6134100 h 6857999"/>
              <a:gd name="connsiteX1" fmla="*/ 574 w 4671295"/>
              <a:gd name="connsiteY1" fmla="*/ 6134100 h 6857999"/>
              <a:gd name="connsiteX2" fmla="*/ 574 w 4671295"/>
              <a:gd name="connsiteY2" fmla="*/ 6857999 h 6857999"/>
              <a:gd name="connsiteX3" fmla="*/ 0 w 4671295"/>
              <a:gd name="connsiteY3" fmla="*/ 6857999 h 6857999"/>
              <a:gd name="connsiteX4" fmla="*/ 575 w 4671295"/>
              <a:gd name="connsiteY4" fmla="*/ 1729318 h 6857999"/>
              <a:gd name="connsiteX5" fmla="*/ 575 w 4671295"/>
              <a:gd name="connsiteY5" fmla="*/ 3676654 h 6857999"/>
              <a:gd name="connsiteX6" fmla="*/ 767337 w 4671295"/>
              <a:gd name="connsiteY6" fmla="*/ 3676654 h 6857999"/>
              <a:gd name="connsiteX7" fmla="*/ 767337 w 4671295"/>
              <a:gd name="connsiteY7" fmla="*/ 1729318 h 6857999"/>
              <a:gd name="connsiteX8" fmla="*/ 574 w 4671295"/>
              <a:gd name="connsiteY8" fmla="*/ 0 h 6857999"/>
              <a:gd name="connsiteX9" fmla="*/ 4671295 w 4671295"/>
              <a:gd name="connsiteY9" fmla="*/ 0 h 6857999"/>
              <a:gd name="connsiteX10" fmla="*/ 4671295 w 4671295"/>
              <a:gd name="connsiteY10" fmla="*/ 6857999 h 6857999"/>
              <a:gd name="connsiteX11" fmla="*/ 2426216 w 4671295"/>
              <a:gd name="connsiteY11" fmla="*/ 6857999 h 6857999"/>
              <a:gd name="connsiteX12" fmla="*/ 2426216 w 4671295"/>
              <a:gd name="connsiteY12" fmla="*/ 6134100 h 6857999"/>
              <a:gd name="connsiteX13" fmla="*/ 574 w 4671295"/>
              <a:gd name="connsiteY13" fmla="*/ 61341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1295" h="6857999">
                <a:moveTo>
                  <a:pt x="0" y="6134100"/>
                </a:moveTo>
                <a:lnTo>
                  <a:pt x="574" y="6134100"/>
                </a:lnTo>
                <a:lnTo>
                  <a:pt x="574" y="6857999"/>
                </a:lnTo>
                <a:lnTo>
                  <a:pt x="0" y="6857999"/>
                </a:lnTo>
                <a:close/>
                <a:moveTo>
                  <a:pt x="575" y="1729318"/>
                </a:moveTo>
                <a:lnTo>
                  <a:pt x="575" y="3676654"/>
                </a:lnTo>
                <a:lnTo>
                  <a:pt x="767337" y="3676654"/>
                </a:lnTo>
                <a:lnTo>
                  <a:pt x="767337" y="1729318"/>
                </a:lnTo>
                <a:close/>
                <a:moveTo>
                  <a:pt x="574" y="0"/>
                </a:moveTo>
                <a:lnTo>
                  <a:pt x="4671295" y="0"/>
                </a:lnTo>
                <a:lnTo>
                  <a:pt x="4671295" y="6857999"/>
                </a:lnTo>
                <a:lnTo>
                  <a:pt x="2426216" y="6857999"/>
                </a:lnTo>
                <a:lnTo>
                  <a:pt x="2426216" y="6134100"/>
                </a:lnTo>
                <a:lnTo>
                  <a:pt x="574" y="6134100"/>
                </a:lnTo>
                <a:close/>
              </a:path>
            </a:pathLst>
          </a:custGeom>
          <a:noFill/>
        </p:spPr>
        <p:txBody>
          <a:bodyPr wrap="square">
            <a:noAutofit/>
          </a:bodyPr>
          <a:lstStyle/>
          <a:p>
            <a:endParaRPr lang="en-US"/>
          </a:p>
        </p:txBody>
      </p:sp>
      <p:sp>
        <p:nvSpPr>
          <p:cNvPr id="14" name="Rectangle 13"/>
          <p:cNvSpPr/>
          <p:nvPr userDrawn="1"/>
        </p:nvSpPr>
        <p:spPr>
          <a:xfrm rot="5400000">
            <a:off x="10604500" y="5270500"/>
            <a:ext cx="741680" cy="24333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1409680" y="1706880"/>
            <a:ext cx="782320" cy="20015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p:cNvSpPr>
            <a:spLocks noGrp="1"/>
          </p:cNvSpPr>
          <p:nvPr>
            <p:ph type="dt" sz="half" idx="19"/>
          </p:nvPr>
        </p:nvSpPr>
        <p:spPr/>
        <p:txBody>
          <a:bodyPr/>
          <a:lstStyle/>
          <a:p>
            <a:r>
              <a:rPr lang="en-US" altLang="zh-CN"/>
              <a:t>03/13/2025</a:t>
            </a:r>
          </a:p>
        </p:txBody>
      </p:sp>
      <p:sp>
        <p:nvSpPr>
          <p:cNvPr id="9" name="Footer Placeholder 8"/>
          <p:cNvSpPr>
            <a:spLocks noGrp="1"/>
          </p:cNvSpPr>
          <p:nvPr>
            <p:ph type="ftr" sz="quarter" idx="20"/>
          </p:nvPr>
        </p:nvSpPr>
        <p:spPr/>
        <p:txBody>
          <a:bodyPr/>
          <a:lstStyle/>
          <a:p>
            <a:r>
              <a:rPr lang="en-US" altLang="zh-CN"/>
              <a:t>Sample Footer Text</a:t>
            </a:r>
          </a:p>
        </p:txBody>
      </p:sp>
      <p:sp>
        <p:nvSpPr>
          <p:cNvPr id="11" name="Slide Number Placeholder 10"/>
          <p:cNvSpPr>
            <a:spLocks noGrp="1"/>
          </p:cNvSpPr>
          <p:nvPr>
            <p:ph type="sldNum" sz="half" idx="21"/>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9"/>
            <a:ext cx="3595634" cy="1757505"/>
          </a:xfrm>
        </p:spPr>
        <p:txBody>
          <a:bodyPr lIns="0" tIns="0" rIns="0" bIns="0" anchor="t">
            <a:noAutofit/>
          </a:bodyPr>
          <a:lstStyle>
            <a:lvl1pPr>
              <a:defRPr sz="2800" b="0"/>
            </a:lvl1pPr>
          </a:lstStyle>
          <a:p>
            <a:r>
              <a:rPr lang="en-US"/>
              <a:t>Click to edit Master title style</a:t>
            </a:r>
          </a:p>
        </p:txBody>
      </p:sp>
      <p:sp>
        <p:nvSpPr>
          <p:cNvPr id="4" name="Text Placeholder 3"/>
          <p:cNvSpPr>
            <a:spLocks noGrp="1"/>
          </p:cNvSpPr>
          <p:nvPr>
            <p:ph type="body" sz="half" idx="2"/>
          </p:nvPr>
        </p:nvSpPr>
        <p:spPr>
          <a:xfrm>
            <a:off x="844000" y="2724912"/>
            <a:ext cx="3595634" cy="3301168"/>
          </a:xfrm>
        </p:spPr>
        <p:txBody>
          <a:bodyPr lIns="0" tIns="0" rIns="0" bIns="0" anchor="t">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4907742" y="831919"/>
            <a:ext cx="6440258" cy="5194161"/>
          </a:xfrm>
        </p:spPr>
        <p:txBody>
          <a:bodyPr lIns="0" tIns="0" rIns="0" bIns="0">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10"/>
          <p:cNvSpPr/>
          <p:nvPr userDrawn="1"/>
        </p:nvSpPr>
        <p:spPr>
          <a:xfrm rot="5400000">
            <a:off x="-265301" y="1097220"/>
            <a:ext cx="1254503"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8" name="Freeform 10"/>
          <p:cNvSpPr/>
          <p:nvPr userDrawn="1"/>
        </p:nvSpPr>
        <p:spPr>
          <a:xfrm rot="5400000">
            <a:off x="10616942" y="4451022"/>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10" name="Date Placeholder 9"/>
          <p:cNvSpPr>
            <a:spLocks noGrp="1"/>
          </p:cNvSpPr>
          <p:nvPr>
            <p:ph type="dt" sz="half" idx="10"/>
          </p:nvPr>
        </p:nvSpPr>
        <p:spPr/>
        <p:txBody>
          <a:bodyPr/>
          <a:lstStyle/>
          <a:p>
            <a:r>
              <a:rPr lang="en-US" altLang="zh-CN"/>
              <a:t>03/13/2025</a:t>
            </a:r>
          </a:p>
        </p:txBody>
      </p:sp>
      <p:sp>
        <p:nvSpPr>
          <p:cNvPr id="11" name="Footer Placeholder 10"/>
          <p:cNvSpPr>
            <a:spLocks noGrp="1"/>
          </p:cNvSpPr>
          <p:nvPr>
            <p:ph type="ftr" sz="quarter" idx="11"/>
          </p:nvPr>
        </p:nvSpPr>
        <p:spPr/>
        <p:txBody>
          <a:bodyPr/>
          <a:lstStyle/>
          <a:p>
            <a:r>
              <a:rPr lang="en-US" altLang="zh-CN"/>
              <a:t>Sample Footer Text</a:t>
            </a:r>
          </a:p>
        </p:txBody>
      </p:sp>
      <p:sp>
        <p:nvSpPr>
          <p:cNvPr id="12" name="Slide Number Placeholder 11"/>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9"/>
            <a:ext cx="3595634" cy="2212313"/>
          </a:xfrm>
        </p:spPr>
        <p:txBody>
          <a:bodyPr lIns="0" tIns="0" rIns="0" bIns="0" anchor="t">
            <a:noAutofit/>
          </a:bodyPr>
          <a:lstStyle>
            <a:lvl1pPr>
              <a:defRPr sz="2800" b="0"/>
            </a:lvl1pPr>
          </a:lstStyle>
          <a:p>
            <a:r>
              <a:rPr lang="en-US"/>
              <a:t>Click to edit Master title style</a:t>
            </a:r>
          </a:p>
        </p:txBody>
      </p:sp>
      <p:sp>
        <p:nvSpPr>
          <p:cNvPr id="4" name="Text Placeholder 3"/>
          <p:cNvSpPr>
            <a:spLocks noGrp="1"/>
          </p:cNvSpPr>
          <p:nvPr>
            <p:ph type="body" sz="half" idx="2"/>
          </p:nvPr>
        </p:nvSpPr>
        <p:spPr>
          <a:xfrm>
            <a:off x="849024" y="3260034"/>
            <a:ext cx="3585586" cy="2766045"/>
          </a:xfrm>
        </p:spPr>
        <p:txBody>
          <a:bodyPr lIns="0" tIns="0" rIns="0" bIns="0" anchor="b">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5063319" y="831919"/>
            <a:ext cx="6284681" cy="5194161"/>
          </a:xfrm>
        </p:spPr>
        <p:txBody>
          <a:bodyPr lIns="0" tIns="0" rIns="0" bIns="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Freeform 10"/>
          <p:cNvSpPr/>
          <p:nvPr userDrawn="1"/>
        </p:nvSpPr>
        <p:spPr>
          <a:xfrm rot="5400000">
            <a:off x="-265302" y="5036877"/>
            <a:ext cx="1254503"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9" name="Freeform 10"/>
          <p:cNvSpPr/>
          <p:nvPr userDrawn="1"/>
        </p:nvSpPr>
        <p:spPr>
          <a:xfrm rot="16200000">
            <a:off x="10616942" y="851158"/>
            <a:ext cx="2426216"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10" name="Date Placeholder 9"/>
          <p:cNvSpPr>
            <a:spLocks noGrp="1"/>
          </p:cNvSpPr>
          <p:nvPr>
            <p:ph type="dt" sz="half" idx="10"/>
          </p:nvPr>
        </p:nvSpPr>
        <p:spPr/>
        <p:txBody>
          <a:bodyPr/>
          <a:lstStyle/>
          <a:p>
            <a:r>
              <a:rPr lang="en-US" altLang="zh-CN"/>
              <a:t>03/13/2025</a:t>
            </a:r>
          </a:p>
        </p:txBody>
      </p:sp>
      <p:sp>
        <p:nvSpPr>
          <p:cNvPr id="11" name="Footer Placeholder 10"/>
          <p:cNvSpPr>
            <a:spLocks noGrp="1"/>
          </p:cNvSpPr>
          <p:nvPr>
            <p:ph type="ftr" sz="quarter" idx="11"/>
          </p:nvPr>
        </p:nvSpPr>
        <p:spPr/>
        <p:txBody>
          <a:bodyPr/>
          <a:lstStyle/>
          <a:p>
            <a:r>
              <a:rPr lang="en-US" altLang="zh-CN"/>
              <a:t>Sample Footer Text</a:t>
            </a:r>
          </a:p>
        </p:txBody>
      </p:sp>
      <p:sp>
        <p:nvSpPr>
          <p:cNvPr id="12" name="Slide Number Placeholder 11"/>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47175" y="831919"/>
            <a:ext cx="7342307" cy="1791217"/>
          </a:xfrm>
        </p:spPr>
        <p:txBody>
          <a:bodyPr lIns="0" tIns="0" rIns="0" bIns="0" anchor="b">
            <a:noAutofit/>
          </a:bodyPr>
          <a:lstStyle>
            <a:lvl1pPr>
              <a:defRPr sz="6000" b="0"/>
            </a:lvl1pPr>
          </a:lstStyle>
          <a:p>
            <a:r>
              <a:rPr lang="en-US"/>
              <a:t>Click to edit Master title style</a:t>
            </a:r>
          </a:p>
        </p:txBody>
      </p:sp>
      <p:sp>
        <p:nvSpPr>
          <p:cNvPr id="8" name="Content Placeholder 7"/>
          <p:cNvSpPr>
            <a:spLocks noGrp="1"/>
          </p:cNvSpPr>
          <p:nvPr>
            <p:ph sz="quarter" idx="13"/>
          </p:nvPr>
        </p:nvSpPr>
        <p:spPr>
          <a:xfrm>
            <a:off x="860427" y="3280496"/>
            <a:ext cx="10504000" cy="2743200"/>
          </a:xfrm>
        </p:spPr>
        <p:txBody>
          <a:bodyPr lIns="0" tIns="0" rIns="0" bIns="0">
            <a:normAutofit/>
          </a:bodyPr>
          <a:lstStyle>
            <a:lvl1pPr marL="0" indent="0">
              <a:buNone/>
              <a:defRPr sz="1400"/>
            </a:lvl1pPr>
            <a:lvl2pPr marL="228600" indent="0">
              <a:buNone/>
              <a:defRPr sz="1200"/>
            </a:lvl2pPr>
            <a:lvl3pPr marL="457200" indent="0">
              <a:buNone/>
              <a:defRPr sz="1100"/>
            </a:lvl3pPr>
            <a:lvl4pPr marL="685800" indent="0">
              <a:buNone/>
              <a:defRPr sz="105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10"/>
          <p:cNvSpPr/>
          <p:nvPr userDrawn="1"/>
        </p:nvSpPr>
        <p:spPr>
          <a:xfrm rot="5400000">
            <a:off x="-533660" y="1365579"/>
            <a:ext cx="1791219"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5" name="Freeform 10"/>
          <p:cNvSpPr/>
          <p:nvPr userDrawn="1"/>
        </p:nvSpPr>
        <p:spPr>
          <a:xfrm rot="16200000">
            <a:off x="10458450" y="4290146"/>
            <a:ext cx="2743200" cy="7239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Date Placeholder 2"/>
          <p:cNvSpPr>
            <a:spLocks noGrp="1"/>
          </p:cNvSpPr>
          <p:nvPr>
            <p:ph type="dt" sz="half" idx="14"/>
          </p:nvPr>
        </p:nvSpPr>
        <p:spPr/>
        <p:txBody>
          <a:bodyPr/>
          <a:lstStyle/>
          <a:p>
            <a:r>
              <a:rPr lang="en-US" altLang="zh-CN"/>
              <a:t>03/13/2025</a:t>
            </a:r>
          </a:p>
        </p:txBody>
      </p:sp>
      <p:sp>
        <p:nvSpPr>
          <p:cNvPr id="7" name="Footer Placeholder 6"/>
          <p:cNvSpPr>
            <a:spLocks noGrp="1"/>
          </p:cNvSpPr>
          <p:nvPr>
            <p:ph type="ftr" sz="quarter" idx="15"/>
          </p:nvPr>
        </p:nvSpPr>
        <p:spPr/>
        <p:txBody>
          <a:bodyPr/>
          <a:lstStyle/>
          <a:p>
            <a:r>
              <a:rPr lang="en-US" altLang="zh-CN"/>
              <a:t>Sample Footer Text</a:t>
            </a:r>
          </a:p>
        </p:txBody>
      </p:sp>
      <p:sp>
        <p:nvSpPr>
          <p:cNvPr id="9" name="Slide Number Placeholder 8"/>
          <p:cNvSpPr>
            <a:spLocks noGrp="1"/>
          </p:cNvSpPr>
          <p:nvPr>
            <p:ph type="sldNum" sz="half" idx="16"/>
          </p:nvPr>
        </p:nvSpPr>
        <p:spPr/>
        <p:txBody>
          <a:bodyPr/>
          <a:lstStyle/>
          <a:p>
            <a:fld id="{64D095EA-18D5-4754-B677-EAAE710458D2}" type="slidenum">
              <a:rPr lang="en-US" altLang="zh-CN" smtClean="0"/>
              <a:t>‹#›</a:t>
            </a:fld>
            <a:endParaRPr lang="en-US" altLang="zh-CN"/>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44000" y="1627318"/>
            <a:ext cx="8430767" cy="1842020"/>
          </a:xfrm>
        </p:spPr>
        <p:txBody>
          <a:bodyPr lIns="0" tIns="0" rIns="0" bIns="0" anchor="b">
            <a:noAutofit/>
          </a:bodyPr>
          <a:lstStyle>
            <a:lvl1pPr>
              <a:defRPr sz="6000" b="0"/>
            </a:lvl1pPr>
          </a:lstStyle>
          <a:p>
            <a:r>
              <a:rPr lang="en-US"/>
              <a:t>Click to edit Master title style</a:t>
            </a:r>
          </a:p>
        </p:txBody>
      </p:sp>
      <p:sp>
        <p:nvSpPr>
          <p:cNvPr id="7" name="Content Placeholder 6"/>
          <p:cNvSpPr>
            <a:spLocks noGrp="1"/>
          </p:cNvSpPr>
          <p:nvPr>
            <p:ph sz="quarter" idx="14"/>
          </p:nvPr>
        </p:nvSpPr>
        <p:spPr>
          <a:xfrm>
            <a:off x="844128" y="3622674"/>
            <a:ext cx="8430639" cy="1279615"/>
          </a:xfrm>
        </p:spPr>
        <p:txBody>
          <a:bodyPr lIns="0" tIns="0" rIns="0" bIns="0">
            <a:noAutofit/>
          </a:bodyPr>
          <a:lstStyle>
            <a:lvl1pPr marL="0" indent="0">
              <a:buNone/>
              <a:defRPr sz="1400"/>
            </a:lvl1pPr>
            <a:lvl2pPr marL="228600" indent="0">
              <a:buNone/>
              <a:defRPr sz="1200"/>
            </a:lvl2pPr>
            <a:lvl3pPr marL="457200" indent="0">
              <a:buNone/>
              <a:defRPr sz="1100"/>
            </a:lvl3pPr>
            <a:lvl4pPr marL="685800" indent="0">
              <a:buNone/>
              <a:defRPr sz="1050"/>
            </a:lvl4pPr>
            <a:lvl5pPr marL="914400" indent="0">
              <a:buNone/>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10"/>
          <p:cNvSpPr/>
          <p:nvPr userDrawn="1"/>
        </p:nvSpPr>
        <p:spPr>
          <a:xfrm rot="16200000">
            <a:off x="9751085" y="2789766"/>
            <a:ext cx="3603364" cy="1278467"/>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3" name="Date Placeholder 2"/>
          <p:cNvSpPr>
            <a:spLocks noGrp="1"/>
          </p:cNvSpPr>
          <p:nvPr>
            <p:ph type="dt" sz="half" idx="15"/>
          </p:nvPr>
        </p:nvSpPr>
        <p:spPr/>
        <p:txBody>
          <a:bodyPr/>
          <a:lstStyle/>
          <a:p>
            <a:r>
              <a:rPr lang="en-US" altLang="zh-CN"/>
              <a:t>03/13/2025</a:t>
            </a:r>
          </a:p>
        </p:txBody>
      </p:sp>
      <p:sp>
        <p:nvSpPr>
          <p:cNvPr id="8" name="Footer Placeholder 7"/>
          <p:cNvSpPr>
            <a:spLocks noGrp="1"/>
          </p:cNvSpPr>
          <p:nvPr>
            <p:ph type="ftr" sz="quarter" idx="16"/>
          </p:nvPr>
        </p:nvSpPr>
        <p:spPr/>
        <p:txBody>
          <a:bodyPr/>
          <a:lstStyle/>
          <a:p>
            <a:r>
              <a:rPr lang="en-US" altLang="zh-CN"/>
              <a:t>Sample Footer Text</a:t>
            </a:r>
          </a:p>
        </p:txBody>
      </p:sp>
      <p:sp>
        <p:nvSpPr>
          <p:cNvPr id="9" name="Slide Number Placeholder 8"/>
          <p:cNvSpPr>
            <a:spLocks noGrp="1"/>
          </p:cNvSpPr>
          <p:nvPr>
            <p:ph type="sldNum" sz="half" idx="17"/>
          </p:nvPr>
        </p:nvSpPr>
        <p:spPr/>
        <p:txBody>
          <a:bodyPr/>
          <a:lstStyle/>
          <a:p>
            <a:fld id="{64D095EA-18D5-4754-B677-EAAE710458D2}" type="slidenum">
              <a:rPr lang="en-US" altLang="zh-CN" smtClean="0"/>
              <a:t>‹#›</a:t>
            </a:fld>
            <a:endParaRPr lang="en-US" altLang="zh-CN"/>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sing">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rot="5400000">
            <a:off x="845820" y="5270500"/>
            <a:ext cx="741680" cy="24333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1706880"/>
            <a:ext cx="782320" cy="20015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0"/>
          <p:cNvSpPr/>
          <p:nvPr userDrawn="1"/>
        </p:nvSpPr>
        <p:spPr>
          <a:xfrm>
            <a:off x="5003800" y="0"/>
            <a:ext cx="7188200" cy="6858000"/>
          </a:xfrm>
          <a:custGeom>
            <a:avLst/>
            <a:gdLst/>
            <a:ahLst/>
            <a:cxnLst/>
            <a:rect l="l" t="t" r="r" b="b"/>
            <a:pathLst>
              <a:path w="2884235" h="812800">
                <a:moveTo>
                  <a:pt x="0" y="0"/>
                </a:moveTo>
                <a:lnTo>
                  <a:pt x="2884235" y="0"/>
                </a:lnTo>
                <a:lnTo>
                  <a:pt x="2884235" y="812800"/>
                </a:lnTo>
                <a:lnTo>
                  <a:pt x="0" y="812800"/>
                </a:lnTo>
                <a:close/>
              </a:path>
            </a:pathLst>
          </a:custGeom>
          <a:solidFill>
            <a:schemeClr val="accent1"/>
          </a:solidFill>
        </p:spPr>
        <p:txBody>
          <a:bodyPr/>
          <a:lstStyle/>
          <a:p>
            <a:endParaRPr lang="zh-CN" altLang="en-US" u="sng"/>
          </a:p>
        </p:txBody>
      </p:sp>
      <p:sp>
        <p:nvSpPr>
          <p:cNvPr id="28" name="Title 27"/>
          <p:cNvSpPr>
            <a:spLocks noGrp="1"/>
          </p:cNvSpPr>
          <p:nvPr>
            <p:ph type="ctrTitle" hasCustomPrompt="1"/>
          </p:nvPr>
        </p:nvSpPr>
        <p:spPr>
          <a:xfrm>
            <a:off x="6331476" y="1153634"/>
            <a:ext cx="5184248" cy="4550732"/>
          </a:xfrm>
          <a:prstGeom prst="rect">
            <a:avLst/>
          </a:prstGeom>
        </p:spPr>
        <p:txBody>
          <a:bodyPr lIns="0" tIns="0" rIns="0" bIns="0" anchor="ctr">
            <a:noAutofit/>
          </a:bodyPr>
          <a:lstStyle>
            <a:lvl1pPr algn="ctr">
              <a:lnSpc>
                <a:spcPct val="100000"/>
              </a:lnSpc>
              <a:defRPr sz="6000" b="0" baseline="0">
                <a:solidFill>
                  <a:schemeClr val="tx1"/>
                </a:solidFill>
              </a:defRPr>
            </a:lvl1pPr>
          </a:lstStyle>
          <a:p>
            <a:r>
              <a:rPr lang="en-US" altLang="zh-CN" sz="7200"/>
              <a:t>CLICK TO EDIT MASTER TITLE STYLE</a:t>
            </a:r>
            <a:endParaRPr lang="zh-CN" altLang="en-US"/>
          </a:p>
        </p:txBody>
      </p:sp>
      <p:sp>
        <p:nvSpPr>
          <p:cNvPr id="13" name="Picture Placeholder 12"/>
          <p:cNvSpPr>
            <a:spLocks noGrp="1"/>
          </p:cNvSpPr>
          <p:nvPr>
            <p:ph type="pic" sz="quarter" idx="18"/>
          </p:nvPr>
        </p:nvSpPr>
        <p:spPr>
          <a:xfrm>
            <a:off x="0" y="0"/>
            <a:ext cx="6256866" cy="6858000"/>
          </a:xfrm>
          <a:custGeom>
            <a:avLst/>
            <a:gdLst>
              <a:gd name="connsiteX0" fmla="*/ 0 w 6256866"/>
              <a:gd name="connsiteY0" fmla="*/ 0 h 6858000"/>
              <a:gd name="connsiteX1" fmla="*/ 5130265 w 6256866"/>
              <a:gd name="connsiteY1" fmla="*/ 0 h 6858000"/>
              <a:gd name="connsiteX2" fmla="*/ 5130265 w 6256866"/>
              <a:gd name="connsiteY2" fmla="*/ 3276600 h 6858000"/>
              <a:gd name="connsiteX3" fmla="*/ 6256866 w 6256866"/>
              <a:gd name="connsiteY3" fmla="*/ 3276600 h 6858000"/>
              <a:gd name="connsiteX4" fmla="*/ 6256866 w 6256866"/>
              <a:gd name="connsiteY4" fmla="*/ 4139648 h 6858000"/>
              <a:gd name="connsiteX5" fmla="*/ 5130265 w 6256866"/>
              <a:gd name="connsiteY5" fmla="*/ 4139648 h 6858000"/>
              <a:gd name="connsiteX6" fmla="*/ 5130265 w 6256866"/>
              <a:gd name="connsiteY6" fmla="*/ 6858000 h 6858000"/>
              <a:gd name="connsiteX7" fmla="*/ 2433320 w 6256866"/>
              <a:gd name="connsiteY7" fmla="*/ 6858000 h 6858000"/>
              <a:gd name="connsiteX8" fmla="*/ 2433320 w 6256866"/>
              <a:gd name="connsiteY8" fmla="*/ 6116320 h 6858000"/>
              <a:gd name="connsiteX9" fmla="*/ 0 w 6256866"/>
              <a:gd name="connsiteY9" fmla="*/ 6116320 h 6858000"/>
              <a:gd name="connsiteX10" fmla="*/ 0 w 6256866"/>
              <a:gd name="connsiteY10" fmla="*/ 3708400 h 6858000"/>
              <a:gd name="connsiteX11" fmla="*/ 782320 w 6256866"/>
              <a:gd name="connsiteY11" fmla="*/ 3708400 h 6858000"/>
              <a:gd name="connsiteX12" fmla="*/ 782320 w 6256866"/>
              <a:gd name="connsiteY12" fmla="*/ 1706880 h 6858000"/>
              <a:gd name="connsiteX13" fmla="*/ 0 w 6256866"/>
              <a:gd name="connsiteY13" fmla="*/ 170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56866" h="6858000">
                <a:moveTo>
                  <a:pt x="0" y="0"/>
                </a:moveTo>
                <a:lnTo>
                  <a:pt x="5130265" y="0"/>
                </a:lnTo>
                <a:lnTo>
                  <a:pt x="5130265" y="3276600"/>
                </a:lnTo>
                <a:lnTo>
                  <a:pt x="6256866" y="3276600"/>
                </a:lnTo>
                <a:lnTo>
                  <a:pt x="6256866" y="4139648"/>
                </a:lnTo>
                <a:lnTo>
                  <a:pt x="5130265" y="4139648"/>
                </a:lnTo>
                <a:lnTo>
                  <a:pt x="5130265" y="6858000"/>
                </a:lnTo>
                <a:lnTo>
                  <a:pt x="2433320" y="6858000"/>
                </a:lnTo>
                <a:lnTo>
                  <a:pt x="2433320" y="6116320"/>
                </a:lnTo>
                <a:lnTo>
                  <a:pt x="0" y="6116320"/>
                </a:lnTo>
                <a:lnTo>
                  <a:pt x="0" y="3708400"/>
                </a:lnTo>
                <a:lnTo>
                  <a:pt x="782320" y="3708400"/>
                </a:lnTo>
                <a:lnTo>
                  <a:pt x="782320" y="1706880"/>
                </a:lnTo>
                <a:lnTo>
                  <a:pt x="0" y="1706880"/>
                </a:lnTo>
                <a:close/>
              </a:path>
            </a:pathLst>
          </a:custGeom>
          <a:noFill/>
        </p:spPr>
        <p:txBody>
          <a:bodyPr wrap="square">
            <a:noAutofit/>
          </a:bodyPr>
          <a:lstStyle/>
          <a:p>
            <a:endParaRPr lang="en-US"/>
          </a:p>
        </p:txBody>
      </p:sp>
      <p:sp>
        <p:nvSpPr>
          <p:cNvPr id="5" name="Date Placeholder 4"/>
          <p:cNvSpPr>
            <a:spLocks noGrp="1"/>
          </p:cNvSpPr>
          <p:nvPr>
            <p:ph type="dt" sz="half" idx="19"/>
          </p:nvPr>
        </p:nvSpPr>
        <p:spPr/>
        <p:txBody>
          <a:bodyPr/>
          <a:lstStyle/>
          <a:p>
            <a:r>
              <a:rPr lang="en-US" altLang="zh-CN"/>
              <a:t>03/13/2025</a:t>
            </a:r>
          </a:p>
        </p:txBody>
      </p:sp>
      <p:sp>
        <p:nvSpPr>
          <p:cNvPr id="6" name="Footer Placeholder 5"/>
          <p:cNvSpPr>
            <a:spLocks noGrp="1"/>
          </p:cNvSpPr>
          <p:nvPr>
            <p:ph type="ftr" sz="quarter" idx="20"/>
          </p:nvPr>
        </p:nvSpPr>
        <p:spPr/>
        <p:txBody>
          <a:bodyPr/>
          <a:lstStyle/>
          <a:p>
            <a:r>
              <a:rPr lang="en-US" altLang="zh-CN"/>
              <a:t>Sample Footer Text</a:t>
            </a:r>
          </a:p>
        </p:txBody>
      </p:sp>
      <p:sp>
        <p:nvSpPr>
          <p:cNvPr id="7" name="Slide Number Placeholder 6"/>
          <p:cNvSpPr>
            <a:spLocks noGrp="1"/>
          </p:cNvSpPr>
          <p:nvPr>
            <p:ph type="sldNum" sz="half" idx="21"/>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1">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57226" y="436418"/>
            <a:ext cx="5896338" cy="4512397"/>
          </a:xfrm>
        </p:spPr>
        <p:txBody>
          <a:bodyPr lIns="0" tIns="0" rIns="0" bIns="0">
            <a:noAutofit/>
          </a:bodyPr>
          <a:lstStyle>
            <a:lvl1pPr>
              <a:defRPr sz="6000" b="0" baseline="0"/>
            </a:lvl1pPr>
          </a:lstStyle>
          <a:p>
            <a:r>
              <a:rPr lang="en-US"/>
              <a:t>Click to edit Master title style</a:t>
            </a:r>
          </a:p>
        </p:txBody>
      </p:sp>
      <p:sp>
        <p:nvSpPr>
          <p:cNvPr id="3" name="Text Placeholder 2"/>
          <p:cNvSpPr>
            <a:spLocks noGrp="1"/>
          </p:cNvSpPr>
          <p:nvPr>
            <p:ph type="body" sz="quarter" idx="17" hasCustomPrompt="1"/>
          </p:nvPr>
        </p:nvSpPr>
        <p:spPr>
          <a:xfrm>
            <a:off x="657225" y="5152864"/>
            <a:ext cx="5889827" cy="1268718"/>
          </a:xfrm>
        </p:spPr>
        <p:txBody>
          <a:bodyPr lIns="0" tIns="0" rIns="0" bIns="0">
            <a:noAutofit/>
          </a:bodyPr>
          <a:lstStyle>
            <a:lvl1pPr marL="0" indent="0">
              <a:lnSpc>
                <a:spcPct val="120000"/>
              </a:lnSpc>
              <a:spcBef>
                <a:spcPts val="0"/>
              </a:spcBef>
              <a:buNone/>
              <a:defRPr sz="1400" baseline="0">
                <a:solidFill>
                  <a:schemeClr val="tx1"/>
                </a:solidFill>
                <a:latin typeface="+mn-lt"/>
              </a:defRPr>
            </a:lvl1pPr>
          </a:lstStyle>
          <a:p>
            <a:pPr lvl="0"/>
            <a:r>
              <a:rPr lang="en-US" altLang="zh-CN"/>
              <a:t>Click</a:t>
            </a:r>
            <a:r>
              <a:rPr lang="zh-CN" altLang="en-US"/>
              <a:t> </a:t>
            </a:r>
            <a:r>
              <a:rPr lang="en-US" altLang="zh-CN"/>
              <a:t>to edit Master subtitle style</a:t>
            </a:r>
            <a:endParaRPr lang="zh-CN" altLang="en-US"/>
          </a:p>
        </p:txBody>
      </p:sp>
      <p:sp>
        <p:nvSpPr>
          <p:cNvPr id="7" name="Picture Placeholder 6" descr="Closeup on person wearing glasses."/>
          <p:cNvSpPr>
            <a:spLocks noGrp="1"/>
          </p:cNvSpPr>
          <p:nvPr>
            <p:ph type="pic" sz="quarter" idx="18"/>
          </p:nvPr>
        </p:nvSpPr>
        <p:spPr>
          <a:xfrm>
            <a:off x="6883862" y="669510"/>
            <a:ext cx="3902491" cy="3902491"/>
          </a:xfrm>
          <a:custGeom>
            <a:avLst/>
            <a:gdLst>
              <a:gd name="connsiteX0" fmla="*/ 1951245 w 3902491"/>
              <a:gd name="connsiteY0" fmla="*/ 0 h 3902491"/>
              <a:gd name="connsiteX1" fmla="*/ 3902491 w 3902491"/>
              <a:gd name="connsiteY1" fmla="*/ 1951246 h 3902491"/>
              <a:gd name="connsiteX2" fmla="*/ 1951246 w 3902491"/>
              <a:gd name="connsiteY2" fmla="*/ 3902491 h 3902491"/>
              <a:gd name="connsiteX3" fmla="*/ 1951245 w 3902491"/>
              <a:gd name="connsiteY3" fmla="*/ 3902491 h 3902491"/>
              <a:gd name="connsiteX4" fmla="*/ 0 w 3902491"/>
              <a:gd name="connsiteY4" fmla="*/ 1951246 h 390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491" h="3902491">
                <a:moveTo>
                  <a:pt x="1951245" y="0"/>
                </a:moveTo>
                <a:lnTo>
                  <a:pt x="3902491" y="1951246"/>
                </a:lnTo>
                <a:lnTo>
                  <a:pt x="1951246" y="3902491"/>
                </a:lnTo>
                <a:lnTo>
                  <a:pt x="1951245" y="3902491"/>
                </a:lnTo>
                <a:lnTo>
                  <a:pt x="0" y="1951246"/>
                </a:lnTo>
                <a:close/>
              </a:path>
            </a:pathLst>
          </a:custGeom>
          <a:noFill/>
        </p:spPr>
        <p:txBody>
          <a:bodyPr wrap="square">
            <a:noAutofit/>
          </a:bodyPr>
          <a:lstStyle/>
          <a:p>
            <a:endParaRPr lang="zh-CN" altLang="en-US"/>
          </a:p>
        </p:txBody>
      </p:sp>
      <p:sp>
        <p:nvSpPr>
          <p:cNvPr id="13" name="Picture Placeholder 12" descr="One person clapping and smiling."/>
          <p:cNvSpPr>
            <a:spLocks noGrp="1"/>
          </p:cNvSpPr>
          <p:nvPr>
            <p:ph type="pic" sz="quarter" idx="19"/>
          </p:nvPr>
        </p:nvSpPr>
        <p:spPr>
          <a:xfrm>
            <a:off x="9052312" y="2833425"/>
            <a:ext cx="3139688" cy="3872174"/>
          </a:xfrm>
          <a:custGeom>
            <a:avLst/>
            <a:gdLst>
              <a:gd name="connsiteX0" fmla="*/ 1948799 w 3139688"/>
              <a:gd name="connsiteY0" fmla="*/ 0 h 3872174"/>
              <a:gd name="connsiteX1" fmla="*/ 3139688 w 3139688"/>
              <a:gd name="connsiteY1" fmla="*/ 1190889 h 3872174"/>
              <a:gd name="connsiteX2" fmla="*/ 3139688 w 3139688"/>
              <a:gd name="connsiteY2" fmla="*/ 2706710 h 3872174"/>
              <a:gd name="connsiteX3" fmla="*/ 1974223 w 3139688"/>
              <a:gd name="connsiteY3" fmla="*/ 3872174 h 3872174"/>
              <a:gd name="connsiteX4" fmla="*/ 1923375 w 3139688"/>
              <a:gd name="connsiteY4" fmla="*/ 3872174 h 3872174"/>
              <a:gd name="connsiteX5" fmla="*/ 0 w 3139688"/>
              <a:gd name="connsiteY5" fmla="*/ 1948799 h 38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688" h="3872174">
                <a:moveTo>
                  <a:pt x="1948799" y="0"/>
                </a:moveTo>
                <a:lnTo>
                  <a:pt x="3139688" y="1190889"/>
                </a:lnTo>
                <a:lnTo>
                  <a:pt x="3139688" y="2706710"/>
                </a:lnTo>
                <a:lnTo>
                  <a:pt x="1974223" y="3872174"/>
                </a:lnTo>
                <a:lnTo>
                  <a:pt x="1923375" y="3872174"/>
                </a:lnTo>
                <a:lnTo>
                  <a:pt x="0" y="1948799"/>
                </a:lnTo>
                <a:close/>
              </a:path>
            </a:pathLst>
          </a:custGeom>
          <a:noFill/>
        </p:spPr>
        <p:txBody>
          <a:bodyPr wrap="square">
            <a:noAutofit/>
          </a:bodyPr>
          <a:lstStyle/>
          <a:p>
            <a:endParaRPr lang="zh-CN" altLang="en-US"/>
          </a:p>
        </p:txBody>
      </p:sp>
      <p:sp>
        <p:nvSpPr>
          <p:cNvPr id="24" name="Freeform: Shape 23"/>
          <p:cNvSpPr/>
          <p:nvPr userDrawn="1"/>
        </p:nvSpPr>
        <p:spPr>
          <a:xfrm flipV="1">
            <a:off x="8616950" y="0"/>
            <a:ext cx="3575051" cy="3612361"/>
          </a:xfrm>
          <a:custGeom>
            <a:avLst/>
            <a:gdLst>
              <a:gd name="connsiteX0" fmla="*/ 0 w 2869917"/>
              <a:gd name="connsiteY0" fmla="*/ 2899868 h 2899868"/>
              <a:gd name="connsiteX1" fmla="*/ 2869917 w 2869917"/>
              <a:gd name="connsiteY1" fmla="*/ 2899868 h 2899868"/>
              <a:gd name="connsiteX2" fmla="*/ 2869917 w 2869917"/>
              <a:gd name="connsiteY2" fmla="*/ 0 h 2899868"/>
            </a:gdLst>
            <a:ahLst/>
            <a:cxnLst>
              <a:cxn ang="0">
                <a:pos x="connsiteX0" y="connsiteY0"/>
              </a:cxn>
              <a:cxn ang="0">
                <a:pos x="connsiteX1" y="connsiteY1"/>
              </a:cxn>
              <a:cxn ang="0">
                <a:pos x="connsiteX2" y="connsiteY2"/>
              </a:cxn>
            </a:cxnLst>
            <a:rect l="l" t="t" r="r" b="b"/>
            <a:pathLst>
              <a:path w="2869917" h="2899868">
                <a:moveTo>
                  <a:pt x="0" y="2899868"/>
                </a:moveTo>
                <a:lnTo>
                  <a:pt x="2869917" y="2899868"/>
                </a:lnTo>
                <a:lnTo>
                  <a:pt x="286991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zh-CN" altLang="en-US"/>
          </a:p>
        </p:txBody>
      </p:sp>
      <p:sp>
        <p:nvSpPr>
          <p:cNvPr id="25" name="Isosceles Triangle 3"/>
          <p:cNvSpPr/>
          <p:nvPr userDrawn="1"/>
        </p:nvSpPr>
        <p:spPr>
          <a:xfrm flipH="1">
            <a:off x="7640892" y="3816350"/>
            <a:ext cx="3040598" cy="3041650"/>
          </a:xfrm>
          <a:prstGeom prst="triangle">
            <a:avLst>
              <a:gd name="adj"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6" name="Freeform: Shape 25"/>
          <p:cNvSpPr/>
          <p:nvPr userDrawn="1"/>
        </p:nvSpPr>
        <p:spPr>
          <a:xfrm rot="5400000" flipV="1">
            <a:off x="11297484" y="5963483"/>
            <a:ext cx="889873" cy="899160"/>
          </a:xfrm>
          <a:custGeom>
            <a:avLst/>
            <a:gdLst>
              <a:gd name="connsiteX0" fmla="*/ 0 w 2869917"/>
              <a:gd name="connsiteY0" fmla="*/ 2899868 h 2899868"/>
              <a:gd name="connsiteX1" fmla="*/ 2869917 w 2869917"/>
              <a:gd name="connsiteY1" fmla="*/ 2899868 h 2899868"/>
              <a:gd name="connsiteX2" fmla="*/ 2869917 w 2869917"/>
              <a:gd name="connsiteY2" fmla="*/ 0 h 2899868"/>
            </a:gdLst>
            <a:ahLst/>
            <a:cxnLst>
              <a:cxn ang="0">
                <a:pos x="connsiteX0" y="connsiteY0"/>
              </a:cxn>
              <a:cxn ang="0">
                <a:pos x="connsiteX1" y="connsiteY1"/>
              </a:cxn>
              <a:cxn ang="0">
                <a:pos x="connsiteX2" y="connsiteY2"/>
              </a:cxn>
            </a:cxnLst>
            <a:rect l="l" t="t" r="r" b="b"/>
            <a:pathLst>
              <a:path w="2869917" h="2899868">
                <a:moveTo>
                  <a:pt x="0" y="2899868"/>
                </a:moveTo>
                <a:lnTo>
                  <a:pt x="2869917" y="2899868"/>
                </a:lnTo>
                <a:lnTo>
                  <a:pt x="286991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zh-CN" altLang="en-US"/>
          </a:p>
        </p:txBody>
      </p:sp>
      <p:sp>
        <p:nvSpPr>
          <p:cNvPr id="2" name="Date Placeholder 1"/>
          <p:cNvSpPr>
            <a:spLocks noGrp="1"/>
          </p:cNvSpPr>
          <p:nvPr>
            <p:ph type="dt" sz="half" idx="20"/>
          </p:nvPr>
        </p:nvSpPr>
        <p:spPr/>
        <p:txBody>
          <a:bodyPr/>
          <a:lstStyle/>
          <a:p>
            <a:r>
              <a:rPr lang="en-US" altLang="zh-CN"/>
              <a:t>03/13/2025</a:t>
            </a:r>
          </a:p>
        </p:txBody>
      </p:sp>
      <p:sp>
        <p:nvSpPr>
          <p:cNvPr id="4" name="Footer Placeholder 3"/>
          <p:cNvSpPr>
            <a:spLocks noGrp="1"/>
          </p:cNvSpPr>
          <p:nvPr>
            <p:ph type="ftr" sz="quarter" idx="21"/>
          </p:nvPr>
        </p:nvSpPr>
        <p:spPr/>
        <p:txBody>
          <a:bodyPr/>
          <a:lstStyle/>
          <a:p>
            <a:r>
              <a:rPr lang="en-US" altLang="zh-CN"/>
              <a:t>Sample Footer Text</a:t>
            </a:r>
          </a:p>
        </p:txBody>
      </p:sp>
      <p:sp>
        <p:nvSpPr>
          <p:cNvPr id="5" name="Slide Number Placeholder 4"/>
          <p:cNvSpPr>
            <a:spLocks noGrp="1"/>
          </p:cNvSpPr>
          <p:nvPr>
            <p:ph type="sldNum" sz="half" idx="2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2">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5500138" y="359917"/>
            <a:ext cx="6242770" cy="4588897"/>
          </a:xfrm>
        </p:spPr>
        <p:txBody>
          <a:bodyPr lIns="0" tIns="0" rIns="0" bIns="0" anchor="b">
            <a:noAutofit/>
          </a:bodyPr>
          <a:lstStyle>
            <a:lvl1pPr algn="l">
              <a:lnSpc>
                <a:spcPct val="100000"/>
              </a:lnSpc>
              <a:defRPr sz="6000" b="0">
                <a:solidFill>
                  <a:schemeClr val="tx1"/>
                </a:solidFill>
              </a:defRPr>
            </a:lvl1pPr>
          </a:lstStyle>
          <a:p>
            <a:r>
              <a:rPr lang="en-US"/>
              <a:t>Click to edit Master title style</a:t>
            </a:r>
          </a:p>
        </p:txBody>
      </p:sp>
      <p:sp>
        <p:nvSpPr>
          <p:cNvPr id="9" name="Subtitle 2"/>
          <p:cNvSpPr>
            <a:spLocks noGrp="1"/>
          </p:cNvSpPr>
          <p:nvPr>
            <p:ph type="subTitle" idx="1"/>
          </p:nvPr>
        </p:nvSpPr>
        <p:spPr>
          <a:xfrm>
            <a:off x="5500138" y="5152864"/>
            <a:ext cx="6233626" cy="1268718"/>
          </a:xfrm>
        </p:spPr>
        <p:txBody>
          <a:bodyPr lIns="0" tIns="0" rIns="0" bIns="0" anchor="t">
            <a:noAutofit/>
          </a:bodyPr>
          <a:lstStyle>
            <a:lvl1pPr marL="0" indent="0" algn="l">
              <a:lnSpc>
                <a:spcPct val="100000"/>
              </a:lnSpc>
              <a:spcBef>
                <a:spcPts val="0"/>
              </a:spcBef>
              <a:buNone/>
              <a:defRPr sz="1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6" descr="Closeup on person wearing glasses."/>
          <p:cNvSpPr>
            <a:spLocks noGrp="1"/>
          </p:cNvSpPr>
          <p:nvPr>
            <p:ph type="pic" sz="quarter" idx="18"/>
          </p:nvPr>
        </p:nvSpPr>
        <p:spPr>
          <a:xfrm>
            <a:off x="1360741" y="634584"/>
            <a:ext cx="3902491" cy="3902491"/>
          </a:xfrm>
          <a:custGeom>
            <a:avLst/>
            <a:gdLst>
              <a:gd name="connsiteX0" fmla="*/ 1951245 w 3902491"/>
              <a:gd name="connsiteY0" fmla="*/ 0 h 3902491"/>
              <a:gd name="connsiteX1" fmla="*/ 3902491 w 3902491"/>
              <a:gd name="connsiteY1" fmla="*/ 1951246 h 3902491"/>
              <a:gd name="connsiteX2" fmla="*/ 1951246 w 3902491"/>
              <a:gd name="connsiteY2" fmla="*/ 3902491 h 3902491"/>
              <a:gd name="connsiteX3" fmla="*/ 1951245 w 3902491"/>
              <a:gd name="connsiteY3" fmla="*/ 3902491 h 3902491"/>
              <a:gd name="connsiteX4" fmla="*/ 0 w 3902491"/>
              <a:gd name="connsiteY4" fmla="*/ 1951246 h 390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491" h="3902491">
                <a:moveTo>
                  <a:pt x="1951245" y="0"/>
                </a:moveTo>
                <a:lnTo>
                  <a:pt x="3902491" y="1951246"/>
                </a:lnTo>
                <a:lnTo>
                  <a:pt x="1951246" y="3902491"/>
                </a:lnTo>
                <a:lnTo>
                  <a:pt x="1951245" y="3902491"/>
                </a:lnTo>
                <a:lnTo>
                  <a:pt x="0" y="1951246"/>
                </a:lnTo>
                <a:close/>
              </a:path>
            </a:pathLst>
          </a:custGeom>
          <a:noFill/>
        </p:spPr>
        <p:txBody>
          <a:bodyPr wrap="square">
            <a:noAutofit/>
          </a:bodyPr>
          <a:lstStyle/>
          <a:p>
            <a:endParaRPr lang="zh-CN" altLang="en-US"/>
          </a:p>
        </p:txBody>
      </p:sp>
      <p:sp>
        <p:nvSpPr>
          <p:cNvPr id="10" name="Picture Placeholder 12" descr="One person clapping and smiling."/>
          <p:cNvSpPr>
            <a:spLocks noGrp="1"/>
          </p:cNvSpPr>
          <p:nvPr>
            <p:ph type="pic" sz="quarter" idx="19"/>
          </p:nvPr>
        </p:nvSpPr>
        <p:spPr>
          <a:xfrm flipH="1">
            <a:off x="0" y="2788976"/>
            <a:ext cx="3139688" cy="3872174"/>
          </a:xfrm>
          <a:custGeom>
            <a:avLst/>
            <a:gdLst>
              <a:gd name="connsiteX0" fmla="*/ 1948799 w 3139688"/>
              <a:gd name="connsiteY0" fmla="*/ 0 h 3872174"/>
              <a:gd name="connsiteX1" fmla="*/ 3139688 w 3139688"/>
              <a:gd name="connsiteY1" fmla="*/ 1190889 h 3872174"/>
              <a:gd name="connsiteX2" fmla="*/ 3139688 w 3139688"/>
              <a:gd name="connsiteY2" fmla="*/ 2706710 h 3872174"/>
              <a:gd name="connsiteX3" fmla="*/ 1974223 w 3139688"/>
              <a:gd name="connsiteY3" fmla="*/ 3872174 h 3872174"/>
              <a:gd name="connsiteX4" fmla="*/ 1923375 w 3139688"/>
              <a:gd name="connsiteY4" fmla="*/ 3872174 h 3872174"/>
              <a:gd name="connsiteX5" fmla="*/ 0 w 3139688"/>
              <a:gd name="connsiteY5" fmla="*/ 1948799 h 38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9688" h="3872174">
                <a:moveTo>
                  <a:pt x="1948799" y="0"/>
                </a:moveTo>
                <a:lnTo>
                  <a:pt x="3139688" y="1190889"/>
                </a:lnTo>
                <a:lnTo>
                  <a:pt x="3139688" y="2706710"/>
                </a:lnTo>
                <a:lnTo>
                  <a:pt x="1974223" y="3872174"/>
                </a:lnTo>
                <a:lnTo>
                  <a:pt x="1923375" y="3872174"/>
                </a:lnTo>
                <a:lnTo>
                  <a:pt x="0" y="1948799"/>
                </a:lnTo>
                <a:close/>
              </a:path>
            </a:pathLst>
          </a:custGeom>
          <a:noFill/>
        </p:spPr>
        <p:txBody>
          <a:bodyPr wrap="square">
            <a:noAutofit/>
          </a:bodyPr>
          <a:lstStyle/>
          <a:p>
            <a:endParaRPr lang="zh-CN" altLang="en-US"/>
          </a:p>
        </p:txBody>
      </p:sp>
      <p:sp>
        <p:nvSpPr>
          <p:cNvPr id="12" name="Freeform: Shape 11"/>
          <p:cNvSpPr/>
          <p:nvPr userDrawn="1"/>
        </p:nvSpPr>
        <p:spPr>
          <a:xfrm rot="16200000" flipH="1" flipV="1">
            <a:off x="4644" y="5963483"/>
            <a:ext cx="889873" cy="899160"/>
          </a:xfrm>
          <a:custGeom>
            <a:avLst/>
            <a:gdLst>
              <a:gd name="connsiteX0" fmla="*/ 0 w 2869917"/>
              <a:gd name="connsiteY0" fmla="*/ 2899868 h 2899868"/>
              <a:gd name="connsiteX1" fmla="*/ 2869917 w 2869917"/>
              <a:gd name="connsiteY1" fmla="*/ 2899868 h 2899868"/>
              <a:gd name="connsiteX2" fmla="*/ 2869917 w 2869917"/>
              <a:gd name="connsiteY2" fmla="*/ 0 h 2899868"/>
            </a:gdLst>
            <a:ahLst/>
            <a:cxnLst>
              <a:cxn ang="0">
                <a:pos x="connsiteX0" y="connsiteY0"/>
              </a:cxn>
              <a:cxn ang="0">
                <a:pos x="connsiteX1" y="connsiteY1"/>
              </a:cxn>
              <a:cxn ang="0">
                <a:pos x="connsiteX2" y="connsiteY2"/>
              </a:cxn>
            </a:cxnLst>
            <a:rect l="l" t="t" r="r" b="b"/>
            <a:pathLst>
              <a:path w="2869917" h="2899868">
                <a:moveTo>
                  <a:pt x="0" y="2899868"/>
                </a:moveTo>
                <a:lnTo>
                  <a:pt x="2869917" y="2899868"/>
                </a:lnTo>
                <a:lnTo>
                  <a:pt x="286991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zh-CN" altLang="en-US"/>
          </a:p>
        </p:txBody>
      </p:sp>
      <p:sp>
        <p:nvSpPr>
          <p:cNvPr id="17" name="Freeform: Shape 16"/>
          <p:cNvSpPr/>
          <p:nvPr userDrawn="1"/>
        </p:nvSpPr>
        <p:spPr>
          <a:xfrm flipH="1" flipV="1">
            <a:off x="0" y="0"/>
            <a:ext cx="3575051" cy="3612361"/>
          </a:xfrm>
          <a:custGeom>
            <a:avLst/>
            <a:gdLst>
              <a:gd name="connsiteX0" fmla="*/ 0 w 2869917"/>
              <a:gd name="connsiteY0" fmla="*/ 2899868 h 2899868"/>
              <a:gd name="connsiteX1" fmla="*/ 2869917 w 2869917"/>
              <a:gd name="connsiteY1" fmla="*/ 2899868 h 2899868"/>
              <a:gd name="connsiteX2" fmla="*/ 2869917 w 2869917"/>
              <a:gd name="connsiteY2" fmla="*/ 0 h 2899868"/>
            </a:gdLst>
            <a:ahLst/>
            <a:cxnLst>
              <a:cxn ang="0">
                <a:pos x="connsiteX0" y="connsiteY0"/>
              </a:cxn>
              <a:cxn ang="0">
                <a:pos x="connsiteX1" y="connsiteY1"/>
              </a:cxn>
              <a:cxn ang="0">
                <a:pos x="connsiteX2" y="connsiteY2"/>
              </a:cxn>
            </a:cxnLst>
            <a:rect l="l" t="t" r="r" b="b"/>
            <a:pathLst>
              <a:path w="2869917" h="2899868">
                <a:moveTo>
                  <a:pt x="0" y="2899868"/>
                </a:moveTo>
                <a:lnTo>
                  <a:pt x="2869917" y="2899868"/>
                </a:lnTo>
                <a:lnTo>
                  <a:pt x="286991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zh-CN" altLang="en-US"/>
          </a:p>
        </p:txBody>
      </p:sp>
      <p:sp>
        <p:nvSpPr>
          <p:cNvPr id="18" name="Isosceles Triangle 3"/>
          <p:cNvSpPr/>
          <p:nvPr userDrawn="1"/>
        </p:nvSpPr>
        <p:spPr>
          <a:xfrm>
            <a:off x="1360741" y="3816350"/>
            <a:ext cx="3040598" cy="3041650"/>
          </a:xfrm>
          <a:prstGeom prst="triangle">
            <a:avLst>
              <a:gd name="adj"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 name="Date Placeholder 1"/>
          <p:cNvSpPr>
            <a:spLocks noGrp="1"/>
          </p:cNvSpPr>
          <p:nvPr>
            <p:ph type="dt" sz="half" idx="20"/>
          </p:nvPr>
        </p:nvSpPr>
        <p:spPr>
          <a:xfrm>
            <a:off x="449580" y="6527800"/>
            <a:ext cx="2743200" cy="266700"/>
          </a:xfrm>
        </p:spPr>
        <p:txBody>
          <a:bodyPr/>
          <a:lstStyle/>
          <a:p>
            <a:r>
              <a:rPr lang="en-US" altLang="zh-CN"/>
              <a:t>03/13/2025</a:t>
            </a:r>
          </a:p>
        </p:txBody>
      </p:sp>
      <p:sp>
        <p:nvSpPr>
          <p:cNvPr id="3" name="Footer Placeholder 2"/>
          <p:cNvSpPr>
            <a:spLocks noGrp="1"/>
          </p:cNvSpPr>
          <p:nvPr>
            <p:ph type="ftr" sz="quarter" idx="21"/>
          </p:nvPr>
        </p:nvSpPr>
        <p:spPr/>
        <p:txBody>
          <a:bodyPr/>
          <a:lstStyle/>
          <a:p>
            <a:r>
              <a:rPr lang="en-US" altLang="zh-CN"/>
              <a:t>Sample Footer Text</a:t>
            </a:r>
          </a:p>
        </p:txBody>
      </p:sp>
      <p:sp>
        <p:nvSpPr>
          <p:cNvPr id="4" name="Slide Number Placeholder 3"/>
          <p:cNvSpPr>
            <a:spLocks noGrp="1"/>
          </p:cNvSpPr>
          <p:nvPr>
            <p:ph type="sldNum" sz="half" idx="2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47950" y="534677"/>
            <a:ext cx="6896100" cy="3884923"/>
          </a:xfrm>
        </p:spPr>
        <p:txBody>
          <a:bodyPr lIns="0" tIns="0" rIns="0" bIns="0" anchor="b">
            <a:noAutofit/>
          </a:bodyPr>
          <a:lstStyle>
            <a:lvl1pPr algn="ctr">
              <a:defRPr sz="5400" b="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2647950" y="4660900"/>
            <a:ext cx="6896100" cy="1315008"/>
          </a:xfrm>
        </p:spPr>
        <p:txBody>
          <a:bodyPr lIns="0" tIns="0" rIns="0" bIns="0" anchor="t">
            <a:noAutofit/>
          </a:bodyPr>
          <a:lstStyle>
            <a:lvl1pPr marL="0" indent="0" algn="ctr">
              <a:lnSpc>
                <a:spcPct val="100000"/>
              </a:lnSpc>
              <a:spcBef>
                <a:spcPts val="0"/>
              </a:spcBef>
              <a:buNone/>
              <a:defRPr sz="1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Isosceles Triangle 3"/>
          <p:cNvSpPr/>
          <p:nvPr userDrawn="1"/>
        </p:nvSpPr>
        <p:spPr>
          <a:xfrm>
            <a:off x="8534400" y="3199135"/>
            <a:ext cx="3657600" cy="3658865"/>
          </a:xfrm>
          <a:prstGeom prst="triangle">
            <a:avLst>
              <a:gd name="adj" fmla="val 10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4" name="Freeform: Shape 3"/>
          <p:cNvSpPr/>
          <p:nvPr userDrawn="1"/>
        </p:nvSpPr>
        <p:spPr>
          <a:xfrm rot="16200000" flipH="1" flipV="1">
            <a:off x="6165" y="5670366"/>
            <a:ext cx="1181469" cy="1193799"/>
          </a:xfrm>
          <a:custGeom>
            <a:avLst/>
            <a:gdLst>
              <a:gd name="connsiteX0" fmla="*/ 0 w 2869917"/>
              <a:gd name="connsiteY0" fmla="*/ 2899868 h 2899868"/>
              <a:gd name="connsiteX1" fmla="*/ 2869917 w 2869917"/>
              <a:gd name="connsiteY1" fmla="*/ 2899868 h 2899868"/>
              <a:gd name="connsiteX2" fmla="*/ 2869917 w 2869917"/>
              <a:gd name="connsiteY2" fmla="*/ 0 h 2899868"/>
            </a:gdLst>
            <a:ahLst/>
            <a:cxnLst>
              <a:cxn ang="0">
                <a:pos x="connsiteX0" y="connsiteY0"/>
              </a:cxn>
              <a:cxn ang="0">
                <a:pos x="connsiteX1" y="connsiteY1"/>
              </a:cxn>
              <a:cxn ang="0">
                <a:pos x="connsiteX2" y="connsiteY2"/>
              </a:cxn>
            </a:cxnLst>
            <a:rect l="l" t="t" r="r" b="b"/>
            <a:pathLst>
              <a:path w="2869917" h="2899868">
                <a:moveTo>
                  <a:pt x="0" y="2899868"/>
                </a:moveTo>
                <a:lnTo>
                  <a:pt x="2869917" y="2899868"/>
                </a:lnTo>
                <a:lnTo>
                  <a:pt x="286991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zh-CN" altLang="en-US"/>
          </a:p>
        </p:txBody>
      </p:sp>
      <p:sp>
        <p:nvSpPr>
          <p:cNvPr id="13" name="Freeform: Shape 12"/>
          <p:cNvSpPr/>
          <p:nvPr userDrawn="1"/>
        </p:nvSpPr>
        <p:spPr>
          <a:xfrm rot="16200000" flipV="1">
            <a:off x="15300" y="-15304"/>
            <a:ext cx="2932731" cy="2963336"/>
          </a:xfrm>
          <a:custGeom>
            <a:avLst/>
            <a:gdLst>
              <a:gd name="connsiteX0" fmla="*/ 0 w 1577827"/>
              <a:gd name="connsiteY0" fmla="*/ 1594293 h 1594293"/>
              <a:gd name="connsiteX1" fmla="*/ 1577827 w 1577827"/>
              <a:gd name="connsiteY1" fmla="*/ 1594293 h 1594293"/>
              <a:gd name="connsiteX2" fmla="*/ 1577827 w 1577827"/>
              <a:gd name="connsiteY2" fmla="*/ 0 h 1594293"/>
            </a:gdLst>
            <a:ahLst/>
            <a:cxnLst>
              <a:cxn ang="0">
                <a:pos x="connsiteX0" y="connsiteY0"/>
              </a:cxn>
              <a:cxn ang="0">
                <a:pos x="connsiteX1" y="connsiteY1"/>
              </a:cxn>
              <a:cxn ang="0">
                <a:pos x="connsiteX2" y="connsiteY2"/>
              </a:cxn>
            </a:cxnLst>
            <a:rect l="l" t="t" r="r" b="b"/>
            <a:pathLst>
              <a:path w="1577827" h="1594293">
                <a:moveTo>
                  <a:pt x="0" y="1594293"/>
                </a:moveTo>
                <a:lnTo>
                  <a:pt x="1577827" y="1594293"/>
                </a:lnTo>
                <a:lnTo>
                  <a:pt x="157782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zh-CN" altLang="en-US"/>
          </a:p>
        </p:txBody>
      </p:sp>
      <p:sp>
        <p:nvSpPr>
          <p:cNvPr id="5" name="Date Placeholder 4"/>
          <p:cNvSpPr>
            <a:spLocks noGrp="1"/>
          </p:cNvSpPr>
          <p:nvPr>
            <p:ph type="dt" sz="half" idx="10"/>
          </p:nvPr>
        </p:nvSpPr>
        <p:spPr/>
        <p:txBody>
          <a:bodyPr/>
          <a:lstStyle/>
          <a:p>
            <a:r>
              <a:rPr lang="en-US" altLang="zh-CN"/>
              <a:t>03/13/2025</a:t>
            </a:r>
          </a:p>
        </p:txBody>
      </p:sp>
      <p:sp>
        <p:nvSpPr>
          <p:cNvPr id="6" name="Footer Placeholder 5"/>
          <p:cNvSpPr>
            <a:spLocks noGrp="1"/>
          </p:cNvSpPr>
          <p:nvPr>
            <p:ph type="ftr" sz="quarter" idx="11"/>
          </p:nvPr>
        </p:nvSpPr>
        <p:spPr/>
        <p:txBody>
          <a:bodyPr/>
          <a:lstStyle/>
          <a:p>
            <a:r>
              <a:rPr lang="en-US" altLang="zh-CN"/>
              <a:t>Sample Footer Text</a:t>
            </a:r>
          </a:p>
        </p:txBody>
      </p:sp>
      <p:sp>
        <p:nvSpPr>
          <p:cNvPr id="7" name="Slide Number Placeholder 6"/>
          <p:cNvSpPr>
            <a:spLocks noGrp="1"/>
          </p:cNvSpPr>
          <p:nvPr>
            <p:ph type="sldNum" sz="half" idx="12"/>
          </p:nvPr>
        </p:nvSpPr>
        <p:spPr/>
        <p:txBody>
          <a:bodyPr/>
          <a:lstStyle/>
          <a:p>
            <a:fld id="{64D095EA-18D5-4754-B677-EAAE710458D2}" type="slidenum">
              <a:rPr lang="en-US" altLang="zh-CN" smtClean="0"/>
              <a:t>‹#›</a:t>
            </a:fld>
            <a:endParaRPr lang="en-US" altLang="zh-C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r>
              <a:rPr lang="en-US" sz="1470"/>
              <a:t>Click to edit Master title style</a:t>
            </a:r>
          </a:p>
        </p:txBody>
      </p:sp>
      <p:sp>
        <p:nvSpPr>
          <p:cNvPr id="3" name="Text Placeholder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sz="1470"/>
              <a:t>Click to edit Master text styles</a:t>
            </a:r>
            <a:endParaRPr lang="en-US"/>
          </a:p>
          <a:p>
            <a:pPr lvl="1"/>
            <a:r>
              <a:rPr lang="en-US" sz="1470"/>
              <a:t>Second level</a:t>
            </a:r>
          </a:p>
          <a:p>
            <a:pPr lvl="2"/>
            <a:r>
              <a:rPr lang="en-US" sz="1470"/>
              <a:t>Third level</a:t>
            </a:r>
          </a:p>
          <a:p>
            <a:pPr lvl="3"/>
            <a:r>
              <a:rPr lang="en-US" sz="1470"/>
              <a:t>Fourth level</a:t>
            </a:r>
          </a:p>
          <a:p>
            <a:pPr lvl="4"/>
            <a:r>
              <a:rPr lang="en-US" sz="1470"/>
              <a:t>Fifth level</a:t>
            </a:r>
          </a:p>
        </p:txBody>
      </p:sp>
      <p:sp>
        <p:nvSpPr>
          <p:cNvPr id="8" name="Date Placeholder 7"/>
          <p:cNvSpPr>
            <a:spLocks noGrp="1"/>
          </p:cNvSpPr>
          <p:nvPr>
            <p:ph type="dt" sz="half" hasCustomPrompt="1"/>
          </p:nvPr>
        </p:nvSpPr>
        <p:spPr>
          <a:xfrm>
            <a:off x="657225" y="6527800"/>
            <a:ext cx="2743200" cy="266700"/>
          </a:xfrm>
        </p:spPr>
        <p:txBody>
          <a:bodyPr lIns="0" tIns="0" rIns="0" bIns="0"/>
          <a:lstStyle>
            <a:lvl1pPr algn="l">
              <a:defRPr sz="1200">
                <a:solidFill>
                  <a:schemeClr val="tx1"/>
                </a:solidFill>
              </a:defRPr>
            </a:lvl1pPr>
          </a:lstStyle>
          <a:p>
            <a:r>
              <a:rPr lang="en-US" altLang="zh-CN"/>
              <a:t>3/5/2025</a:t>
            </a:r>
          </a:p>
        </p:txBody>
      </p:sp>
      <p:sp>
        <p:nvSpPr>
          <p:cNvPr id="9" name="Footer Placeholder 8"/>
          <p:cNvSpPr>
            <a:spLocks noGrp="1"/>
          </p:cNvSpPr>
          <p:nvPr>
            <p:ph type="ftr" sz="quarter" hasCustomPrompt="1"/>
          </p:nvPr>
        </p:nvSpPr>
        <p:spPr>
          <a:xfrm>
            <a:off x="4267200" y="6527800"/>
            <a:ext cx="3657600" cy="266700"/>
          </a:xfrm>
        </p:spPr>
        <p:txBody>
          <a:bodyPr lIns="0" tIns="0" rIns="0" bIns="0"/>
          <a:lstStyle>
            <a:lvl1pPr algn="ctr">
              <a:defRPr sz="1200">
                <a:solidFill>
                  <a:schemeClr val="tx1"/>
                </a:solidFill>
              </a:defRPr>
            </a:lvl1pPr>
          </a:lstStyle>
          <a:p>
            <a:r>
              <a:rPr lang="en-US" altLang="zh-CN"/>
              <a:t>Sample Footer Text</a:t>
            </a:r>
          </a:p>
        </p:txBody>
      </p:sp>
      <p:sp>
        <p:nvSpPr>
          <p:cNvPr id="7" name="Slide Number Placeholder 6"/>
          <p:cNvSpPr>
            <a:spLocks noGrp="1"/>
          </p:cNvSpPr>
          <p:nvPr>
            <p:ph type="sldNum" sz="half" hasCustomPrompt="1"/>
          </p:nvPr>
        </p:nvSpPr>
        <p:spPr>
          <a:xfrm>
            <a:off x="9378949" y="6527800"/>
            <a:ext cx="2136775" cy="266700"/>
          </a:xfrm>
        </p:spPr>
        <p:txBody>
          <a:bodyPr lIns="0" tIns="0" rIns="0" bIns="0"/>
          <a:lstStyle>
            <a:lvl1pPr algn="r">
              <a:defRPr sz="1200">
                <a:solidFill>
                  <a:schemeClr val="tx1"/>
                </a:solidFill>
              </a:defRPr>
            </a:lvl1pPr>
          </a:lstStyle>
          <a:p>
            <a:fld id="{64D095EA-18D5-4754-B677-EAAE710458D2}" type="slidenum">
              <a:rPr lang="en-US" altLang="zh-CN" smtClean="0"/>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15.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21.pn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23.jpeg"/><Relationship Id="rId10" Type="http://schemas.openxmlformats.org/officeDocument/2006/relationships/image" Target="../media/image16.jpeg"/><Relationship Id="rId4" Type="http://schemas.openxmlformats.org/officeDocument/2006/relationships/image" Target="../media/image22.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59658" y="285071"/>
            <a:ext cx="6470926" cy="3606209"/>
          </a:xfrm>
        </p:spPr>
        <p:txBody>
          <a:bodyPr/>
          <a:lstStyle/>
          <a:p>
            <a:r>
              <a:rPr lang="ar-DZ" dirty="0"/>
              <a:t>عرض تقديمي</a:t>
            </a:r>
            <a:br>
              <a:rPr lang="fr-FR" dirty="0"/>
            </a:br>
            <a:r>
              <a:rPr lang="ar-DZ" dirty="0"/>
              <a:t> لشركة</a:t>
            </a:r>
            <a:br>
              <a:rPr lang="fr-FR" dirty="0"/>
            </a:br>
            <a:r>
              <a:rPr lang="ar-DZ" dirty="0"/>
              <a:t> مايكروسوفت</a:t>
            </a:r>
            <a:endParaRPr lang="en-US" dirty="0"/>
          </a:p>
        </p:txBody>
      </p:sp>
      <p:sp>
        <p:nvSpPr>
          <p:cNvPr id="4" name="Subtitle 3"/>
          <p:cNvSpPr>
            <a:spLocks noGrp="1"/>
          </p:cNvSpPr>
          <p:nvPr>
            <p:ph type="subTitle" idx="1"/>
          </p:nvPr>
        </p:nvSpPr>
        <p:spPr>
          <a:xfrm>
            <a:off x="4990832" y="4865657"/>
            <a:ext cx="6470926" cy="1493520"/>
          </a:xfrm>
        </p:spPr>
        <p:txBody>
          <a:bodyPr/>
          <a:lstStyle/>
          <a:p>
            <a:r>
              <a:rPr lang="en-US" altLang="zh-CN" b="1" u="sng" dirty="0">
                <a:ln>
                  <a:solidFill>
                    <a:schemeClr val="tx1"/>
                  </a:solidFill>
                </a:ln>
                <a:solidFill>
                  <a:srgbClr val="FFCA08"/>
                </a:solidFill>
              </a:rPr>
              <a:t>ANIMATED BY :</a:t>
            </a:r>
          </a:p>
          <a:p>
            <a:endParaRPr lang="en-US" altLang="zh-CN" b="1" u="sng" dirty="0">
              <a:ln>
                <a:solidFill>
                  <a:schemeClr val="tx1"/>
                </a:solidFill>
              </a:ln>
              <a:solidFill>
                <a:srgbClr val="FFCA08"/>
              </a:solidFill>
            </a:endParaRPr>
          </a:p>
          <a:p>
            <a:pPr marL="342900" indent="-342900">
              <a:buFontTx/>
              <a:buChar char="-"/>
            </a:pPr>
            <a:r>
              <a:rPr lang="en-US" altLang="zh-CN" b="1" dirty="0">
                <a:ln>
                  <a:solidFill>
                    <a:schemeClr val="tx1"/>
                  </a:solidFill>
                </a:ln>
                <a:solidFill>
                  <a:srgbClr val="FFCA08"/>
                </a:solidFill>
              </a:rPr>
              <a:t>LEKBIR THAMER</a:t>
            </a:r>
          </a:p>
          <a:p>
            <a:pPr marL="342900" indent="-342900">
              <a:buFontTx/>
              <a:buChar char="-"/>
            </a:pPr>
            <a:r>
              <a:rPr lang="en-US" altLang="zh-CN" b="1" dirty="0">
                <a:ln>
                  <a:solidFill>
                    <a:schemeClr val="tx1"/>
                  </a:solidFill>
                </a:ln>
                <a:solidFill>
                  <a:srgbClr val="FFCA08"/>
                </a:solidFill>
              </a:rPr>
              <a:t>ILYES GUIDADO</a:t>
            </a:r>
            <a:endParaRPr lang="zh-CN" altLang="en-US" b="1" dirty="0">
              <a:ln>
                <a:solidFill>
                  <a:schemeClr val="tx1"/>
                </a:solidFill>
              </a:ln>
              <a:solidFill>
                <a:srgbClr val="FFCA08"/>
              </a:solidFill>
            </a:endParaRPr>
          </a:p>
        </p:txBody>
      </p:sp>
      <p:pic>
        <p:nvPicPr>
          <p:cNvPr id="8" name="Picture Placeholder 7" descr="One tall building modern style black and white."/>
          <p:cNvPicPr>
            <a:picLocks noGrp="1" noChangeAspect="1"/>
          </p:cNvPicPr>
          <p:nvPr>
            <p:ph type="pic" sz="quarter" idx="17"/>
          </p:nvPr>
        </p:nvPicPr>
        <p:blipFill>
          <a:blip r:embed="rId2" cstate="screen"/>
          <a:srcRect t="27" b="27"/>
          <a:stretch>
            <a:fillRect/>
          </a:stretch>
        </p:blipFill>
        <p:spPr>
          <a:xfrm>
            <a:off x="0" y="2"/>
            <a:ext cx="4671295" cy="6857999"/>
          </a:xfrm>
        </p:spPr>
      </p:pic>
      <p:pic>
        <p:nvPicPr>
          <p:cNvPr id="2" name="Picture Placeholder 7" descr="AI-generated image of a tall building modern style black and white."/>
          <p:cNvPicPr>
            <a:picLocks noChangeAspect="1"/>
          </p:cNvPicPr>
          <p:nvPr/>
        </p:nvPicPr>
        <p:blipFill>
          <a:blip r:embed="rId2" cstate="screen"/>
          <a:srcRect t="27" b="27"/>
          <a:stretch>
            <a:fillRect/>
          </a:stretch>
        </p:blipFill>
        <p:spPr>
          <a:xfrm>
            <a:off x="0" y="1"/>
            <a:ext cx="4671295" cy="6857999"/>
          </a:xfrm>
          <a:custGeom>
            <a:avLst/>
            <a:gdLst>
              <a:gd name="connsiteX0" fmla="*/ 0 w 4671295"/>
              <a:gd name="connsiteY0" fmla="*/ 6134100 h 6857999"/>
              <a:gd name="connsiteX1" fmla="*/ 574 w 4671295"/>
              <a:gd name="connsiteY1" fmla="*/ 6134100 h 6857999"/>
              <a:gd name="connsiteX2" fmla="*/ 574 w 4671295"/>
              <a:gd name="connsiteY2" fmla="*/ 6857999 h 6857999"/>
              <a:gd name="connsiteX3" fmla="*/ 0 w 4671295"/>
              <a:gd name="connsiteY3" fmla="*/ 6857999 h 6857999"/>
              <a:gd name="connsiteX4" fmla="*/ 575 w 4671295"/>
              <a:gd name="connsiteY4" fmla="*/ 1729318 h 6857999"/>
              <a:gd name="connsiteX5" fmla="*/ 575 w 4671295"/>
              <a:gd name="connsiteY5" fmla="*/ 3676654 h 6857999"/>
              <a:gd name="connsiteX6" fmla="*/ 767337 w 4671295"/>
              <a:gd name="connsiteY6" fmla="*/ 3676654 h 6857999"/>
              <a:gd name="connsiteX7" fmla="*/ 767337 w 4671295"/>
              <a:gd name="connsiteY7" fmla="*/ 1729318 h 6857999"/>
              <a:gd name="connsiteX8" fmla="*/ 574 w 4671295"/>
              <a:gd name="connsiteY8" fmla="*/ 0 h 6857999"/>
              <a:gd name="connsiteX9" fmla="*/ 4671295 w 4671295"/>
              <a:gd name="connsiteY9" fmla="*/ 0 h 6857999"/>
              <a:gd name="connsiteX10" fmla="*/ 4671295 w 4671295"/>
              <a:gd name="connsiteY10" fmla="*/ 6857999 h 6857999"/>
              <a:gd name="connsiteX11" fmla="*/ 2426216 w 4671295"/>
              <a:gd name="connsiteY11" fmla="*/ 6857999 h 6857999"/>
              <a:gd name="connsiteX12" fmla="*/ 2426216 w 4671295"/>
              <a:gd name="connsiteY12" fmla="*/ 6134100 h 6857999"/>
              <a:gd name="connsiteX13" fmla="*/ 574 w 4671295"/>
              <a:gd name="connsiteY13" fmla="*/ 61341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71295" h="6857999">
                <a:moveTo>
                  <a:pt x="0" y="6134100"/>
                </a:moveTo>
                <a:lnTo>
                  <a:pt x="574" y="6134100"/>
                </a:lnTo>
                <a:lnTo>
                  <a:pt x="574" y="6857999"/>
                </a:lnTo>
                <a:lnTo>
                  <a:pt x="0" y="6857999"/>
                </a:lnTo>
                <a:close/>
                <a:moveTo>
                  <a:pt x="575" y="1729318"/>
                </a:moveTo>
                <a:lnTo>
                  <a:pt x="575" y="3676654"/>
                </a:lnTo>
                <a:lnTo>
                  <a:pt x="767337" y="3676654"/>
                </a:lnTo>
                <a:lnTo>
                  <a:pt x="767337" y="1729318"/>
                </a:lnTo>
                <a:close/>
                <a:moveTo>
                  <a:pt x="574" y="0"/>
                </a:moveTo>
                <a:lnTo>
                  <a:pt x="4671295" y="0"/>
                </a:lnTo>
                <a:lnTo>
                  <a:pt x="4671295" y="6857999"/>
                </a:lnTo>
                <a:lnTo>
                  <a:pt x="2426216" y="6857999"/>
                </a:lnTo>
                <a:lnTo>
                  <a:pt x="2426216" y="6134100"/>
                </a:lnTo>
                <a:lnTo>
                  <a:pt x="574" y="6134100"/>
                </a:lnTo>
                <a:close/>
              </a:path>
            </a:pathLst>
          </a:cu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7225" y="3001645"/>
            <a:ext cx="5896610" cy="1946910"/>
          </a:xfrm>
        </p:spPr>
        <p:txBody>
          <a:bodyPr vert="horz" lIns="0" tIns="0" rIns="0" bIns="0" rtlCol="0" anchor="b">
            <a:noAutofit/>
          </a:bodyPr>
          <a:lstStyle/>
          <a:p>
            <a:r>
              <a:rPr lang="en-US"/>
              <a:t>SWOT </a:t>
            </a:r>
            <a:br>
              <a:rPr lang="en-US"/>
            </a:br>
            <a:r>
              <a:rPr lang="en-US"/>
              <a:t>        ANALYSE</a:t>
            </a:r>
          </a:p>
        </p:txBody>
      </p:sp>
      <p:pic>
        <p:nvPicPr>
          <p:cNvPr id="4" name="Picture Placeholder 3" descr="Person using tablet"/>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rcRect/>
          <a:stretch>
            <a:fillRect/>
          </a:stretch>
        </p:blipFill>
        <p:spPr>
          <a:xfrm>
            <a:off x="6883862" y="669510"/>
            <a:ext cx="3902491" cy="3902491"/>
          </a:xfrm>
          <a:blipFill dpi="0" rotWithShape="0">
            <a:blip r:embed="rId3" cstate="screen"/>
            <a:srcRect/>
            <a:stretch>
              <a:fillRect t="344"/>
            </a:stretch>
          </a:blipFill>
        </p:spPr>
      </p:pic>
      <p:pic>
        <p:nvPicPr>
          <p:cNvPr id="9" name="Picture Placeholder 8" descr="Man reading from iPad"/>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a:stretch>
            <a:fillRect/>
          </a:stretch>
        </p:blipFill>
        <p:spPr>
          <a:xfrm>
            <a:off x="9052312" y="2833425"/>
            <a:ext cx="3139688" cy="3872174"/>
          </a:xfrm>
          <a:blipFill dpi="0" rotWithShape="0">
            <a:blip r:embed="rId5" cstate="screen"/>
            <a:srcRect/>
            <a:stretch>
              <a:fillRect/>
            </a:stretch>
          </a:blipFill>
        </p:spPr>
      </p:pic>
      <p:sp>
        <p:nvSpPr>
          <p:cNvPr id="3" name="Rectangles 2"/>
          <p:cNvSpPr/>
          <p:nvPr/>
        </p:nvSpPr>
        <p:spPr>
          <a:xfrm>
            <a:off x="-527050" y="-120650"/>
            <a:ext cx="1676400" cy="17907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900" y="200983"/>
            <a:ext cx="10504000" cy="1132258"/>
          </a:xfrm>
        </p:spPr>
        <p:txBody>
          <a:bodyPr/>
          <a:lstStyle/>
          <a:p>
            <a:r>
              <a:rPr lang="en-US" dirty="0"/>
              <a:t>Vision Statement</a:t>
            </a:r>
          </a:p>
        </p:txBody>
      </p:sp>
      <p:sp>
        <p:nvSpPr>
          <p:cNvPr id="5" name="Text Placeholder 4"/>
          <p:cNvSpPr>
            <a:spLocks noGrp="1"/>
          </p:cNvSpPr>
          <p:nvPr>
            <p:ph type="body" sz="quarter" idx="30"/>
          </p:nvPr>
        </p:nvSpPr>
        <p:spPr>
          <a:xfrm>
            <a:off x="750146" y="1140405"/>
            <a:ext cx="3914265" cy="515847"/>
          </a:xfrm>
        </p:spPr>
        <p:txBody>
          <a:bodyPr/>
          <a:lstStyle/>
          <a:p>
            <a:r>
              <a:rPr lang="ar-DZ" altLang="zh-CN" dirty="0"/>
              <a:t>ا</a:t>
            </a:r>
            <a:r>
              <a:rPr lang="en-US" altLang="zh-CN" dirty="0"/>
              <a:t>STRENGTH </a:t>
            </a:r>
            <a:r>
              <a:rPr lang="ar-DZ" altLang="zh-CN" dirty="0"/>
              <a:t>القوة</a:t>
            </a:r>
            <a:r>
              <a:rPr lang="en-US" altLang="zh-CN" dirty="0"/>
              <a:t>:</a:t>
            </a:r>
          </a:p>
        </p:txBody>
      </p:sp>
      <p:sp>
        <p:nvSpPr>
          <p:cNvPr id="43" name="对象2"/>
          <p:cNvSpPr/>
          <p:nvPr>
            <p:custDataLst>
              <p:tags r:id="rId1"/>
            </p:custDataLst>
          </p:nvPr>
        </p:nvSpPr>
        <p:spPr>
          <a:xfrm>
            <a:off x="6627495" y="4189095"/>
            <a:ext cx="5753735" cy="2051050"/>
          </a:xfrm>
          <a:custGeom>
            <a:avLst/>
            <a:gdLst>
              <a:gd name="connsiteX0" fmla="*/ 2345 w 7584"/>
              <a:gd name="connsiteY0" fmla="*/ 20 h 2439"/>
              <a:gd name="connsiteX1" fmla="*/ 2273 w 7584"/>
              <a:gd name="connsiteY1" fmla="*/ 49 h 2439"/>
              <a:gd name="connsiteX2" fmla="*/ 2259 w 7584"/>
              <a:gd name="connsiteY2" fmla="*/ 63 h 2439"/>
              <a:gd name="connsiteX3" fmla="*/ 27 w 7584"/>
              <a:gd name="connsiteY3" fmla="*/ 2310 h 2439"/>
              <a:gd name="connsiteX4" fmla="*/ 84 w 7584"/>
              <a:gd name="connsiteY4" fmla="*/ 2439 h 2439"/>
              <a:gd name="connsiteX5" fmla="*/ 7474 w 7584"/>
              <a:gd name="connsiteY5" fmla="*/ 2422 h 2439"/>
              <a:gd name="connsiteX6" fmla="*/ 7565 w 7584"/>
              <a:gd name="connsiteY6" fmla="*/ 2404 h 2439"/>
              <a:gd name="connsiteX7" fmla="*/ 7584 w 7584"/>
              <a:gd name="connsiteY7" fmla="*/ 40 h 2439"/>
              <a:gd name="connsiteX8" fmla="*/ 7474 w 7584"/>
              <a:gd name="connsiteY8" fmla="*/ 3 h 2439"/>
              <a:gd name="connsiteX9" fmla="*/ 2345 w 7584"/>
              <a:gd name="connsiteY9" fmla="*/ 20 h 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4" h="2439">
                <a:moveTo>
                  <a:pt x="2345" y="20"/>
                </a:moveTo>
                <a:cubicBezTo>
                  <a:pt x="2316" y="20"/>
                  <a:pt x="2288" y="34"/>
                  <a:pt x="2273" y="49"/>
                </a:cubicBezTo>
                <a:cubicBezTo>
                  <a:pt x="2273" y="49"/>
                  <a:pt x="2273" y="63"/>
                  <a:pt x="2259" y="63"/>
                </a:cubicBezTo>
                <a:lnTo>
                  <a:pt x="27" y="2310"/>
                </a:lnTo>
                <a:cubicBezTo>
                  <a:pt x="-31" y="2353"/>
                  <a:pt x="12" y="2439"/>
                  <a:pt x="84" y="2439"/>
                </a:cubicBezTo>
                <a:lnTo>
                  <a:pt x="7474" y="2422"/>
                </a:lnTo>
                <a:cubicBezTo>
                  <a:pt x="7518" y="2422"/>
                  <a:pt x="7565" y="2447"/>
                  <a:pt x="7565" y="2404"/>
                </a:cubicBezTo>
                <a:lnTo>
                  <a:pt x="7584" y="40"/>
                </a:lnTo>
                <a:cubicBezTo>
                  <a:pt x="7584" y="-17"/>
                  <a:pt x="7518" y="3"/>
                  <a:pt x="7474" y="3"/>
                </a:cubicBezTo>
                <a:lnTo>
                  <a:pt x="2345" y="20"/>
                </a:lnTo>
              </a:path>
            </a:pathLst>
          </a:custGeom>
          <a:noFill/>
          <a:ln w="12700">
            <a:gradFill>
              <a:gsLst>
                <a:gs pos="100000">
                  <a:schemeClr val="accent2">
                    <a:lumMod val="20000"/>
                    <a:lumOff val="80000"/>
                    <a:alpha val="0"/>
                  </a:schemeClr>
                </a:gs>
                <a:gs pos="2000">
                  <a:schemeClr val="accent1"/>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96000" tIns="0" rIns="0" bIns="0" numCol="1" spcCol="0" rtlCol="0" fromWordArt="0" anchor="ctr" anchorCtr="0" forceAA="0" compatLnSpc="1">
            <a:normAutofit/>
          </a:bodyPr>
          <a:lstStyle/>
          <a:p>
            <a:pPr marL="285750" indent="-285750" algn="r" rtl="1">
              <a:lnSpc>
                <a:spcPct val="150000"/>
              </a:lnSpc>
              <a:spcBef>
                <a:spcPct val="0"/>
              </a:spcBef>
              <a:spcAft>
                <a:spcPct val="0"/>
              </a:spcAft>
              <a:buFont typeface="Arial" panose="020B0604020202020204" pitchFamily="34" charset="0"/>
              <a:buChar char="•"/>
            </a:pPr>
            <a:r>
              <a:rPr lang="en-US" altLang="en-GB" sz="1400" dirty="0">
                <a:solidFill>
                  <a:schemeClr val="tx1">
                    <a:lumMod val="85000"/>
                    <a:lumOff val="15000"/>
                  </a:schemeClr>
                </a:solidFill>
                <a:latin typeface="+mn-lt"/>
                <a:sym typeface="+mn-ea"/>
              </a:rPr>
              <a:t>.</a:t>
            </a:r>
            <a:r>
              <a:rPr lang="ar-DZ" altLang="en-GB" sz="1400" dirty="0">
                <a:solidFill>
                  <a:schemeClr val="tx1">
                    <a:lumMod val="85000"/>
                    <a:lumOff val="15000"/>
                  </a:schemeClr>
                </a:solidFill>
                <a:latin typeface="+mn-lt"/>
                <a:sym typeface="+mn-ea"/>
              </a:rPr>
              <a:t>منافسة شديدة من </a:t>
            </a:r>
            <a:r>
              <a:rPr lang="fr-FR" altLang="en-GB" sz="1400" dirty="0">
                <a:solidFill>
                  <a:schemeClr val="tx1">
                    <a:lumMod val="85000"/>
                    <a:lumOff val="15000"/>
                  </a:schemeClr>
                </a:solidFill>
                <a:latin typeface="+mn-lt"/>
                <a:sym typeface="+mn-ea"/>
              </a:rPr>
              <a:t>google ;</a:t>
            </a:r>
            <a:r>
              <a:rPr lang="fr-FR" altLang="en-GB" sz="1400" dirty="0" err="1">
                <a:solidFill>
                  <a:schemeClr val="tx1">
                    <a:lumMod val="85000"/>
                    <a:lumOff val="15000"/>
                  </a:schemeClr>
                </a:solidFill>
                <a:latin typeface="+mn-lt"/>
                <a:sym typeface="+mn-ea"/>
              </a:rPr>
              <a:t>apple</a:t>
            </a:r>
            <a:r>
              <a:rPr lang="fr-FR" altLang="en-GB" sz="1400" dirty="0" err="1">
                <a:solidFill>
                  <a:schemeClr val="tx1">
                    <a:lumMod val="85000"/>
                    <a:lumOff val="15000"/>
                  </a:schemeClr>
                </a:solidFill>
                <a:sym typeface="+mn-ea"/>
              </a:rPr>
              <a:t>;amazon</a:t>
            </a:r>
            <a:endParaRPr lang="fr-FR" altLang="en-GB" sz="1400" dirty="0">
              <a:solidFill>
                <a:schemeClr val="tx1">
                  <a:lumMod val="85000"/>
                  <a:lumOff val="15000"/>
                </a:schemeClr>
              </a:solidFill>
              <a:sym typeface="+mn-ea"/>
            </a:endParaRPr>
          </a:p>
          <a:p>
            <a:pPr marL="285750" indent="-285750" algn="r" rtl="1">
              <a:lnSpc>
                <a:spcPct val="150000"/>
              </a:lnSpc>
              <a:spcBef>
                <a:spcPct val="0"/>
              </a:spcBef>
              <a:spcAft>
                <a:spcPct val="0"/>
              </a:spcAft>
              <a:buFont typeface="Arial" panose="020B0604020202020204" pitchFamily="34" charset="0"/>
              <a:buChar char="•"/>
            </a:pPr>
            <a:r>
              <a:rPr lang="ar-DZ" altLang="en-GB" sz="1400" dirty="0">
                <a:solidFill>
                  <a:schemeClr val="tx1">
                    <a:lumMod val="85000"/>
                    <a:lumOff val="15000"/>
                  </a:schemeClr>
                </a:solidFill>
                <a:latin typeface="+mn-lt"/>
                <a:sym typeface="+mn-ea"/>
              </a:rPr>
              <a:t>تهديدات في مجال الامن </a:t>
            </a:r>
            <a:r>
              <a:rPr lang="ar-DZ" altLang="en-GB" sz="1400" dirty="0" err="1">
                <a:solidFill>
                  <a:schemeClr val="tx1">
                    <a:lumMod val="85000"/>
                    <a:lumOff val="15000"/>
                  </a:schemeClr>
                </a:solidFill>
                <a:latin typeface="+mn-lt"/>
                <a:sym typeface="+mn-ea"/>
              </a:rPr>
              <a:t>السيبيراني</a:t>
            </a:r>
            <a:r>
              <a:rPr lang="ar-DZ" altLang="en-GB" sz="1400" dirty="0">
                <a:solidFill>
                  <a:schemeClr val="tx1">
                    <a:lumMod val="85000"/>
                    <a:lumOff val="15000"/>
                  </a:schemeClr>
                </a:solidFill>
                <a:latin typeface="+mn-lt"/>
                <a:sym typeface="+mn-ea"/>
              </a:rPr>
              <a:t> و</a:t>
            </a:r>
            <a:r>
              <a:rPr lang="ar-DZ" altLang="en-GB" sz="1400" dirty="0">
                <a:solidFill>
                  <a:schemeClr val="tx1">
                    <a:lumMod val="85000"/>
                    <a:lumOff val="15000"/>
                  </a:schemeClr>
                </a:solidFill>
                <a:sym typeface="+mn-ea"/>
              </a:rPr>
              <a:t>تسريب البيانات</a:t>
            </a:r>
          </a:p>
          <a:p>
            <a:pPr marL="285750" indent="-285750" algn="r" rtl="1">
              <a:lnSpc>
                <a:spcPct val="150000"/>
              </a:lnSpc>
              <a:spcBef>
                <a:spcPct val="0"/>
              </a:spcBef>
              <a:spcAft>
                <a:spcPct val="0"/>
              </a:spcAft>
              <a:buFont typeface="Arial" panose="020B0604020202020204" pitchFamily="34" charset="0"/>
              <a:buChar char="•"/>
            </a:pPr>
            <a:r>
              <a:rPr lang="ar-DZ" altLang="en-GB" sz="1400" dirty="0">
                <a:solidFill>
                  <a:schemeClr val="tx1">
                    <a:lumMod val="85000"/>
                    <a:lumOff val="15000"/>
                  </a:schemeClr>
                </a:solidFill>
                <a:latin typeface="+mn-lt"/>
                <a:sym typeface="+mn-ea"/>
              </a:rPr>
              <a:t>تغيرات تنظيمية قد توثر على العمليات</a:t>
            </a:r>
            <a:endParaRPr lang="en-US" altLang="en-GB" sz="1400" dirty="0">
              <a:solidFill>
                <a:schemeClr val="tx1">
                  <a:lumMod val="85000"/>
                  <a:lumOff val="15000"/>
                </a:schemeClr>
              </a:solidFill>
              <a:latin typeface="+mn-lt"/>
              <a:sym typeface="+mn-ea"/>
            </a:endParaRPr>
          </a:p>
        </p:txBody>
      </p:sp>
      <p:sp>
        <p:nvSpPr>
          <p:cNvPr id="26" name="对象7"/>
          <p:cNvSpPr/>
          <p:nvPr>
            <p:custDataLst>
              <p:tags r:id="rId2"/>
            </p:custDataLst>
          </p:nvPr>
        </p:nvSpPr>
        <p:spPr>
          <a:xfrm>
            <a:off x="6849745" y="1706880"/>
            <a:ext cx="5213350" cy="1783080"/>
          </a:xfrm>
          <a:custGeom>
            <a:avLst/>
            <a:gdLst>
              <a:gd name="connsiteX0" fmla="*/ 2345 w 7603"/>
              <a:gd name="connsiteY0" fmla="*/ 2419 h 2430"/>
              <a:gd name="connsiteX1" fmla="*/ 2273 w 7603"/>
              <a:gd name="connsiteY1" fmla="*/ 2390 h 2430"/>
              <a:gd name="connsiteX2" fmla="*/ 2259 w 7603"/>
              <a:gd name="connsiteY2" fmla="*/ 2376 h 2430"/>
              <a:gd name="connsiteX3" fmla="*/ 27 w 7603"/>
              <a:gd name="connsiteY3" fmla="*/ 130 h 2430"/>
              <a:gd name="connsiteX4" fmla="*/ 84 w 7603"/>
              <a:gd name="connsiteY4" fmla="*/ 0 h 2430"/>
              <a:gd name="connsiteX5" fmla="*/ 7457 w 7603"/>
              <a:gd name="connsiteY5" fmla="*/ 11 h 2430"/>
              <a:gd name="connsiteX6" fmla="*/ 7567 w 7603"/>
              <a:gd name="connsiteY6" fmla="*/ 85 h 2430"/>
              <a:gd name="connsiteX7" fmla="*/ 7603 w 7603"/>
              <a:gd name="connsiteY7" fmla="*/ 2338 h 2430"/>
              <a:gd name="connsiteX8" fmla="*/ 7512 w 7603"/>
              <a:gd name="connsiteY8" fmla="*/ 2430 h 2430"/>
              <a:gd name="connsiteX9" fmla="*/ 2345 w 7603"/>
              <a:gd name="connsiteY9" fmla="*/ 2419 h 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3" h="2430">
                <a:moveTo>
                  <a:pt x="2345" y="2419"/>
                </a:moveTo>
                <a:cubicBezTo>
                  <a:pt x="2316" y="2419"/>
                  <a:pt x="2288" y="2405"/>
                  <a:pt x="2273" y="2390"/>
                </a:cubicBezTo>
                <a:cubicBezTo>
                  <a:pt x="2273" y="2390"/>
                  <a:pt x="2273" y="2376"/>
                  <a:pt x="2259" y="2376"/>
                </a:cubicBezTo>
                <a:lnTo>
                  <a:pt x="27" y="130"/>
                </a:lnTo>
                <a:cubicBezTo>
                  <a:pt x="-31" y="86"/>
                  <a:pt x="12" y="0"/>
                  <a:pt x="84" y="0"/>
                </a:cubicBezTo>
                <a:lnTo>
                  <a:pt x="7457" y="11"/>
                </a:lnTo>
                <a:cubicBezTo>
                  <a:pt x="7501" y="11"/>
                  <a:pt x="7567" y="28"/>
                  <a:pt x="7567" y="85"/>
                </a:cubicBezTo>
                <a:lnTo>
                  <a:pt x="7603" y="2338"/>
                </a:lnTo>
                <a:cubicBezTo>
                  <a:pt x="7603" y="2381"/>
                  <a:pt x="7556" y="2430"/>
                  <a:pt x="7512" y="2430"/>
                </a:cubicBezTo>
                <a:lnTo>
                  <a:pt x="2345" y="2419"/>
                </a:lnTo>
              </a:path>
            </a:pathLst>
          </a:custGeom>
          <a:noFill/>
          <a:ln w="12700">
            <a:gradFill>
              <a:gsLst>
                <a:gs pos="100000">
                  <a:schemeClr val="accent2">
                    <a:lumMod val="20000"/>
                    <a:lumOff val="80000"/>
                    <a:alpha val="0"/>
                  </a:schemeClr>
                </a:gs>
                <a:gs pos="2000">
                  <a:schemeClr val="accent1"/>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296000" tIns="0" rIns="0" bIns="0" numCol="1" spcCol="0" rtlCol="0" fromWordArt="0" anchor="ctr" anchorCtr="0" forceAA="0" compatLnSpc="1">
            <a:normAutofit/>
          </a:bodyPr>
          <a:lstStyle/>
          <a:p>
            <a:pPr marL="285750" indent="-285750" algn="r" rtl="1">
              <a:lnSpc>
                <a:spcPct val="150000"/>
              </a:lnSpc>
              <a:spcBef>
                <a:spcPct val="0"/>
              </a:spcBef>
              <a:spcAft>
                <a:spcPct val="0"/>
              </a:spcAft>
              <a:buFont typeface="Arial" panose="020B0604020202020204" pitchFamily="34" charset="0"/>
              <a:buChar char="•"/>
            </a:pPr>
            <a:r>
              <a:rPr lang="ar-DZ" altLang="en-GB" sz="1400" dirty="0">
                <a:solidFill>
                  <a:schemeClr val="tx1">
                    <a:lumMod val="85000"/>
                    <a:lumOff val="15000"/>
                  </a:schemeClr>
                </a:solidFill>
                <a:latin typeface="+mn-lt"/>
                <a:sym typeface="+mn-ea"/>
              </a:rPr>
              <a:t>الاعتماد الكبير على ويندوز اوفيس كمصدر رئيسي للإيرادات</a:t>
            </a:r>
          </a:p>
          <a:p>
            <a:pPr marL="285750" indent="-285750" algn="r" rtl="1">
              <a:lnSpc>
                <a:spcPct val="150000"/>
              </a:lnSpc>
              <a:spcBef>
                <a:spcPct val="0"/>
              </a:spcBef>
              <a:spcAft>
                <a:spcPct val="0"/>
              </a:spcAft>
              <a:buFont typeface="Arial" panose="020B0604020202020204" pitchFamily="34" charset="0"/>
              <a:buChar char="•"/>
            </a:pPr>
            <a:r>
              <a:rPr lang="ar-DZ" altLang="en-GB" sz="1400" dirty="0">
                <a:solidFill>
                  <a:schemeClr val="tx1">
                    <a:lumMod val="85000"/>
                    <a:lumOff val="15000"/>
                  </a:schemeClr>
                </a:solidFill>
                <a:sym typeface="+mn-ea"/>
              </a:rPr>
              <a:t>فشل بعض المنتجات والخدمات في تلبية التوقعات مثل هاتف ويندوز</a:t>
            </a:r>
          </a:p>
          <a:p>
            <a:pPr marL="285750" indent="-285750" algn="r" rtl="1">
              <a:lnSpc>
                <a:spcPct val="150000"/>
              </a:lnSpc>
              <a:spcBef>
                <a:spcPct val="0"/>
              </a:spcBef>
              <a:spcAft>
                <a:spcPct val="0"/>
              </a:spcAft>
              <a:buFont typeface="Arial" panose="020B0604020202020204" pitchFamily="34" charset="0"/>
              <a:buChar char="•"/>
            </a:pPr>
            <a:r>
              <a:rPr lang="ar-DZ" altLang="en-GB" sz="1400" dirty="0">
                <a:solidFill>
                  <a:schemeClr val="tx1">
                    <a:lumMod val="85000"/>
                    <a:lumOff val="15000"/>
                  </a:schemeClr>
                </a:solidFill>
                <a:latin typeface="+mn-lt"/>
                <a:sym typeface="+mn-ea"/>
              </a:rPr>
              <a:t>تحديات قانونية ومخاوف تتعلق بمكافحة الاحتكار</a:t>
            </a:r>
          </a:p>
          <a:p>
            <a:pPr marL="285750" indent="-285750" algn="r" rtl="1">
              <a:lnSpc>
                <a:spcPct val="150000"/>
              </a:lnSpc>
              <a:spcBef>
                <a:spcPct val="0"/>
              </a:spcBef>
              <a:spcAft>
                <a:spcPct val="0"/>
              </a:spcAft>
              <a:buFont typeface="Arial" panose="020B0604020202020204" pitchFamily="34" charset="0"/>
              <a:buChar char="•"/>
            </a:pPr>
            <a:endParaRPr lang="en-US" altLang="en-GB" sz="1400" dirty="0">
              <a:solidFill>
                <a:schemeClr val="tx1">
                  <a:lumMod val="85000"/>
                  <a:lumOff val="15000"/>
                </a:schemeClr>
              </a:solidFill>
              <a:latin typeface="+mn-lt"/>
              <a:sym typeface="+mn-ea"/>
            </a:endParaRPr>
          </a:p>
        </p:txBody>
      </p:sp>
      <p:sp>
        <p:nvSpPr>
          <p:cNvPr id="27" name="对象8"/>
          <p:cNvSpPr/>
          <p:nvPr>
            <p:custDataLst>
              <p:tags r:id="rId3"/>
            </p:custDataLst>
          </p:nvPr>
        </p:nvSpPr>
        <p:spPr>
          <a:xfrm>
            <a:off x="6809810" y="1335480"/>
            <a:ext cx="803233" cy="803233"/>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Autofit/>
          </a:bodyPr>
          <a:lstStyle/>
          <a:p>
            <a:pPr algn="ctr">
              <a:spcBef>
                <a:spcPct val="0"/>
              </a:spcBef>
              <a:spcAft>
                <a:spcPct val="0"/>
              </a:spcAft>
            </a:pPr>
            <a:r>
              <a:rPr lang="en-US" sz="2400" b="1">
                <a:latin typeface="+mn-lt"/>
                <a:sym typeface="+mn-lt"/>
              </a:rPr>
              <a:t>03</a:t>
            </a:r>
            <a:endParaRPr lang="en-US" sz="2400" b="1">
              <a:latin typeface="+mn-ea"/>
              <a:sym typeface="+mn-ea"/>
            </a:endParaRPr>
          </a:p>
        </p:txBody>
      </p:sp>
      <p:sp>
        <p:nvSpPr>
          <p:cNvPr id="40" name="对象9"/>
          <p:cNvSpPr/>
          <p:nvPr>
            <p:custDataLst>
              <p:tags r:id="rId4"/>
            </p:custDataLst>
          </p:nvPr>
        </p:nvSpPr>
        <p:spPr>
          <a:xfrm>
            <a:off x="6853039" y="5436710"/>
            <a:ext cx="803233" cy="803233"/>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Autofit/>
          </a:bodyPr>
          <a:lstStyle/>
          <a:p>
            <a:pPr algn="ctr">
              <a:spcBef>
                <a:spcPct val="0"/>
              </a:spcBef>
              <a:spcAft>
                <a:spcPct val="0"/>
              </a:spcAft>
            </a:pPr>
            <a:r>
              <a:rPr lang="en-US" sz="2400" b="1">
                <a:latin typeface="+mn-lt"/>
                <a:sym typeface="+mn-lt"/>
              </a:rPr>
              <a:t>04</a:t>
            </a:r>
            <a:endParaRPr lang="en-US" sz="2400" b="1">
              <a:latin typeface="+mn-ea"/>
              <a:sym typeface="+mn-ea"/>
            </a:endParaRPr>
          </a:p>
        </p:txBody>
      </p:sp>
      <p:sp>
        <p:nvSpPr>
          <p:cNvPr id="41" name="对象10"/>
          <p:cNvSpPr/>
          <p:nvPr>
            <p:custDataLst>
              <p:tags r:id="rId5"/>
            </p:custDataLst>
          </p:nvPr>
        </p:nvSpPr>
        <p:spPr>
          <a:xfrm flipH="1">
            <a:off x="171450" y="4190365"/>
            <a:ext cx="5277485" cy="2291080"/>
          </a:xfrm>
          <a:custGeom>
            <a:avLst/>
            <a:gdLst>
              <a:gd name="connsiteX0" fmla="*/ 2345 w 7584"/>
              <a:gd name="connsiteY0" fmla="*/ 20 h 2439"/>
              <a:gd name="connsiteX1" fmla="*/ 2273 w 7584"/>
              <a:gd name="connsiteY1" fmla="*/ 49 h 2439"/>
              <a:gd name="connsiteX2" fmla="*/ 2259 w 7584"/>
              <a:gd name="connsiteY2" fmla="*/ 63 h 2439"/>
              <a:gd name="connsiteX3" fmla="*/ 27 w 7584"/>
              <a:gd name="connsiteY3" fmla="*/ 2310 h 2439"/>
              <a:gd name="connsiteX4" fmla="*/ 84 w 7584"/>
              <a:gd name="connsiteY4" fmla="*/ 2439 h 2439"/>
              <a:gd name="connsiteX5" fmla="*/ 7474 w 7584"/>
              <a:gd name="connsiteY5" fmla="*/ 2422 h 2439"/>
              <a:gd name="connsiteX6" fmla="*/ 7565 w 7584"/>
              <a:gd name="connsiteY6" fmla="*/ 2404 h 2439"/>
              <a:gd name="connsiteX7" fmla="*/ 7584 w 7584"/>
              <a:gd name="connsiteY7" fmla="*/ 40 h 2439"/>
              <a:gd name="connsiteX8" fmla="*/ 7474 w 7584"/>
              <a:gd name="connsiteY8" fmla="*/ 3 h 2439"/>
              <a:gd name="connsiteX9" fmla="*/ 2345 w 7584"/>
              <a:gd name="connsiteY9" fmla="*/ 20 h 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4" h="2439">
                <a:moveTo>
                  <a:pt x="2345" y="20"/>
                </a:moveTo>
                <a:cubicBezTo>
                  <a:pt x="2316" y="20"/>
                  <a:pt x="2288" y="34"/>
                  <a:pt x="2273" y="49"/>
                </a:cubicBezTo>
                <a:cubicBezTo>
                  <a:pt x="2273" y="49"/>
                  <a:pt x="2273" y="63"/>
                  <a:pt x="2259" y="63"/>
                </a:cubicBezTo>
                <a:lnTo>
                  <a:pt x="27" y="2310"/>
                </a:lnTo>
                <a:cubicBezTo>
                  <a:pt x="-31" y="2353"/>
                  <a:pt x="12" y="2439"/>
                  <a:pt x="84" y="2439"/>
                </a:cubicBezTo>
                <a:lnTo>
                  <a:pt x="7474" y="2422"/>
                </a:lnTo>
                <a:cubicBezTo>
                  <a:pt x="7518" y="2422"/>
                  <a:pt x="7565" y="2447"/>
                  <a:pt x="7565" y="2404"/>
                </a:cubicBezTo>
                <a:lnTo>
                  <a:pt x="7584" y="40"/>
                </a:lnTo>
                <a:cubicBezTo>
                  <a:pt x="7584" y="-17"/>
                  <a:pt x="7518" y="3"/>
                  <a:pt x="7474" y="3"/>
                </a:cubicBezTo>
                <a:lnTo>
                  <a:pt x="2345" y="20"/>
                </a:lnTo>
              </a:path>
            </a:pathLst>
          </a:custGeom>
          <a:noFill/>
          <a:ln w="12700">
            <a:gradFill>
              <a:gsLst>
                <a:gs pos="100000">
                  <a:schemeClr val="accent2">
                    <a:lumMod val="20000"/>
                    <a:lumOff val="80000"/>
                    <a:alpha val="0"/>
                  </a:schemeClr>
                </a:gs>
                <a:gs pos="2000">
                  <a:schemeClr val="accent1"/>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0" tIns="0" rIns="1296000" bIns="0" numCol="1" spcCol="0" rtlCol="0" fromWordArt="0" anchor="ctr" anchorCtr="0" forceAA="0" compatLnSpc="1">
            <a:normAutofit/>
          </a:bodyPr>
          <a:lstStyle/>
          <a:p>
            <a:pPr marL="285750" lvl="0" indent="-285750" algn="r" rtl="1">
              <a:lnSpc>
                <a:spcPct val="150000"/>
              </a:lnSpc>
              <a:spcBef>
                <a:spcPct val="0"/>
              </a:spcBef>
              <a:spcAft>
                <a:spcPct val="0"/>
              </a:spcAft>
              <a:buClrTx/>
              <a:buSzTx/>
              <a:buFont typeface="Arial" panose="020B0604020202020204" pitchFamily="34" charset="0"/>
              <a:buChar char="•"/>
            </a:pPr>
            <a:r>
              <a:rPr lang="ar-DZ" altLang="en-GB" sz="1400" dirty="0">
                <a:solidFill>
                  <a:schemeClr val="tx1">
                    <a:lumMod val="85000"/>
                    <a:lumOff val="15000"/>
                  </a:schemeClr>
                </a:solidFill>
                <a:sym typeface="+mn-ea"/>
              </a:rPr>
              <a:t>التوسع في مجال الذكاء الاصطناعي وتعلم الالة</a:t>
            </a:r>
          </a:p>
          <a:p>
            <a:pPr marL="285750" lvl="0" indent="-285750" algn="r" rtl="1">
              <a:lnSpc>
                <a:spcPct val="150000"/>
              </a:lnSpc>
              <a:spcBef>
                <a:spcPct val="0"/>
              </a:spcBef>
              <a:spcAft>
                <a:spcPct val="0"/>
              </a:spcAft>
              <a:buClrTx/>
              <a:buSzTx/>
              <a:buFont typeface="Arial" panose="020B0604020202020204" pitchFamily="34" charset="0"/>
              <a:buChar char="•"/>
            </a:pPr>
            <a:r>
              <a:rPr lang="ar-DZ" altLang="en-GB" sz="1400" dirty="0">
                <a:solidFill>
                  <a:schemeClr val="tx1">
                    <a:lumMod val="85000"/>
                    <a:lumOff val="15000"/>
                  </a:schemeClr>
                </a:solidFill>
                <a:sym typeface="+mn-ea"/>
              </a:rPr>
              <a:t>نمو الحوسبة السحابية</a:t>
            </a:r>
          </a:p>
          <a:p>
            <a:pPr marL="285750" lvl="0" indent="-285750" algn="r" rtl="1">
              <a:lnSpc>
                <a:spcPct val="150000"/>
              </a:lnSpc>
              <a:spcBef>
                <a:spcPct val="0"/>
              </a:spcBef>
              <a:spcAft>
                <a:spcPct val="0"/>
              </a:spcAft>
              <a:buClrTx/>
              <a:buSzTx/>
              <a:buFont typeface="Arial" panose="020B0604020202020204" pitchFamily="34" charset="0"/>
              <a:buChar char="•"/>
            </a:pPr>
            <a:r>
              <a:rPr lang="ar-DZ" altLang="en-GB" sz="1400" dirty="0">
                <a:solidFill>
                  <a:schemeClr val="tx1">
                    <a:lumMod val="85000"/>
                    <a:lumOff val="15000"/>
                  </a:schemeClr>
                </a:solidFill>
                <a:sym typeface="+mn-ea"/>
              </a:rPr>
              <a:t>عمليات استحواذ استراتيجية لتعزيز الابتكار</a:t>
            </a:r>
          </a:p>
        </p:txBody>
      </p:sp>
      <p:sp>
        <p:nvSpPr>
          <p:cNvPr id="42" name="对象11"/>
          <p:cNvSpPr/>
          <p:nvPr>
            <p:custDataLst>
              <p:tags r:id="rId6"/>
            </p:custDataLst>
          </p:nvPr>
        </p:nvSpPr>
        <p:spPr>
          <a:xfrm flipH="1">
            <a:off x="88900" y="1718945"/>
            <a:ext cx="5671820" cy="1891665"/>
          </a:xfrm>
          <a:custGeom>
            <a:avLst/>
            <a:gdLst>
              <a:gd name="connsiteX0" fmla="*/ 2345 w 7603"/>
              <a:gd name="connsiteY0" fmla="*/ 2419 h 2430"/>
              <a:gd name="connsiteX1" fmla="*/ 2273 w 7603"/>
              <a:gd name="connsiteY1" fmla="*/ 2390 h 2430"/>
              <a:gd name="connsiteX2" fmla="*/ 2259 w 7603"/>
              <a:gd name="connsiteY2" fmla="*/ 2376 h 2430"/>
              <a:gd name="connsiteX3" fmla="*/ 27 w 7603"/>
              <a:gd name="connsiteY3" fmla="*/ 130 h 2430"/>
              <a:gd name="connsiteX4" fmla="*/ 84 w 7603"/>
              <a:gd name="connsiteY4" fmla="*/ 0 h 2430"/>
              <a:gd name="connsiteX5" fmla="*/ 7457 w 7603"/>
              <a:gd name="connsiteY5" fmla="*/ 11 h 2430"/>
              <a:gd name="connsiteX6" fmla="*/ 7567 w 7603"/>
              <a:gd name="connsiteY6" fmla="*/ 85 h 2430"/>
              <a:gd name="connsiteX7" fmla="*/ 7603 w 7603"/>
              <a:gd name="connsiteY7" fmla="*/ 2338 h 2430"/>
              <a:gd name="connsiteX8" fmla="*/ 7512 w 7603"/>
              <a:gd name="connsiteY8" fmla="*/ 2430 h 2430"/>
              <a:gd name="connsiteX9" fmla="*/ 2345 w 7603"/>
              <a:gd name="connsiteY9" fmla="*/ 2419 h 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3" h="2430">
                <a:moveTo>
                  <a:pt x="2345" y="2419"/>
                </a:moveTo>
                <a:cubicBezTo>
                  <a:pt x="2316" y="2419"/>
                  <a:pt x="2288" y="2405"/>
                  <a:pt x="2273" y="2390"/>
                </a:cubicBezTo>
                <a:cubicBezTo>
                  <a:pt x="2273" y="2390"/>
                  <a:pt x="2273" y="2376"/>
                  <a:pt x="2259" y="2376"/>
                </a:cubicBezTo>
                <a:lnTo>
                  <a:pt x="27" y="130"/>
                </a:lnTo>
                <a:cubicBezTo>
                  <a:pt x="-31" y="86"/>
                  <a:pt x="12" y="0"/>
                  <a:pt x="84" y="0"/>
                </a:cubicBezTo>
                <a:lnTo>
                  <a:pt x="7457" y="11"/>
                </a:lnTo>
                <a:cubicBezTo>
                  <a:pt x="7501" y="11"/>
                  <a:pt x="7567" y="28"/>
                  <a:pt x="7567" y="85"/>
                </a:cubicBezTo>
                <a:lnTo>
                  <a:pt x="7603" y="2338"/>
                </a:lnTo>
                <a:cubicBezTo>
                  <a:pt x="7603" y="2381"/>
                  <a:pt x="7556" y="2430"/>
                  <a:pt x="7512" y="2430"/>
                </a:cubicBezTo>
                <a:lnTo>
                  <a:pt x="2345" y="2419"/>
                </a:lnTo>
              </a:path>
            </a:pathLst>
          </a:custGeom>
          <a:noFill/>
          <a:ln w="12700">
            <a:gradFill>
              <a:gsLst>
                <a:gs pos="100000">
                  <a:schemeClr val="accent2">
                    <a:lumMod val="20000"/>
                    <a:lumOff val="80000"/>
                    <a:alpha val="0"/>
                  </a:schemeClr>
                </a:gs>
                <a:gs pos="2000">
                  <a:schemeClr val="accent1"/>
                </a:gs>
              </a:gsLst>
              <a:lin ang="0" scaled="0"/>
            </a:grad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0" tIns="0" rIns="1296000" bIns="0" numCol="1" spcCol="0" rtlCol="0" fromWordArt="0" anchor="ctr" anchorCtr="0" forceAA="0" compatLnSpc="1">
            <a:normAutofit fontScale="97500"/>
          </a:bodyPr>
          <a:lstStyle/>
          <a:p>
            <a:pPr marL="285750" indent="-285750" algn="r" rtl="1">
              <a:lnSpc>
                <a:spcPct val="150000"/>
              </a:lnSpc>
              <a:spcBef>
                <a:spcPct val="0"/>
              </a:spcBef>
              <a:spcAft>
                <a:spcPct val="0"/>
              </a:spcAft>
              <a:buFont typeface="Arial" panose="020B0604020202020204" pitchFamily="34" charset="0"/>
              <a:buChar char="•"/>
            </a:pPr>
            <a:r>
              <a:rPr lang="ar-DZ" altLang="en-GB" sz="1400" dirty="0">
                <a:solidFill>
                  <a:schemeClr val="tx1">
                    <a:lumMod val="85000"/>
                    <a:lumOff val="15000"/>
                  </a:schemeClr>
                </a:solidFill>
                <a:sym typeface="+mn-ea"/>
              </a:rPr>
              <a:t>علامة تجارية قوية وسمعة عالمية</a:t>
            </a:r>
          </a:p>
          <a:p>
            <a:pPr marL="285750" indent="-285750" algn="r" rtl="1">
              <a:lnSpc>
                <a:spcPct val="150000"/>
              </a:lnSpc>
              <a:spcBef>
                <a:spcPct val="0"/>
              </a:spcBef>
              <a:spcAft>
                <a:spcPct val="0"/>
              </a:spcAft>
              <a:buFont typeface="Arial" panose="020B0604020202020204" pitchFamily="34" charset="0"/>
              <a:buChar char="•"/>
            </a:pPr>
            <a:r>
              <a:rPr lang="ar-DZ" altLang="en-GB" sz="1400" dirty="0" err="1">
                <a:solidFill>
                  <a:schemeClr val="tx1">
                    <a:lumMod val="85000"/>
                    <a:lumOff val="15000"/>
                  </a:schemeClr>
                </a:solidFill>
                <a:latin typeface="+mn-lt"/>
                <a:sym typeface="+mn-ea"/>
              </a:rPr>
              <a:t>محفضة</a:t>
            </a:r>
            <a:r>
              <a:rPr lang="ar-DZ" altLang="en-GB" sz="1400" dirty="0">
                <a:solidFill>
                  <a:schemeClr val="tx1">
                    <a:lumMod val="85000"/>
                    <a:lumOff val="15000"/>
                  </a:schemeClr>
                </a:solidFill>
                <a:latin typeface="+mn-lt"/>
                <a:sym typeface="+mn-ea"/>
              </a:rPr>
              <a:t> منتجات متنوعة</a:t>
            </a:r>
          </a:p>
          <a:p>
            <a:pPr marL="285750" indent="-285750" algn="r" rtl="1">
              <a:lnSpc>
                <a:spcPct val="150000"/>
              </a:lnSpc>
              <a:spcBef>
                <a:spcPct val="0"/>
              </a:spcBef>
              <a:spcAft>
                <a:spcPct val="0"/>
              </a:spcAft>
              <a:buFont typeface="Arial" panose="020B0604020202020204" pitchFamily="34" charset="0"/>
              <a:buChar char="•"/>
            </a:pPr>
            <a:r>
              <a:rPr lang="ar-DZ" altLang="en-GB" sz="1400" dirty="0">
                <a:solidFill>
                  <a:schemeClr val="tx1">
                    <a:lumMod val="85000"/>
                    <a:lumOff val="15000"/>
                  </a:schemeClr>
                </a:solidFill>
                <a:sym typeface="+mn-ea"/>
              </a:rPr>
              <a:t>هيمنة على </a:t>
            </a:r>
            <a:r>
              <a:rPr lang="ar-DZ" altLang="en-GB" sz="1400" dirty="0" err="1">
                <a:solidFill>
                  <a:schemeClr val="tx1">
                    <a:lumMod val="85000"/>
                    <a:lumOff val="15000"/>
                  </a:schemeClr>
                </a:solidFill>
                <a:sym typeface="+mn-ea"/>
              </a:rPr>
              <a:t>انضمة</a:t>
            </a:r>
            <a:r>
              <a:rPr lang="ar-DZ" altLang="en-GB" sz="1400" dirty="0">
                <a:solidFill>
                  <a:schemeClr val="tx1">
                    <a:lumMod val="85000"/>
                    <a:lumOff val="15000"/>
                  </a:schemeClr>
                </a:solidFill>
                <a:sym typeface="+mn-ea"/>
              </a:rPr>
              <a:t> التشغيل</a:t>
            </a:r>
          </a:p>
          <a:p>
            <a:pPr marL="285750" indent="-285750" algn="r" rtl="1">
              <a:lnSpc>
                <a:spcPct val="150000"/>
              </a:lnSpc>
              <a:spcBef>
                <a:spcPct val="0"/>
              </a:spcBef>
              <a:spcAft>
                <a:spcPct val="0"/>
              </a:spcAft>
              <a:buFont typeface="Arial" panose="020B0604020202020204" pitchFamily="34" charset="0"/>
              <a:buChar char="•"/>
            </a:pPr>
            <a:r>
              <a:rPr lang="ar-DZ" altLang="en-GB" sz="1400" dirty="0">
                <a:solidFill>
                  <a:schemeClr val="tx1">
                    <a:lumMod val="85000"/>
                    <a:lumOff val="15000"/>
                  </a:schemeClr>
                </a:solidFill>
                <a:latin typeface="+mn-lt"/>
                <a:sym typeface="+mn-ea"/>
              </a:rPr>
              <a:t>استثمار ضخم في مجال ال</a:t>
            </a:r>
            <a:r>
              <a:rPr lang="ar-DZ" altLang="en-GB" sz="1400" dirty="0">
                <a:solidFill>
                  <a:schemeClr val="tx1">
                    <a:lumMod val="85000"/>
                    <a:lumOff val="15000"/>
                  </a:schemeClr>
                </a:solidFill>
                <a:sym typeface="+mn-ea"/>
              </a:rPr>
              <a:t>ذكاء الاصطناعي والحوسبة السحابية</a:t>
            </a:r>
            <a:endParaRPr lang="en-US" altLang="en-GB" sz="1400" dirty="0">
              <a:solidFill>
                <a:schemeClr val="tx1">
                  <a:lumMod val="85000"/>
                  <a:lumOff val="15000"/>
                </a:schemeClr>
              </a:solidFill>
              <a:latin typeface="+mn-lt"/>
              <a:sym typeface="+mn-ea"/>
            </a:endParaRPr>
          </a:p>
        </p:txBody>
      </p:sp>
      <p:sp>
        <p:nvSpPr>
          <p:cNvPr id="15" name="对象12"/>
          <p:cNvSpPr/>
          <p:nvPr>
            <p:custDataLst>
              <p:tags r:id="rId7"/>
            </p:custDataLst>
          </p:nvPr>
        </p:nvSpPr>
        <p:spPr>
          <a:xfrm>
            <a:off x="4645543" y="1401021"/>
            <a:ext cx="803233" cy="803233"/>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Autofit/>
          </a:bodyPr>
          <a:lstStyle/>
          <a:p>
            <a:pPr algn="ctr">
              <a:spcBef>
                <a:spcPct val="0"/>
              </a:spcBef>
              <a:spcAft>
                <a:spcPct val="0"/>
              </a:spcAft>
            </a:pPr>
            <a:r>
              <a:rPr lang="en-US" sz="2400" b="1">
                <a:latin typeface="+mn-lt"/>
                <a:sym typeface="+mn-lt"/>
              </a:rPr>
              <a:t>01</a:t>
            </a:r>
            <a:endParaRPr lang="en-US" sz="2400" b="1">
              <a:latin typeface="+mn-ea"/>
              <a:sym typeface="+mn-ea"/>
            </a:endParaRPr>
          </a:p>
        </p:txBody>
      </p:sp>
      <p:sp>
        <p:nvSpPr>
          <p:cNvPr id="16" name="对象13"/>
          <p:cNvSpPr/>
          <p:nvPr>
            <p:custDataLst>
              <p:tags r:id="rId8"/>
            </p:custDataLst>
          </p:nvPr>
        </p:nvSpPr>
        <p:spPr>
          <a:xfrm>
            <a:off x="4645543" y="5436710"/>
            <a:ext cx="803233" cy="803233"/>
          </a:xfrm>
          <a:custGeom>
            <a:avLst/>
            <a:gdLst/>
            <a:ahLst/>
            <a:cxnLst/>
            <a:rect l="l" t="t" r="r" b="b"/>
            <a:pathLst>
              <a:path w="731520" h="731520">
                <a:moveTo>
                  <a:pt x="27432" y="292608"/>
                </a:moveTo>
                <a:cubicBezTo>
                  <a:pt x="-9144" y="329184"/>
                  <a:pt x="-9144" y="393192"/>
                  <a:pt x="27432" y="438912"/>
                </a:cubicBezTo>
                <a:lnTo>
                  <a:pt x="292608" y="694944"/>
                </a:lnTo>
                <a:cubicBezTo>
                  <a:pt x="329184" y="740664"/>
                  <a:pt x="393192" y="740664"/>
                  <a:pt x="438912" y="694944"/>
                </a:cubicBezTo>
                <a:lnTo>
                  <a:pt x="694944" y="438912"/>
                </a:lnTo>
                <a:cubicBezTo>
                  <a:pt x="740664" y="393192"/>
                  <a:pt x="740664" y="329184"/>
                  <a:pt x="694944" y="292608"/>
                </a:cubicBezTo>
                <a:lnTo>
                  <a:pt x="438912" y="27432"/>
                </a:lnTo>
                <a:cubicBezTo>
                  <a:pt x="393192" y="-9144"/>
                  <a:pt x="329184" y="-9144"/>
                  <a:pt x="292608" y="27432"/>
                </a:cubicBezTo>
                <a:lnTo>
                  <a:pt x="27432" y="292608"/>
                </a:lnTo>
              </a:path>
            </a:pathLst>
          </a:custGeom>
          <a:solidFill>
            <a:schemeClr val="accent1"/>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oAutofit/>
          </a:bodyPr>
          <a:lstStyle/>
          <a:p>
            <a:pPr algn="ctr">
              <a:spcBef>
                <a:spcPct val="0"/>
              </a:spcBef>
              <a:spcAft>
                <a:spcPct val="0"/>
              </a:spcAft>
            </a:pPr>
            <a:r>
              <a:rPr lang="en-US" sz="2400" b="1">
                <a:latin typeface="+mn-lt"/>
                <a:sym typeface="+mn-lt"/>
              </a:rPr>
              <a:t>02</a:t>
            </a:r>
            <a:endParaRPr lang="en-US" sz="2400" b="1">
              <a:latin typeface="+mn-ea"/>
              <a:sym typeface="+mn-ea"/>
            </a:endParaRPr>
          </a:p>
        </p:txBody>
      </p:sp>
      <p:sp>
        <p:nvSpPr>
          <p:cNvPr id="17" name="对象6"/>
          <p:cNvSpPr/>
          <p:nvPr>
            <p:custDataLst>
              <p:tags r:id="rId9"/>
            </p:custDataLst>
          </p:nvPr>
        </p:nvSpPr>
        <p:spPr>
          <a:xfrm>
            <a:off x="4105172" y="1790784"/>
            <a:ext cx="4077014" cy="4039857"/>
          </a:xfrm>
          <a:custGeom>
            <a:avLst/>
            <a:gdLst/>
            <a:ahLst/>
            <a:cxnLst/>
            <a:rect l="l" t="t" r="r" b="b"/>
            <a:pathLst>
              <a:path w="4059936" h="4059936">
                <a:moveTo>
                  <a:pt x="137160" y="2359152"/>
                </a:moveTo>
                <a:cubicBezTo>
                  <a:pt x="-45720" y="2176272"/>
                  <a:pt x="-45720" y="1883664"/>
                  <a:pt x="137160" y="1700784"/>
                </a:cubicBezTo>
                <a:lnTo>
                  <a:pt x="1700784" y="137160"/>
                </a:lnTo>
                <a:cubicBezTo>
                  <a:pt x="1883664" y="-45720"/>
                  <a:pt x="2176272" y="-45720"/>
                  <a:pt x="2359152" y="137160"/>
                </a:cubicBezTo>
                <a:lnTo>
                  <a:pt x="3931920" y="1700784"/>
                </a:lnTo>
                <a:cubicBezTo>
                  <a:pt x="4105656" y="1883664"/>
                  <a:pt x="4105656" y="2176272"/>
                  <a:pt x="3931920" y="2359152"/>
                </a:cubicBezTo>
                <a:lnTo>
                  <a:pt x="2359152" y="3931920"/>
                </a:lnTo>
                <a:cubicBezTo>
                  <a:pt x="2176272" y="4105656"/>
                  <a:pt x="1883664" y="4105656"/>
                  <a:pt x="1700784" y="3931920"/>
                </a:cubicBezTo>
                <a:lnTo>
                  <a:pt x="137160" y="2359152"/>
                </a:lnTo>
              </a:path>
            </a:pathLst>
          </a:custGeom>
          <a:solidFill>
            <a:schemeClr val="accent1">
              <a:lumMod val="30000"/>
              <a:lumOff val="70000"/>
              <a:alpha val="30000"/>
            </a:schemeClr>
          </a:solidFill>
        </p:spPr>
        <p:txBody>
          <a:bodyPr>
            <a:noAutofit/>
          </a:bodyPr>
          <a:lstStyle/>
          <a:p>
            <a:endParaRPr lang="en-US" dirty="0">
              <a:latin typeface="+mn-lt"/>
            </a:endParaRPr>
          </a:p>
        </p:txBody>
      </p:sp>
      <p:sp>
        <p:nvSpPr>
          <p:cNvPr id="18" name="对象12"/>
          <p:cNvSpPr>
            <a:spLocks noChangeAspect="1"/>
          </p:cNvSpPr>
          <p:nvPr>
            <p:custDataLst>
              <p:tags r:id="rId10"/>
            </p:custDataLst>
          </p:nvPr>
        </p:nvSpPr>
        <p:spPr>
          <a:xfrm>
            <a:off x="4552807" y="2248181"/>
            <a:ext cx="3181366" cy="3125698"/>
          </a:xfrm>
          <a:custGeom>
            <a:avLst/>
            <a:gdLst/>
            <a:ahLst/>
            <a:cxnLst/>
            <a:rect l="l" t="t" r="r" b="b"/>
            <a:pathLst>
              <a:path w="2340864" h="2340864">
                <a:moveTo>
                  <a:pt x="987552" y="73152"/>
                </a:moveTo>
                <a:lnTo>
                  <a:pt x="73152" y="987552"/>
                </a:lnTo>
                <a:cubicBezTo>
                  <a:pt x="-27432" y="1088136"/>
                  <a:pt x="-27432" y="1252728"/>
                  <a:pt x="73152" y="1353312"/>
                </a:cubicBezTo>
                <a:lnTo>
                  <a:pt x="987552" y="2267712"/>
                </a:lnTo>
                <a:cubicBezTo>
                  <a:pt x="1088136" y="2368296"/>
                  <a:pt x="1252728" y="2368296"/>
                  <a:pt x="1353312" y="2267712"/>
                </a:cubicBezTo>
                <a:lnTo>
                  <a:pt x="2267712" y="1353312"/>
                </a:lnTo>
                <a:cubicBezTo>
                  <a:pt x="2368296" y="1252728"/>
                  <a:pt x="2368296" y="1088136"/>
                  <a:pt x="2267712" y="987552"/>
                </a:cubicBezTo>
                <a:lnTo>
                  <a:pt x="1353312" y="73152"/>
                </a:lnTo>
                <a:cubicBezTo>
                  <a:pt x="1252728" y="-27432"/>
                  <a:pt x="1088136" y="-27432"/>
                  <a:pt x="987552" y="73152"/>
                </a:cubicBezTo>
              </a:path>
            </a:pathLst>
          </a:custGeom>
          <a:noFill/>
          <a:ln w="53975">
            <a:solidFill>
              <a:schemeClr val="accent1"/>
            </a:solidFill>
          </a:ln>
        </p:spPr>
        <p:txBody>
          <a:bodyPr wrap="square" lIns="360000" tIns="0" rIns="360000" bIns="0" anchor="ctr" anchorCtr="0">
            <a:normAutofit/>
          </a:bodyPr>
          <a:lstStyle/>
          <a:p>
            <a:pPr algn="ctr">
              <a:spcBef>
                <a:spcPct val="0"/>
              </a:spcBef>
              <a:spcAft>
                <a:spcPct val="0"/>
              </a:spcAft>
            </a:pPr>
            <a:r>
              <a:rPr lang="en-US" sz="2700" b="1">
                <a:solidFill>
                  <a:schemeClr val="accent1"/>
                </a:solidFill>
                <a:latin typeface="+mj-lt"/>
                <a:sym typeface="+mn-ea"/>
              </a:rPr>
              <a:t>SWOT</a:t>
            </a:r>
          </a:p>
          <a:p>
            <a:pPr algn="ctr">
              <a:spcBef>
                <a:spcPct val="0"/>
              </a:spcBef>
              <a:spcAft>
                <a:spcPct val="0"/>
              </a:spcAft>
            </a:pPr>
            <a:r>
              <a:rPr lang="en-US" sz="2700" b="1">
                <a:solidFill>
                  <a:schemeClr val="accent1"/>
                </a:solidFill>
                <a:latin typeface="+mj-lt"/>
                <a:sym typeface="+mn-ea"/>
              </a:rPr>
              <a:t>ANALYZE</a:t>
            </a:r>
          </a:p>
        </p:txBody>
      </p:sp>
      <p:sp>
        <p:nvSpPr>
          <p:cNvPr id="19" name="Text Placeholder 4"/>
          <p:cNvSpPr>
            <a:spLocks noGrp="1"/>
          </p:cNvSpPr>
          <p:nvPr/>
        </p:nvSpPr>
        <p:spPr>
          <a:xfrm>
            <a:off x="6849956" y="1153105"/>
            <a:ext cx="3914265" cy="515847"/>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1800" b="0" kern="1200" baseline="0">
                <a:solidFill>
                  <a:schemeClr val="tx1"/>
                </a:solidFill>
                <a:latin typeface="+mj-lt"/>
                <a:ea typeface="+mj-ea"/>
                <a:cs typeface="+mn-cs"/>
              </a:defRPr>
            </a:lvl1pPr>
            <a:lvl2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WEAKNEASES</a:t>
            </a:r>
            <a:r>
              <a:rPr lang="ar-DZ" altLang="zh-CN" dirty="0"/>
              <a:t>الضعف</a:t>
            </a:r>
            <a:r>
              <a:rPr lang="en-US" altLang="zh-CN" dirty="0"/>
              <a:t> :</a:t>
            </a:r>
          </a:p>
        </p:txBody>
      </p:sp>
      <p:sp>
        <p:nvSpPr>
          <p:cNvPr id="20" name="Text Placeholder 4"/>
          <p:cNvSpPr>
            <a:spLocks noGrp="1"/>
          </p:cNvSpPr>
          <p:nvPr/>
        </p:nvSpPr>
        <p:spPr>
          <a:xfrm>
            <a:off x="619971" y="3484190"/>
            <a:ext cx="3914265" cy="515847"/>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1800" b="0" kern="1200" baseline="0">
                <a:solidFill>
                  <a:schemeClr val="tx1"/>
                </a:solidFill>
                <a:latin typeface="+mj-lt"/>
                <a:ea typeface="+mj-ea"/>
                <a:cs typeface="+mn-cs"/>
              </a:defRPr>
            </a:lvl1pPr>
            <a:lvl2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OPPORTUNITIES </a:t>
            </a:r>
            <a:r>
              <a:rPr lang="ar-DZ" altLang="zh-CN" dirty="0"/>
              <a:t>الفرص</a:t>
            </a:r>
            <a:r>
              <a:rPr lang="en-US" altLang="zh-CN" dirty="0"/>
              <a:t>:</a:t>
            </a:r>
          </a:p>
        </p:txBody>
      </p:sp>
      <p:sp>
        <p:nvSpPr>
          <p:cNvPr id="21" name="Text Placeholder 4"/>
          <p:cNvSpPr>
            <a:spLocks noGrp="1"/>
          </p:cNvSpPr>
          <p:nvPr/>
        </p:nvSpPr>
        <p:spPr>
          <a:xfrm>
            <a:off x="7167456" y="3674055"/>
            <a:ext cx="3914265" cy="515847"/>
          </a:xfrm>
          <a:prstGeom prst="rect">
            <a:avLst/>
          </a:prstGeom>
        </p:spPr>
        <p:txBody>
          <a:bodyPr vert="horz" lIns="0" tIns="0" rIns="0" bIns="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1800" b="0" kern="1200" baseline="0">
                <a:solidFill>
                  <a:schemeClr val="tx1"/>
                </a:solidFill>
                <a:latin typeface="+mj-lt"/>
                <a:ea typeface="+mj-ea"/>
                <a:cs typeface="+mn-cs"/>
              </a:defRPr>
            </a:lvl1pPr>
            <a:lvl2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THREATS </a:t>
            </a:r>
            <a:r>
              <a:rPr lang="ar-DZ" altLang="zh-CN" dirty="0"/>
              <a:t>التهديدات</a:t>
            </a:r>
            <a:r>
              <a:rPr lang="en-US" altLang="zh-CN" dirty="0"/>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55650" y="3352800"/>
            <a:ext cx="5753100" cy="2042795"/>
          </a:xfrm>
        </p:spPr>
        <p:txBody>
          <a:bodyPr vert="horz" lIns="0" tIns="0" rIns="0" bIns="0" rtlCol="0" anchor="b">
            <a:noAutofit/>
          </a:bodyPr>
          <a:lstStyle/>
          <a:p>
            <a:pPr algn="l"/>
            <a:r>
              <a:rPr lang="en-US"/>
              <a:t>          PESTEL</a:t>
            </a:r>
            <a:br>
              <a:rPr lang="en-US"/>
            </a:br>
            <a:r>
              <a:rPr lang="en-US"/>
              <a:t>ANALYSE</a:t>
            </a:r>
          </a:p>
        </p:txBody>
      </p:sp>
      <p:pic>
        <p:nvPicPr>
          <p:cNvPr id="4" name="Picture 3" descr="johnyvino-R54V69BN0MI-unsplash"/>
          <p:cNvPicPr>
            <a:picLocks noChangeAspect="1"/>
          </p:cNvPicPr>
          <p:nvPr/>
        </p:nvPicPr>
        <p:blipFill>
          <a:blip r:embed="rId2"/>
          <a:stretch>
            <a:fillRect/>
          </a:stretch>
        </p:blipFill>
        <p:spPr>
          <a:xfrm>
            <a:off x="8547735" y="913765"/>
            <a:ext cx="3644265" cy="4140835"/>
          </a:xfrm>
          <a:prstGeom prst="rect">
            <a:avLst/>
          </a:prstGeom>
        </p:spPr>
      </p:pic>
      <p:sp>
        <p:nvSpPr>
          <p:cNvPr id="6" name="Right Triangle 5"/>
          <p:cNvSpPr/>
          <p:nvPr/>
        </p:nvSpPr>
        <p:spPr>
          <a:xfrm rot="16200000">
            <a:off x="9846310" y="3239135"/>
            <a:ext cx="2232660" cy="2459355"/>
          </a:xfrm>
          <a:prstGeom prst="rtTriangle">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a:ln>
                <a:noFill/>
              </a:ln>
              <a:no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925" y="5349240"/>
            <a:ext cx="7505065" cy="1132205"/>
          </a:xfrm>
        </p:spPr>
        <p:txBody>
          <a:bodyPr/>
          <a:lstStyle/>
          <a:p>
            <a:r>
              <a:rPr lang="en-US" sz="2800"/>
              <a:t>TECHNOLOGICAL</a:t>
            </a:r>
          </a:p>
        </p:txBody>
      </p:sp>
      <p:pic>
        <p:nvPicPr>
          <p:cNvPr id="11" name="Picture Placeholder 10" descr="Hands typing on a laptop keyboard."/>
          <p:cNvPicPr>
            <a:picLocks noGrp="1" noChangeAspect="1"/>
          </p:cNvPicPr>
          <p:nvPr>
            <p:ph type="pic" sz="quarter" idx="37"/>
          </p:nvPr>
        </p:nvPicPr>
        <p:blipFill>
          <a:blip r:embed="rId2" cstate="screen">
            <a:alphaModFix amt="40000"/>
          </a:blip>
          <a:srcRect t="41" b="41"/>
          <a:stretch>
            <a:fillRect/>
          </a:stretch>
        </p:blipFill>
        <p:spPr>
          <a:xfrm>
            <a:off x="635" y="635"/>
            <a:ext cx="12192000" cy="6885305"/>
          </a:xfrm>
        </p:spPr>
      </p:pic>
      <p:sp>
        <p:nvSpPr>
          <p:cNvPr id="16" name="Rectangles 15"/>
          <p:cNvSpPr/>
          <p:nvPr/>
        </p:nvSpPr>
        <p:spPr>
          <a:xfrm rot="2700000">
            <a:off x="404495" y="1534795"/>
            <a:ext cx="988060" cy="97599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a:p>
        </p:txBody>
      </p:sp>
      <p:sp>
        <p:nvSpPr>
          <p:cNvPr id="17" name="Rectangles 16"/>
          <p:cNvSpPr/>
          <p:nvPr/>
        </p:nvSpPr>
        <p:spPr>
          <a:xfrm rot="2700000">
            <a:off x="9994265" y="4404995"/>
            <a:ext cx="988060" cy="97599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a:p>
        </p:txBody>
      </p:sp>
      <p:sp>
        <p:nvSpPr>
          <p:cNvPr id="18" name="Rectangles 17"/>
          <p:cNvSpPr/>
          <p:nvPr/>
        </p:nvSpPr>
        <p:spPr>
          <a:xfrm rot="2700000">
            <a:off x="5003800" y="4404995"/>
            <a:ext cx="988060" cy="97599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a:p>
        </p:txBody>
      </p:sp>
      <p:sp>
        <p:nvSpPr>
          <p:cNvPr id="19" name="Rectangles 18"/>
          <p:cNvSpPr/>
          <p:nvPr/>
        </p:nvSpPr>
        <p:spPr>
          <a:xfrm rot="2700000">
            <a:off x="406400" y="4404995"/>
            <a:ext cx="988060" cy="97599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a:p>
        </p:txBody>
      </p:sp>
      <p:sp>
        <p:nvSpPr>
          <p:cNvPr id="20" name="Rectangles 19"/>
          <p:cNvSpPr/>
          <p:nvPr/>
        </p:nvSpPr>
        <p:spPr>
          <a:xfrm rot="2700000">
            <a:off x="9992995" y="1534795"/>
            <a:ext cx="988060" cy="97599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a:p>
        </p:txBody>
      </p:sp>
      <p:sp>
        <p:nvSpPr>
          <p:cNvPr id="21" name="Rectangles 20"/>
          <p:cNvSpPr/>
          <p:nvPr/>
        </p:nvSpPr>
        <p:spPr>
          <a:xfrm rot="2700000">
            <a:off x="5001895" y="1445895"/>
            <a:ext cx="988060" cy="97599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GB" altLang="en-US"/>
          </a:p>
        </p:txBody>
      </p:sp>
      <p:sp>
        <p:nvSpPr>
          <p:cNvPr id="22" name="Text Box 21"/>
          <p:cNvSpPr txBox="1"/>
          <p:nvPr/>
        </p:nvSpPr>
        <p:spPr>
          <a:xfrm>
            <a:off x="-846455" y="1598295"/>
            <a:ext cx="3492500" cy="1307465"/>
          </a:xfrm>
          <a:prstGeom prst="rect">
            <a:avLst/>
          </a:prstGeom>
          <a:noFill/>
        </p:spPr>
        <p:txBody>
          <a:bodyPr wrap="square" rtlCol="0">
            <a:noAutofit/>
          </a:bodyPr>
          <a:lstStyle/>
          <a:p>
            <a:pPr algn="ctr"/>
            <a:r>
              <a:rPr lang="en-US" altLang="en-GB" sz="4400">
                <a:latin typeface="+mj-lt"/>
                <a:cs typeface="+mj-lt"/>
              </a:rPr>
              <a:t>1</a:t>
            </a:r>
          </a:p>
        </p:txBody>
      </p:sp>
      <p:sp>
        <p:nvSpPr>
          <p:cNvPr id="23" name="Text Box 22"/>
          <p:cNvSpPr txBox="1"/>
          <p:nvPr/>
        </p:nvSpPr>
        <p:spPr>
          <a:xfrm>
            <a:off x="8743315" y="4426585"/>
            <a:ext cx="3492500" cy="1160780"/>
          </a:xfrm>
          <a:prstGeom prst="rect">
            <a:avLst/>
          </a:prstGeom>
          <a:noFill/>
        </p:spPr>
        <p:txBody>
          <a:bodyPr wrap="square" rtlCol="0">
            <a:noAutofit/>
          </a:bodyPr>
          <a:lstStyle/>
          <a:p>
            <a:pPr algn="ctr"/>
            <a:r>
              <a:rPr lang="en-US" altLang="en-GB" sz="4400">
                <a:latin typeface="+mj-lt"/>
                <a:cs typeface="+mj-lt"/>
              </a:rPr>
              <a:t>6</a:t>
            </a:r>
          </a:p>
        </p:txBody>
      </p:sp>
      <p:sp>
        <p:nvSpPr>
          <p:cNvPr id="24" name="Text Box 23"/>
          <p:cNvSpPr txBox="1"/>
          <p:nvPr/>
        </p:nvSpPr>
        <p:spPr>
          <a:xfrm>
            <a:off x="3960495" y="4495165"/>
            <a:ext cx="3066415" cy="943610"/>
          </a:xfrm>
          <a:prstGeom prst="rect">
            <a:avLst/>
          </a:prstGeom>
          <a:noFill/>
        </p:spPr>
        <p:txBody>
          <a:bodyPr wrap="square" rtlCol="0">
            <a:noAutofit/>
          </a:bodyPr>
          <a:lstStyle/>
          <a:p>
            <a:pPr algn="ctr"/>
            <a:r>
              <a:rPr lang="en-US" altLang="en-GB" sz="4400">
                <a:latin typeface="+mj-lt"/>
                <a:cs typeface="+mj-lt"/>
              </a:rPr>
              <a:t>5</a:t>
            </a:r>
          </a:p>
        </p:txBody>
      </p:sp>
      <p:sp>
        <p:nvSpPr>
          <p:cNvPr id="25" name="Text Box 24"/>
          <p:cNvSpPr txBox="1"/>
          <p:nvPr/>
        </p:nvSpPr>
        <p:spPr>
          <a:xfrm>
            <a:off x="8787765" y="1598295"/>
            <a:ext cx="3404235" cy="1219200"/>
          </a:xfrm>
          <a:prstGeom prst="rect">
            <a:avLst/>
          </a:prstGeom>
          <a:noFill/>
        </p:spPr>
        <p:txBody>
          <a:bodyPr wrap="square" rtlCol="0">
            <a:noAutofit/>
          </a:bodyPr>
          <a:lstStyle/>
          <a:p>
            <a:pPr algn="ctr"/>
            <a:r>
              <a:rPr lang="en-US" altLang="en-GB" sz="4400">
                <a:latin typeface="+mj-lt"/>
                <a:cs typeface="+mj-lt"/>
              </a:rPr>
              <a:t>3</a:t>
            </a:r>
          </a:p>
        </p:txBody>
      </p:sp>
      <p:sp>
        <p:nvSpPr>
          <p:cNvPr id="26" name="Text Box 25"/>
          <p:cNvSpPr txBox="1"/>
          <p:nvPr/>
        </p:nvSpPr>
        <p:spPr>
          <a:xfrm>
            <a:off x="-465455" y="4495800"/>
            <a:ext cx="2717800" cy="1270000"/>
          </a:xfrm>
          <a:prstGeom prst="rect">
            <a:avLst/>
          </a:prstGeom>
          <a:noFill/>
        </p:spPr>
        <p:txBody>
          <a:bodyPr wrap="square" rtlCol="0">
            <a:noAutofit/>
          </a:bodyPr>
          <a:lstStyle/>
          <a:p>
            <a:pPr algn="ctr"/>
            <a:r>
              <a:rPr lang="en-US" altLang="en-GB" sz="4400">
                <a:latin typeface="+mj-lt"/>
                <a:cs typeface="+mj-lt"/>
              </a:rPr>
              <a:t>4</a:t>
            </a:r>
          </a:p>
        </p:txBody>
      </p:sp>
      <p:sp>
        <p:nvSpPr>
          <p:cNvPr id="27" name="Text Box 26"/>
          <p:cNvSpPr txBox="1"/>
          <p:nvPr/>
        </p:nvSpPr>
        <p:spPr>
          <a:xfrm>
            <a:off x="3749675" y="1510030"/>
            <a:ext cx="3492500" cy="1036955"/>
          </a:xfrm>
          <a:prstGeom prst="rect">
            <a:avLst/>
          </a:prstGeom>
          <a:noFill/>
        </p:spPr>
        <p:txBody>
          <a:bodyPr wrap="square" rtlCol="0">
            <a:noAutofit/>
          </a:bodyPr>
          <a:lstStyle/>
          <a:p>
            <a:pPr algn="ctr"/>
            <a:r>
              <a:rPr lang="en-US" altLang="en-GB" sz="4400">
                <a:latin typeface="+mj-lt"/>
                <a:cs typeface="+mj-lt"/>
              </a:rPr>
              <a:t>2</a:t>
            </a:r>
          </a:p>
        </p:txBody>
      </p:sp>
      <p:sp>
        <p:nvSpPr>
          <p:cNvPr id="30" name="Title 1"/>
          <p:cNvSpPr>
            <a:spLocks noGrp="1"/>
          </p:cNvSpPr>
          <p:nvPr/>
        </p:nvSpPr>
        <p:spPr>
          <a:xfrm>
            <a:off x="-2701925" y="2546985"/>
            <a:ext cx="7505065" cy="1132205"/>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3600" b="0" kern="1200" baseline="0">
                <a:solidFill>
                  <a:schemeClr val="tx1"/>
                </a:solidFill>
                <a:latin typeface="+mj-lt"/>
                <a:ea typeface="+mj-ea"/>
                <a:cs typeface="+mj-cs"/>
              </a:defRPr>
            </a:lvl1pPr>
          </a:lstStyle>
          <a:p>
            <a:r>
              <a:rPr lang="en-US" sz="2800"/>
              <a:t>POLITICAL</a:t>
            </a:r>
          </a:p>
        </p:txBody>
      </p:sp>
      <p:sp>
        <p:nvSpPr>
          <p:cNvPr id="31" name="Title 1"/>
          <p:cNvSpPr>
            <a:spLocks noGrp="1"/>
          </p:cNvSpPr>
          <p:nvPr/>
        </p:nvSpPr>
        <p:spPr>
          <a:xfrm>
            <a:off x="6734175" y="5349240"/>
            <a:ext cx="7505065" cy="1132205"/>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3600" b="0" kern="1200" baseline="0">
                <a:solidFill>
                  <a:schemeClr val="tx1"/>
                </a:solidFill>
                <a:latin typeface="+mj-lt"/>
                <a:ea typeface="+mj-ea"/>
                <a:cs typeface="+mj-cs"/>
              </a:defRPr>
            </a:lvl1pPr>
          </a:lstStyle>
          <a:p>
            <a:r>
              <a:rPr lang="en-US" sz="2800"/>
              <a:t>LEGAL</a:t>
            </a:r>
          </a:p>
        </p:txBody>
      </p:sp>
      <p:sp>
        <p:nvSpPr>
          <p:cNvPr id="32" name="Title 1"/>
          <p:cNvSpPr>
            <a:spLocks noGrp="1"/>
          </p:cNvSpPr>
          <p:nvPr/>
        </p:nvSpPr>
        <p:spPr>
          <a:xfrm>
            <a:off x="1745615" y="5349240"/>
            <a:ext cx="7505065" cy="1132205"/>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3600" b="0" kern="1200" baseline="0">
                <a:solidFill>
                  <a:schemeClr val="tx1"/>
                </a:solidFill>
                <a:latin typeface="+mj-lt"/>
                <a:ea typeface="+mj-ea"/>
                <a:cs typeface="+mj-cs"/>
              </a:defRPr>
            </a:lvl1pPr>
          </a:lstStyle>
          <a:p>
            <a:r>
              <a:rPr lang="en-US" sz="2800"/>
              <a:t>ENVIRONMENTAL</a:t>
            </a:r>
          </a:p>
        </p:txBody>
      </p:sp>
      <p:sp>
        <p:nvSpPr>
          <p:cNvPr id="33" name="Title 1"/>
          <p:cNvSpPr>
            <a:spLocks noGrp="1"/>
          </p:cNvSpPr>
          <p:nvPr/>
        </p:nvSpPr>
        <p:spPr>
          <a:xfrm>
            <a:off x="6734175" y="2542540"/>
            <a:ext cx="7505065" cy="1132205"/>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3600" b="0" kern="1200" baseline="0">
                <a:solidFill>
                  <a:schemeClr val="tx1"/>
                </a:solidFill>
                <a:latin typeface="+mj-lt"/>
                <a:ea typeface="+mj-ea"/>
                <a:cs typeface="+mj-cs"/>
              </a:defRPr>
            </a:lvl1pPr>
          </a:lstStyle>
          <a:p>
            <a:r>
              <a:rPr lang="en-US" sz="2800"/>
              <a:t>SOCIAL</a:t>
            </a:r>
          </a:p>
        </p:txBody>
      </p:sp>
      <p:sp>
        <p:nvSpPr>
          <p:cNvPr id="34" name="Title 1"/>
          <p:cNvSpPr>
            <a:spLocks noGrp="1"/>
          </p:cNvSpPr>
          <p:nvPr/>
        </p:nvSpPr>
        <p:spPr>
          <a:xfrm>
            <a:off x="1882775" y="2546985"/>
            <a:ext cx="7505065" cy="1132205"/>
          </a:xfrm>
          <a:prstGeom prst="rect">
            <a:avLst/>
          </a:prstGeom>
        </p:spPr>
        <p:txBody>
          <a:bodyPr vert="horz" lIns="0" tIns="0" rIns="0" bIns="0" rtlCol="0" anchor="ctr">
            <a:noAutofit/>
          </a:bodyPr>
          <a:lstStyle>
            <a:lvl1pPr algn="ctr" defTabSz="914400" rtl="0" eaLnBrk="1" latinLnBrk="0" hangingPunct="1">
              <a:lnSpc>
                <a:spcPct val="100000"/>
              </a:lnSpc>
              <a:spcBef>
                <a:spcPct val="0"/>
              </a:spcBef>
              <a:buNone/>
              <a:defRPr sz="3600" b="0" kern="1200" baseline="0">
                <a:solidFill>
                  <a:schemeClr val="tx1"/>
                </a:solidFill>
                <a:latin typeface="+mj-lt"/>
                <a:ea typeface="+mj-ea"/>
                <a:cs typeface="+mj-cs"/>
              </a:defRPr>
            </a:lvl1pPr>
          </a:lstStyle>
          <a:p>
            <a:r>
              <a:rPr lang="en-US" sz="2800"/>
              <a:t>ECONOMIC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8325" y="2035175"/>
            <a:ext cx="5896610" cy="2989580"/>
          </a:xfrm>
        </p:spPr>
        <p:txBody>
          <a:bodyPr vert="horz" lIns="0" tIns="0" rIns="0" bIns="0" rtlCol="0" anchor="b">
            <a:noAutofit/>
          </a:bodyPr>
          <a:lstStyle/>
          <a:p>
            <a:r>
              <a:rPr lang="en-US"/>
              <a:t>FORMS </a:t>
            </a:r>
            <a:br>
              <a:rPr lang="en-US"/>
            </a:br>
            <a:r>
              <a:rPr lang="en-US"/>
              <a:t>             OF</a:t>
            </a:r>
            <a:br>
              <a:rPr lang="en-US"/>
            </a:br>
            <a:r>
              <a:rPr lang="en-US"/>
              <a:t>                  ENTRY</a:t>
            </a:r>
          </a:p>
        </p:txBody>
      </p:sp>
      <p:sp>
        <p:nvSpPr>
          <p:cNvPr id="2" name="Text Placeholder 1"/>
          <p:cNvSpPr>
            <a:spLocks noGrp="1"/>
          </p:cNvSpPr>
          <p:nvPr>
            <p:ph type="body" sz="quarter" idx="17"/>
          </p:nvPr>
        </p:nvSpPr>
        <p:spPr>
          <a:xfrm>
            <a:off x="657225" y="5153025"/>
            <a:ext cx="5889625" cy="1268413"/>
          </a:xfrm>
        </p:spPr>
        <p:txBody>
          <a:bodyPr vert="horz" lIns="0" tIns="0" rIns="0" bIns="0" rtlCol="0" anchor="t">
            <a:noAutofit/>
          </a:bodyPr>
          <a:lstStyle/>
          <a:p>
            <a:r>
              <a:rPr lang="en-US" altLang="zh-CN"/>
              <a:t>Industry Standing of the Company</a:t>
            </a:r>
          </a:p>
        </p:txBody>
      </p:sp>
      <p:pic>
        <p:nvPicPr>
          <p:cNvPr id="4" name="Picture Placeholder 3" descr="Colleagues looking at computer"/>
          <p:cNvPicPr>
            <a:picLocks noGrp="1" noChangeAspect="1"/>
          </p:cNvPicPr>
          <p:nvPr>
            <p:ph type="pic" sz="quarter" idx="18"/>
          </p:nvPr>
        </p:nvPicPr>
        <p:blipFill>
          <a:blip r:embed="rId2" cstate="screen"/>
          <a:srcRect t="20" b="20"/>
          <a:stretch>
            <a:fillRect/>
          </a:stretch>
        </p:blipFill>
        <p:spPr>
          <a:xfrm>
            <a:off x="6883862" y="669510"/>
            <a:ext cx="3902491" cy="3902491"/>
          </a:xfrm>
          <a:blipFill rotWithShape="0">
            <a:blip r:embed="rId3" cstate="screen"/>
            <a:srcRect/>
            <a:stretch>
              <a:fillRect/>
            </a:stretch>
          </a:blipFill>
        </p:spPr>
      </p:pic>
      <p:pic>
        <p:nvPicPr>
          <p:cNvPr id="9" name="Picture Placeholder 8" descr="Office worker in video conference"/>
          <p:cNvPicPr>
            <a:picLocks noGrp="1" noChangeAspect="1"/>
          </p:cNvPicPr>
          <p:nvPr>
            <p:ph type="pic" sz="quarter" idx="19"/>
          </p:nvPr>
        </p:nvPicPr>
        <p:blipFill>
          <a:blip r:embed="rId4" cstate="screen"/>
          <a:srcRect l="2" r="2"/>
          <a:stretch>
            <a:fillRect/>
          </a:stretch>
        </p:blipFill>
        <p:spPr>
          <a:xfrm>
            <a:off x="9052312" y="2833425"/>
            <a:ext cx="3139688" cy="3872174"/>
          </a:xfrm>
          <a:blipFill rotWithShape="0">
            <a:blip r:embed="rId5" cstate="screen"/>
            <a:srcRect/>
            <a:stretch>
              <a:fillRect/>
            </a:stretch>
          </a:blip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900" y="111833"/>
            <a:ext cx="10504000" cy="1135871"/>
          </a:xfrm>
        </p:spPr>
        <p:txBody>
          <a:bodyPr anchor="ctr"/>
          <a:lstStyle/>
          <a:p>
            <a:pPr rtl="1"/>
            <a:r>
              <a:rPr lang="ar-DZ" dirty="0"/>
              <a:t>اشكال دخول السوق</a:t>
            </a:r>
            <a:r>
              <a:rPr lang="en-US" dirty="0"/>
              <a:t>:</a:t>
            </a:r>
          </a:p>
        </p:txBody>
      </p:sp>
      <p:sp>
        <p:nvSpPr>
          <p:cNvPr id="4" name="Content Placeholder 3"/>
          <p:cNvSpPr>
            <a:spLocks noGrp="1"/>
          </p:cNvSpPr>
          <p:nvPr>
            <p:ph sz="quarter" idx="37"/>
          </p:nvPr>
        </p:nvSpPr>
        <p:spPr>
          <a:xfrm>
            <a:off x="250190" y="873125"/>
            <a:ext cx="11941810" cy="8649335"/>
          </a:xfrm>
        </p:spPr>
        <p:txBody>
          <a:bodyPr>
            <a:normAutofit/>
          </a:bodyPr>
          <a:lstStyle/>
          <a:p>
            <a:pPr algn="r" rtl="1"/>
            <a:r>
              <a:rPr lang="ar-DZ" sz="2000" b="1" dirty="0"/>
              <a:t>التراخيص الدولية (الامتياز والترخيص التجاري):</a:t>
            </a:r>
            <a:br>
              <a:rPr lang="ar-DZ" sz="2000" dirty="0"/>
            </a:br>
            <a:r>
              <a:rPr lang="ar-DZ" sz="2000" dirty="0"/>
              <a:t>تعتمد </a:t>
            </a:r>
            <a:r>
              <a:rPr lang="fr-FR" sz="2000" dirty="0"/>
              <a:t>Microsoft </a:t>
            </a:r>
            <a:r>
              <a:rPr lang="ar-DZ" sz="2000" dirty="0"/>
              <a:t>بشكل كبير على الترخيص التجاري، حيث تمنح الشركات الأخرى الحق في استخدام برامجها ومنتجاتها مثل </a:t>
            </a:r>
            <a:r>
              <a:rPr lang="fr-FR" sz="2000" dirty="0"/>
              <a:t>Windows </a:t>
            </a:r>
            <a:r>
              <a:rPr lang="ar-DZ" sz="2000" dirty="0"/>
              <a:t>و</a:t>
            </a:r>
            <a:r>
              <a:rPr lang="fr-FR" sz="2000" dirty="0"/>
              <a:t>Microsoft Office. </a:t>
            </a:r>
            <a:r>
              <a:rPr lang="ar-DZ" sz="2000" dirty="0"/>
              <a:t>يتيح ذلك لها دخول أسواق جديدة دون استثمار مباشر كبير.</a:t>
            </a:r>
          </a:p>
          <a:p>
            <a:pPr algn="r" rtl="1"/>
            <a:r>
              <a:rPr lang="ar-DZ" sz="2000" b="1" dirty="0"/>
              <a:t>عقود الإدارة:</a:t>
            </a:r>
            <a:br>
              <a:rPr lang="ar-DZ" sz="2000" dirty="0"/>
            </a:br>
            <a:r>
              <a:rPr lang="ar-DZ" sz="2000" dirty="0"/>
              <a:t>لا تعتمد </a:t>
            </a:r>
            <a:r>
              <a:rPr lang="fr-FR" sz="2000" dirty="0"/>
              <a:t>Microsoft </a:t>
            </a:r>
            <a:r>
              <a:rPr lang="ar-DZ" sz="2000" dirty="0"/>
              <a:t>بشكل كبير على هذا النهج، حيث أن نموذج أعمالها يركز على البرمجيات والخدمات الرقمية بدلاً من إدارة المشاريع أو الشركات الخارجية.</a:t>
            </a:r>
          </a:p>
          <a:p>
            <a:pPr algn="r" rtl="1"/>
            <a:r>
              <a:rPr lang="ar-DZ" sz="2000" b="1" dirty="0"/>
              <a:t>عقود تسليم المفتاح:</a:t>
            </a:r>
            <a:br>
              <a:rPr lang="ar-DZ" sz="2000" dirty="0"/>
            </a:br>
            <a:r>
              <a:rPr lang="ar-DZ" sz="2000" dirty="0"/>
              <a:t>في بعض المشاريع الحكومية والمشروعات المؤسسية، تقدم </a:t>
            </a:r>
            <a:r>
              <a:rPr lang="fr-FR" sz="2000" dirty="0"/>
              <a:t>Microsoft </a:t>
            </a:r>
            <a:r>
              <a:rPr lang="ar-DZ" sz="2000" dirty="0"/>
              <a:t>حلول برمجية شاملة (حلول تسليم المفتاح)، مثل مبادرات التحول الرقمي باستخدام </a:t>
            </a:r>
            <a:r>
              <a:rPr lang="fr-FR" sz="2000" dirty="0"/>
              <a:t>Azure </a:t>
            </a:r>
            <a:r>
              <a:rPr lang="ar-DZ" sz="2000" dirty="0"/>
              <a:t>و</a:t>
            </a:r>
            <a:r>
              <a:rPr lang="fr-FR" sz="2000" dirty="0"/>
              <a:t>Microsoft 365.</a:t>
            </a:r>
          </a:p>
          <a:p>
            <a:pPr algn="r" rtl="1"/>
            <a:r>
              <a:rPr lang="ar-DZ" sz="2000" b="1" dirty="0"/>
              <a:t>التحالفات والمشاريع المشتركة:</a:t>
            </a:r>
            <a:br>
              <a:rPr lang="ar-DZ" sz="2000" dirty="0"/>
            </a:br>
            <a:r>
              <a:rPr lang="ar-DZ" sz="2000" dirty="0"/>
              <a:t>تشارك </a:t>
            </a:r>
            <a:r>
              <a:rPr lang="fr-FR" sz="2000" dirty="0"/>
              <a:t>Microsoft </a:t>
            </a:r>
            <a:r>
              <a:rPr lang="ar-DZ" sz="2000" dirty="0"/>
              <a:t>في تحالفات استراتيجية، مثل شراكاتها مع </a:t>
            </a:r>
            <a:r>
              <a:rPr lang="fr-FR" sz="2000" dirty="0"/>
              <a:t>Samsung </a:t>
            </a:r>
            <a:r>
              <a:rPr lang="ar-DZ" sz="2000" dirty="0"/>
              <a:t>و</a:t>
            </a:r>
            <a:r>
              <a:rPr lang="fr-FR" sz="2000" dirty="0"/>
              <a:t>HP، </a:t>
            </a:r>
            <a:r>
              <a:rPr lang="ar-DZ" sz="2000" dirty="0"/>
              <a:t>حيث يتم دمج </a:t>
            </a:r>
            <a:r>
              <a:rPr lang="fr-FR" sz="2000" dirty="0"/>
              <a:t>Windows </a:t>
            </a:r>
            <a:r>
              <a:rPr lang="ar-DZ" sz="2000" dirty="0"/>
              <a:t>في أجهزتهم. بالإضافة إلى ذلك، يعزز تعاونها مع </a:t>
            </a:r>
            <a:r>
              <a:rPr lang="fr-FR" sz="2000" dirty="0" err="1"/>
              <a:t>OpenAI</a:t>
            </a:r>
            <a:r>
              <a:rPr lang="fr-FR" sz="2000" dirty="0"/>
              <a:t> </a:t>
            </a:r>
            <a:r>
              <a:rPr lang="ar-DZ" sz="2000" dirty="0"/>
              <a:t>منتجاتها المعتمدة على الذكاء الاصطناعي.</a:t>
            </a:r>
          </a:p>
          <a:p>
            <a:endParaRPr lang="en-US" altLang="en-GB" sz="2000" dirty="0"/>
          </a:p>
          <a:p>
            <a:endParaRPr lang="en-US" altLang="en-GB" sz="2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331476" y="1153634"/>
            <a:ext cx="5184248" cy="4550732"/>
          </a:xfrm>
        </p:spPr>
        <p:txBody>
          <a:bodyPr/>
          <a:lstStyle/>
          <a:p>
            <a:r>
              <a:rPr lang="en-US" altLang="zh-CN"/>
              <a:t>Thank you</a:t>
            </a:r>
            <a:endParaRPr lang="en-US"/>
          </a:p>
        </p:txBody>
      </p:sp>
      <p:pic>
        <p:nvPicPr>
          <p:cNvPr id="5" name="Picture Placeholder 4" descr="Modern glass building in black and white."/>
          <p:cNvPicPr>
            <a:picLocks noGrp="1" noChangeAspect="1"/>
          </p:cNvPicPr>
          <p:nvPr>
            <p:ph type="pic" sz="quarter" idx="18"/>
          </p:nvPr>
        </p:nvPicPr>
        <p:blipFill>
          <a:blip r:embed="rId2" cstate="screen"/>
          <a:srcRect l="30" r="30"/>
          <a:stretch>
            <a:fillRect/>
          </a:stretch>
        </p:blipFill>
        <p:spPr>
          <a:xfrm>
            <a:off x="0" y="0"/>
            <a:ext cx="6256866" cy="6858000"/>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00" y="831919"/>
            <a:ext cx="10504000" cy="1554480"/>
          </a:xfrm>
        </p:spPr>
        <p:txBody>
          <a:bodyPr/>
          <a:lstStyle/>
          <a:p>
            <a:r>
              <a:rPr lang="en-US"/>
              <a:t>TABLE OF CONTENT :</a:t>
            </a:r>
          </a:p>
        </p:txBody>
      </p:sp>
      <p:sp>
        <p:nvSpPr>
          <p:cNvPr id="3" name="Text Placeholder 2"/>
          <p:cNvSpPr>
            <a:spLocks noGrp="1"/>
          </p:cNvSpPr>
          <p:nvPr>
            <p:ph type="body" sz="quarter" idx="27"/>
          </p:nvPr>
        </p:nvSpPr>
        <p:spPr>
          <a:xfrm>
            <a:off x="1281113" y="2814135"/>
            <a:ext cx="4143375" cy="541840"/>
          </a:xfrm>
        </p:spPr>
        <p:txBody>
          <a:bodyPr/>
          <a:lstStyle/>
          <a:p>
            <a:pPr algn="l"/>
            <a:r>
              <a:rPr lang="ar-DZ" altLang="zh-CN" dirty="0"/>
              <a:t>تاريخ الشركة</a:t>
            </a:r>
            <a:endParaRPr lang="en-US" altLang="zh-CN" dirty="0"/>
          </a:p>
        </p:txBody>
      </p:sp>
      <p:sp>
        <p:nvSpPr>
          <p:cNvPr id="4" name="Text Placeholder 3"/>
          <p:cNvSpPr>
            <a:spLocks noGrp="1"/>
          </p:cNvSpPr>
          <p:nvPr>
            <p:ph type="body" sz="quarter" idx="29"/>
          </p:nvPr>
        </p:nvSpPr>
        <p:spPr>
          <a:xfrm>
            <a:off x="1281113" y="3639663"/>
            <a:ext cx="4143375" cy="541840"/>
          </a:xfrm>
        </p:spPr>
        <p:txBody>
          <a:bodyPr/>
          <a:lstStyle/>
          <a:p>
            <a:r>
              <a:rPr lang="ar-DZ" altLang="zh-CN" dirty="0"/>
              <a:t>المزيج التسويقي</a:t>
            </a:r>
            <a:endParaRPr lang="en-US" altLang="zh-CN" dirty="0"/>
          </a:p>
        </p:txBody>
      </p:sp>
      <p:sp>
        <p:nvSpPr>
          <p:cNvPr id="5" name="Text Placeholder 4"/>
          <p:cNvSpPr>
            <a:spLocks noGrp="1"/>
          </p:cNvSpPr>
          <p:nvPr>
            <p:ph type="body" sz="quarter" idx="30"/>
          </p:nvPr>
        </p:nvSpPr>
        <p:spPr>
          <a:xfrm>
            <a:off x="1281113" y="4435367"/>
            <a:ext cx="4143375" cy="541840"/>
          </a:xfrm>
        </p:spPr>
        <p:txBody>
          <a:bodyPr/>
          <a:lstStyle/>
          <a:p>
            <a:r>
              <a:rPr lang="ar-DZ" altLang="zh-CN" dirty="0"/>
              <a:t>قائمة المنتجات</a:t>
            </a:r>
            <a:endParaRPr lang="en-US" altLang="zh-CN" dirty="0"/>
          </a:p>
        </p:txBody>
      </p:sp>
      <p:sp>
        <p:nvSpPr>
          <p:cNvPr id="6" name="Text Placeholder 5"/>
          <p:cNvSpPr>
            <a:spLocks noGrp="1"/>
          </p:cNvSpPr>
          <p:nvPr>
            <p:ph type="body" sz="quarter" idx="31"/>
          </p:nvPr>
        </p:nvSpPr>
        <p:spPr>
          <a:xfrm>
            <a:off x="1281113" y="5256629"/>
            <a:ext cx="4143375" cy="541840"/>
          </a:xfrm>
        </p:spPr>
        <p:txBody>
          <a:bodyPr/>
          <a:lstStyle/>
          <a:p>
            <a:r>
              <a:rPr lang="ar-DZ" altLang="zh-CN" dirty="0"/>
              <a:t>المنافسين</a:t>
            </a:r>
            <a:endParaRPr lang="en-US" altLang="zh-CN" dirty="0"/>
          </a:p>
        </p:txBody>
      </p:sp>
      <p:sp>
        <p:nvSpPr>
          <p:cNvPr id="7" name="Text Placeholder 6"/>
          <p:cNvSpPr>
            <a:spLocks noGrp="1"/>
          </p:cNvSpPr>
          <p:nvPr>
            <p:ph type="body" sz="quarter" idx="28"/>
          </p:nvPr>
        </p:nvSpPr>
        <p:spPr>
          <a:xfrm>
            <a:off x="6913666" y="2814135"/>
            <a:ext cx="4143375" cy="541840"/>
          </a:xfrm>
        </p:spPr>
        <p:txBody>
          <a:bodyPr/>
          <a:lstStyle/>
          <a:p>
            <a:r>
              <a:rPr lang="fr-FR" altLang="zh-CN" dirty="0"/>
              <a:t>SWOT</a:t>
            </a:r>
            <a:r>
              <a:rPr lang="ar-DZ" altLang="zh-CN" dirty="0"/>
              <a:t>تحليل </a:t>
            </a:r>
            <a:endParaRPr lang="en-US" altLang="zh-CN" dirty="0"/>
          </a:p>
        </p:txBody>
      </p:sp>
      <p:sp>
        <p:nvSpPr>
          <p:cNvPr id="8" name="Text Placeholder 7"/>
          <p:cNvSpPr>
            <a:spLocks noGrp="1"/>
          </p:cNvSpPr>
          <p:nvPr>
            <p:ph type="body" sz="quarter" idx="32"/>
          </p:nvPr>
        </p:nvSpPr>
        <p:spPr>
          <a:xfrm>
            <a:off x="6913666" y="3639663"/>
            <a:ext cx="4143375" cy="541840"/>
          </a:xfrm>
        </p:spPr>
        <p:txBody>
          <a:bodyPr/>
          <a:lstStyle/>
          <a:p>
            <a:r>
              <a:rPr lang="en-US" altLang="zh-CN" dirty="0"/>
              <a:t>PESTEL </a:t>
            </a:r>
            <a:r>
              <a:rPr lang="ar-DZ" altLang="zh-CN" dirty="0"/>
              <a:t>تحليل</a:t>
            </a:r>
            <a:endParaRPr lang="en-US" altLang="zh-CN" dirty="0"/>
          </a:p>
        </p:txBody>
      </p:sp>
      <p:sp>
        <p:nvSpPr>
          <p:cNvPr id="9" name="Text Placeholder 8"/>
          <p:cNvSpPr>
            <a:spLocks noGrp="1"/>
          </p:cNvSpPr>
          <p:nvPr>
            <p:ph type="body" sz="quarter" idx="33"/>
          </p:nvPr>
        </p:nvSpPr>
        <p:spPr>
          <a:xfrm>
            <a:off x="6913666" y="4435367"/>
            <a:ext cx="4143375" cy="541840"/>
          </a:xfrm>
        </p:spPr>
        <p:txBody>
          <a:bodyPr/>
          <a:lstStyle/>
          <a:p>
            <a:r>
              <a:rPr lang="ar-DZ" altLang="zh-CN" dirty="0"/>
              <a:t>اشكل دخول الاسواق</a:t>
            </a:r>
            <a:endParaRPr lang="en-US" altLang="zh-CN"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6" y="436418"/>
            <a:ext cx="5896338" cy="4512397"/>
          </a:xfrm>
        </p:spPr>
        <p:txBody>
          <a:bodyPr/>
          <a:lstStyle/>
          <a:p>
            <a:pPr algn="r" rtl="1"/>
            <a:r>
              <a:rPr lang="ar-DZ" dirty="0"/>
              <a:t>تاريخ</a:t>
            </a:r>
            <a:r>
              <a:rPr lang="fr-FR" dirty="0"/>
              <a:t> </a:t>
            </a:r>
            <a:r>
              <a:rPr lang="ar-DZ" dirty="0"/>
              <a:t>الشركة</a:t>
            </a:r>
            <a:endParaRPr lang="en-US" altLang="zh-CN" noProof="0" dirty="0"/>
          </a:p>
        </p:txBody>
      </p:sp>
      <p:sp>
        <p:nvSpPr>
          <p:cNvPr id="3" name="Text Placeholder 2"/>
          <p:cNvSpPr>
            <a:spLocks noGrp="1"/>
          </p:cNvSpPr>
          <p:nvPr>
            <p:ph type="body" sz="quarter" idx="17"/>
          </p:nvPr>
        </p:nvSpPr>
        <p:spPr>
          <a:xfrm>
            <a:off x="657225" y="5152864"/>
            <a:ext cx="5889827" cy="1268718"/>
          </a:xfrm>
        </p:spPr>
        <p:txBody>
          <a:bodyPr/>
          <a:lstStyle/>
          <a:p>
            <a:r>
              <a:rPr lang="en-US" altLang="zh-CN" dirty="0"/>
              <a:t>About us: company history ; story </a:t>
            </a:r>
          </a:p>
        </p:txBody>
      </p:sp>
      <p:pic>
        <p:nvPicPr>
          <p:cNvPr id="22" name="Picture Placeholder 3"/>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tretch>
            <a:fillRect/>
          </a:stretch>
        </p:blipFill>
        <p:spPr>
          <a:xfrm>
            <a:off x="6883862" y="1157321"/>
            <a:ext cx="3902491" cy="2926868"/>
          </a:xfrm>
          <a:blipFill dpi="0" rotWithShape="0">
            <a:blip r:embed="rId3" cstate="screen"/>
            <a:srcRect/>
            <a:stretch>
              <a:fillRect/>
            </a:stretch>
          </a:blipFill>
        </p:spPr>
      </p:pic>
      <p:pic>
        <p:nvPicPr>
          <p:cNvPr id="23" name="Picture Placeholder 7" descr="Man in apron sitting by door"/>
          <p:cNvPicPr>
            <a:picLocks noGrp="1" noChangeAspect="1"/>
          </p:cNvPicPr>
          <p:nvPr>
            <p:ph type="pic" sz="quarter" idx="19"/>
          </p:nvPr>
        </p:nvPicPr>
        <p:blipFill>
          <a:blip r:embed="rId4" cstate="screen"/>
          <a:srcRect l="2" r="2"/>
          <a:stretch>
            <a:fillRect/>
          </a:stretch>
        </p:blipFill>
        <p:spPr>
          <a:xfrm>
            <a:off x="9052312" y="2833425"/>
            <a:ext cx="3139688" cy="3872174"/>
          </a:xfrm>
          <a:blipFill dpi="0" rotWithShape="0">
            <a:blip r:embed="rId5" cstate="screen"/>
            <a:srcRect/>
            <a:stretch>
              <a:fillRect/>
            </a:stretch>
          </a:blipFill>
        </p:spPr>
      </p:pic>
      <p:sp>
        <p:nvSpPr>
          <p:cNvPr id="6" name="!!sdf"/>
          <p:cNvSpPr/>
          <p:nvPr/>
        </p:nvSpPr>
        <p:spPr>
          <a:xfrm rot="20941234">
            <a:off x="-4742781" y="289857"/>
            <a:ext cx="4347985" cy="5092511"/>
          </a:xfrm>
          <a:prstGeom prst="ellipse">
            <a:avLst/>
          </a:prstGeom>
          <a:solidFill>
            <a:srgbClr val="FDCE04"/>
          </a:solidFill>
          <a:ln w="501650">
            <a:solidFill>
              <a:srgbClr val="FDCE04">
                <a:alpha val="5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pic>
        <p:nvPicPr>
          <p:cNvPr id="7" name="Picture Placeholder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932987">
            <a:off x="14187017" y="330122"/>
            <a:ext cx="4339711" cy="650956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63300" y="355600"/>
            <a:ext cx="6241267" cy="546100"/>
          </a:xfrm>
        </p:spPr>
        <p:txBody>
          <a:bodyPr/>
          <a:lstStyle/>
          <a:p>
            <a:r>
              <a:rPr lang="en-US" dirty="0"/>
              <a:t>Foundation :</a:t>
            </a:r>
          </a:p>
        </p:txBody>
      </p:sp>
      <p:pic>
        <p:nvPicPr>
          <p:cNvPr id="16" name="Picture Placeholder 1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7600997" y="831919"/>
            <a:ext cx="3462774" cy="5194161"/>
          </a:xfrm>
        </p:spPr>
      </p:pic>
      <p:sp>
        <p:nvSpPr>
          <p:cNvPr id="5" name="!!sdf"/>
          <p:cNvSpPr/>
          <p:nvPr/>
        </p:nvSpPr>
        <p:spPr>
          <a:xfrm rot="20941234">
            <a:off x="7393503" y="814109"/>
            <a:ext cx="780738" cy="780738"/>
          </a:xfrm>
          <a:prstGeom prst="ellipse">
            <a:avLst/>
          </a:prstGeom>
          <a:solidFill>
            <a:srgbClr val="FDCE04"/>
          </a:solidFill>
          <a:ln w="501650">
            <a:solidFill>
              <a:srgbClr val="FDCE04">
                <a:alpha val="5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 name="Rectangle 1"/>
          <p:cNvSpPr>
            <a:spLocks noGrp="1" noChangeArrowheads="1"/>
          </p:cNvSpPr>
          <p:nvPr>
            <p:ph sz="quarter" idx="18"/>
          </p:nvPr>
        </p:nvSpPr>
        <p:spPr bwMode="auto">
          <a:xfrm>
            <a:off x="82550" y="1620303"/>
            <a:ext cx="7258050"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r" defTabSz="914400" rtl="1" eaLnBrk="0" fontAlgn="base" latinLnBrk="0" hangingPunct="0">
              <a:lnSpc>
                <a:spcPct val="100000"/>
              </a:lnSpc>
              <a:spcBef>
                <a:spcPct val="0"/>
              </a:spcBef>
              <a:spcAft>
                <a:spcPct val="0"/>
              </a:spcAft>
              <a:buClrTx/>
              <a:buSzTx/>
              <a:buFontTx/>
              <a:buNone/>
            </a:pPr>
            <a:r>
              <a:rPr lang="ar-DZ" sz="2000" dirty="0"/>
              <a:t>شركة مايكروسوفت هي شركة تكنولوجيا أمريكية متعددة الجنسيات يقع مقرها الرئيسي في ريدموند، واشنطن. تتخصص في تطوير البرمجيات، وتصنيع الإلكترونيات، وتقديم خدمات الحوسبة السحابية. تُعرف عالميًا بأنظمتها التشغيلية ويندوز، وحزمة برامج الإنتاجية مايكروسوفت أوفيس، وخدمات الحوسبة السحابية أزور، ومنصات ألعاب إكس بوكس. تعد مايكروسوفت واحدة من أكبر شركات التكنولوجيا في العالم إلى جانب جوجل وآبل وأمازون، وتمتلك حصة قوية في العديد من قطاعات التكنولوجيا. تأسست الشركة عام 1975 على يد بيل غيتس وبول ألين، وهما صديقان منذ الطفولة يشتركان في شغف بالبرمجة. جاءت فكرة تأسيس مايكروسوفت عندما </a:t>
            </a:r>
            <a:r>
              <a:rPr lang="ar-DZ" sz="2000" dirty="0" err="1"/>
              <a:t>قرأا</a:t>
            </a:r>
            <a:r>
              <a:rPr lang="ar-DZ" sz="2000" dirty="0"/>
              <a:t> عن كمبيوتر </a:t>
            </a:r>
            <a:r>
              <a:rPr lang="ar-DZ" sz="2000" dirty="0" err="1"/>
              <a:t>ألتير</a:t>
            </a:r>
            <a:r>
              <a:rPr lang="ar-DZ" sz="2000" dirty="0"/>
              <a:t> 8800 في إحدى المجلات وقررا تطوير مترجم لغة </a:t>
            </a:r>
            <a:r>
              <a:rPr lang="fr-FR" sz="2000" dirty="0"/>
              <a:t>BASIC </a:t>
            </a:r>
            <a:r>
              <a:rPr lang="ar-DZ" sz="2000" dirty="0"/>
              <a:t>له. انتقلا إلى </a:t>
            </a:r>
            <a:r>
              <a:rPr lang="ar-DZ" sz="2000" dirty="0" err="1"/>
              <a:t>ألبوكيركي</a:t>
            </a:r>
            <a:r>
              <a:rPr lang="ar-DZ" sz="2000" dirty="0"/>
              <a:t>، نيو مكسيكو، حيث كانت شركة </a:t>
            </a:r>
            <a:r>
              <a:rPr lang="fr-FR" sz="2000" dirty="0"/>
              <a:t>MITS (</a:t>
            </a:r>
            <a:r>
              <a:rPr lang="ar-DZ" sz="2000" dirty="0"/>
              <a:t>الشركة المصنعة </a:t>
            </a:r>
            <a:r>
              <a:rPr lang="ar-DZ" sz="2000" dirty="0" err="1"/>
              <a:t>للألتير</a:t>
            </a:r>
            <a:r>
              <a:rPr lang="ar-DZ" sz="2000" dirty="0"/>
              <a:t>) مقرها هناك، وأسسوا شركتهم تحت اسم "مايكرو-سوفت". وسرعان ما حققوا نجاحًا سريعًا. وفي عام 1979، نقلت مايكروسوفت مقرها إلى ريدموند، واشنطن، حيث واصلت توسعها وهيمنتها على صناعة البرمجيات، خاصة مع تطوير نظام التشغيل </a:t>
            </a:r>
            <a:r>
              <a:rPr lang="fr-FR" sz="2000" dirty="0"/>
              <a:t>MS-DOS، </a:t>
            </a:r>
            <a:r>
              <a:rPr lang="ar-DZ" sz="2000" dirty="0"/>
              <a:t>الذي شكل حجر الأساس لنجاح الشركة في العقود التالية</a:t>
            </a:r>
            <a:r>
              <a:rPr lang="ar-DZ" sz="2400" dirty="0"/>
              <a:t>.</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416" y="82296"/>
            <a:ext cx="10504000" cy="611050"/>
          </a:xfrm>
        </p:spPr>
        <p:txBody>
          <a:bodyPr/>
          <a:lstStyle/>
          <a:p>
            <a:pPr rtl="1"/>
            <a:r>
              <a:rPr lang="ar-DZ" dirty="0">
                <a:ln>
                  <a:solidFill>
                    <a:schemeClr val="tx1"/>
                  </a:solidFill>
                </a:ln>
                <a:solidFill>
                  <a:srgbClr val="FFCA08"/>
                </a:solidFill>
              </a:rPr>
              <a:t>المزيج التسويقي</a:t>
            </a:r>
            <a:r>
              <a:rPr lang="en-US" dirty="0">
                <a:ln>
                  <a:solidFill>
                    <a:schemeClr val="tx1"/>
                  </a:solidFill>
                </a:ln>
                <a:solidFill>
                  <a:srgbClr val="FFCA08"/>
                </a:solidFill>
              </a:rPr>
              <a:t> :</a:t>
            </a:r>
          </a:p>
        </p:txBody>
      </p:sp>
      <p:pic>
        <p:nvPicPr>
          <p:cNvPr id="16" name="Picture Placeholder 15" descr="A smiling women is clapping."/>
          <p:cNvPicPr>
            <a:picLocks noGrp="1" noChangeAspect="1"/>
          </p:cNvPicPr>
          <p:nvPr>
            <p:ph type="pic" sz="quarter" idx="39"/>
          </p:nvPr>
        </p:nvPicPr>
        <p:blipFill>
          <a:blip r:embed="rId3" cstate="screen"/>
          <a:srcRect/>
          <a:stretch>
            <a:fillRect/>
          </a:stretch>
        </p:blipFill>
        <p:spPr>
          <a:xfrm>
            <a:off x="519241" y="1000832"/>
            <a:ext cx="1446212" cy="1446213"/>
          </a:xfrm>
        </p:spPr>
      </p:pic>
      <p:sp>
        <p:nvSpPr>
          <p:cNvPr id="4" name="Text Placeholder 3"/>
          <p:cNvSpPr>
            <a:spLocks noGrp="1"/>
          </p:cNvSpPr>
          <p:nvPr>
            <p:ph type="body" sz="quarter" idx="27"/>
          </p:nvPr>
        </p:nvSpPr>
        <p:spPr>
          <a:xfrm>
            <a:off x="2089593" y="747350"/>
            <a:ext cx="3663194" cy="607321"/>
          </a:xfrm>
        </p:spPr>
        <p:txBody>
          <a:bodyPr/>
          <a:lstStyle/>
          <a:p>
            <a:r>
              <a:rPr lang="en-US" altLang="zh-CN"/>
              <a:t>PROUDUCT :</a:t>
            </a:r>
            <a:endParaRPr lang="zh-CN" altLang="en-US"/>
          </a:p>
        </p:txBody>
      </p:sp>
      <p:sp>
        <p:nvSpPr>
          <p:cNvPr id="5" name="Text Placeholder 4"/>
          <p:cNvSpPr>
            <a:spLocks noGrp="1"/>
          </p:cNvSpPr>
          <p:nvPr>
            <p:ph type="body" sz="quarter" idx="32"/>
          </p:nvPr>
        </p:nvSpPr>
        <p:spPr>
          <a:xfrm>
            <a:off x="2098738" y="1771395"/>
            <a:ext cx="3663194" cy="894123"/>
          </a:xfrm>
        </p:spPr>
        <p:txBody>
          <a:bodyPr/>
          <a:lstStyle/>
          <a:p>
            <a:pPr algn="r" rtl="1"/>
            <a:r>
              <a:rPr lang="en-US" dirty="0"/>
              <a:t>.</a:t>
            </a:r>
            <a:r>
              <a:rPr lang="ar-DZ" dirty="0"/>
              <a:t> أنظمة التشغيل (ويندوز)، حزمة برامج مايكروسوفت أوفيس، خدمات الحوسبة السحابية أزور، أجهزة سيرفس، وأجهزة الألعاب إكس بوكس</a:t>
            </a:r>
            <a:endParaRPr lang="zh-CN" altLang="en-US" dirty="0"/>
          </a:p>
        </p:txBody>
      </p:sp>
      <p:pic>
        <p:nvPicPr>
          <p:cNvPr id="20" name="Picture Placeholder 19" descr="Two people reviewing and discussing sticky notes on a wall."/>
          <p:cNvPicPr>
            <a:picLocks noGrp="1" noChangeAspect="1"/>
          </p:cNvPicPr>
          <p:nvPr>
            <p:ph type="pic" sz="quarter" idx="41"/>
          </p:nvPr>
        </p:nvPicPr>
        <p:blipFill>
          <a:blip r:embed="rId4" cstate="screen"/>
          <a:srcRect/>
          <a:stretch>
            <a:fillRect/>
          </a:stretch>
        </p:blipFill>
        <p:spPr>
          <a:xfrm>
            <a:off x="620968" y="3981726"/>
            <a:ext cx="1446212" cy="1446213"/>
          </a:xfrm>
        </p:spPr>
      </p:pic>
      <p:sp>
        <p:nvSpPr>
          <p:cNvPr id="6" name="Text Placeholder 5"/>
          <p:cNvSpPr>
            <a:spLocks noGrp="1"/>
          </p:cNvSpPr>
          <p:nvPr>
            <p:ph type="body" sz="quarter" idx="33"/>
          </p:nvPr>
        </p:nvSpPr>
        <p:spPr>
          <a:xfrm>
            <a:off x="2290761" y="3830353"/>
            <a:ext cx="3663194" cy="607321"/>
          </a:xfrm>
        </p:spPr>
        <p:txBody>
          <a:bodyPr/>
          <a:lstStyle/>
          <a:p>
            <a:r>
              <a:rPr lang="en-US" altLang="zh-CN"/>
              <a:t>PRICE :</a:t>
            </a:r>
            <a:endParaRPr lang="zh-CN" altLang="en-US"/>
          </a:p>
        </p:txBody>
      </p:sp>
      <p:sp>
        <p:nvSpPr>
          <p:cNvPr id="7" name="Text Placeholder 6"/>
          <p:cNvSpPr>
            <a:spLocks noGrp="1"/>
          </p:cNvSpPr>
          <p:nvPr>
            <p:ph type="body" sz="quarter" idx="34"/>
          </p:nvPr>
        </p:nvSpPr>
        <p:spPr>
          <a:xfrm>
            <a:off x="2290762" y="4533817"/>
            <a:ext cx="3663194" cy="894123"/>
          </a:xfrm>
        </p:spPr>
        <p:txBody>
          <a:bodyPr/>
          <a:lstStyle/>
          <a:p>
            <a:endParaRPr lang="en-US" altLang="zh-CN" dirty="0"/>
          </a:p>
          <a:p>
            <a:pPr algn="r" rtl="1"/>
            <a:r>
              <a:rPr lang="ar-DZ" dirty="0"/>
              <a:t>استراتيجيات تسعير متنوعة، بما في ذلك التسعير القائم على القيمة (مثل </a:t>
            </a:r>
            <a:r>
              <a:rPr lang="fr-FR" dirty="0"/>
              <a:t>Office 365)، </a:t>
            </a:r>
            <a:r>
              <a:rPr lang="ar-DZ" dirty="0"/>
              <a:t>والتسعير </a:t>
            </a:r>
            <a:r>
              <a:rPr lang="ar-DZ" dirty="0" err="1"/>
              <a:t>الاختراقي</a:t>
            </a:r>
            <a:r>
              <a:rPr lang="ar-DZ" dirty="0"/>
              <a:t> (للمنتجات الجديدة)، والتسعير القائم على الاشتراك (مثل </a:t>
            </a:r>
            <a:r>
              <a:rPr lang="fr-FR" dirty="0"/>
              <a:t>Azure </a:t>
            </a:r>
            <a:r>
              <a:rPr lang="ar-DZ" dirty="0"/>
              <a:t>و</a:t>
            </a:r>
            <a:r>
              <a:rPr lang="fr-FR" dirty="0"/>
              <a:t>Game </a:t>
            </a:r>
            <a:r>
              <a:rPr lang="fr-FR" dirty="0" err="1"/>
              <a:t>Pass</a:t>
            </a:r>
            <a:r>
              <a:rPr lang="fr-FR" dirty="0"/>
              <a:t>).</a:t>
            </a:r>
            <a:endParaRPr lang="en-US" dirty="0"/>
          </a:p>
        </p:txBody>
      </p:sp>
      <p:pic>
        <p:nvPicPr>
          <p:cNvPr id="18" name="Picture Placeholder 17" descr="People collaborating and working in an office."/>
          <p:cNvPicPr>
            <a:picLocks noGrp="1" noChangeAspect="1"/>
          </p:cNvPicPr>
          <p:nvPr>
            <p:ph type="pic" sz="quarter" idx="40"/>
          </p:nvPr>
        </p:nvPicPr>
        <p:blipFill>
          <a:blip r:embed="rId5" cstate="screen"/>
          <a:srcRect/>
          <a:stretch>
            <a:fillRect/>
          </a:stretch>
        </p:blipFill>
        <p:spPr>
          <a:xfrm>
            <a:off x="6057751" y="1000705"/>
            <a:ext cx="1446212" cy="1446213"/>
          </a:xfrm>
        </p:spPr>
      </p:pic>
      <p:sp>
        <p:nvSpPr>
          <p:cNvPr id="8" name="Text Placeholder 7"/>
          <p:cNvSpPr>
            <a:spLocks noGrp="1"/>
          </p:cNvSpPr>
          <p:nvPr>
            <p:ph type="body" sz="quarter" idx="35"/>
          </p:nvPr>
        </p:nvSpPr>
        <p:spPr>
          <a:xfrm>
            <a:off x="7799487" y="729062"/>
            <a:ext cx="3663194" cy="607321"/>
          </a:xfrm>
        </p:spPr>
        <p:txBody>
          <a:bodyPr/>
          <a:lstStyle/>
          <a:p>
            <a:r>
              <a:rPr lang="en-US" altLang="zh-CN"/>
              <a:t>PLACE :</a:t>
            </a:r>
            <a:endParaRPr lang="zh-CN" altLang="en-US"/>
          </a:p>
        </p:txBody>
      </p:sp>
      <p:sp>
        <p:nvSpPr>
          <p:cNvPr id="9" name="Text Placeholder 8"/>
          <p:cNvSpPr>
            <a:spLocks noGrp="1"/>
          </p:cNvSpPr>
          <p:nvPr>
            <p:ph type="body" sz="quarter" idx="36"/>
          </p:nvPr>
        </p:nvSpPr>
        <p:spPr>
          <a:xfrm>
            <a:off x="7872639" y="1652523"/>
            <a:ext cx="3663194" cy="894123"/>
          </a:xfrm>
        </p:spPr>
        <p:txBody>
          <a:bodyPr/>
          <a:lstStyle/>
          <a:p>
            <a:pPr algn="r" rtl="1"/>
            <a:r>
              <a:rPr lang="ar-DZ" dirty="0"/>
              <a:t>المبيعات تتم من خلال الموقع الرسمي، والمتاجر التجزئة، والأسواق الإلكترونية مثل أمازون، ومتجر مايكروسوفت (سواء الفعلي أو الرقمي).</a:t>
            </a:r>
            <a:endParaRPr lang="en-US" altLang="zh-CN" dirty="0"/>
          </a:p>
        </p:txBody>
      </p:sp>
      <p:pic>
        <p:nvPicPr>
          <p:cNvPr id="22" name="Picture Placeholder 21" descr="A smiling man is typing on the computer."/>
          <p:cNvPicPr>
            <a:picLocks noGrp="1" noChangeAspect="1"/>
          </p:cNvPicPr>
          <p:nvPr>
            <p:ph type="pic" sz="quarter" idx="42"/>
          </p:nvPr>
        </p:nvPicPr>
        <p:blipFill>
          <a:blip r:embed="rId6" cstate="screen"/>
          <a:srcRect/>
          <a:stretch>
            <a:fillRect/>
          </a:stretch>
        </p:blipFill>
        <p:spPr>
          <a:xfrm>
            <a:off x="6177258" y="3981726"/>
            <a:ext cx="1446212" cy="1446213"/>
          </a:xfrm>
        </p:spPr>
      </p:pic>
      <p:sp>
        <p:nvSpPr>
          <p:cNvPr id="10" name="Text Placeholder 9"/>
          <p:cNvSpPr>
            <a:spLocks noGrp="1"/>
          </p:cNvSpPr>
          <p:nvPr>
            <p:ph type="body" sz="quarter" idx="37"/>
          </p:nvPr>
        </p:nvSpPr>
        <p:spPr>
          <a:xfrm>
            <a:off x="7872639" y="3830353"/>
            <a:ext cx="3663194" cy="607321"/>
          </a:xfrm>
        </p:spPr>
        <p:txBody>
          <a:bodyPr/>
          <a:lstStyle/>
          <a:p>
            <a:r>
              <a:rPr lang="en-US" altLang="zh-CN"/>
              <a:t>PROMOTION :</a:t>
            </a:r>
            <a:endParaRPr lang="zh-CN" altLang="en-US"/>
          </a:p>
        </p:txBody>
      </p:sp>
      <p:sp>
        <p:nvSpPr>
          <p:cNvPr id="11" name="Text Placeholder 10"/>
          <p:cNvSpPr>
            <a:spLocks noGrp="1"/>
          </p:cNvSpPr>
          <p:nvPr>
            <p:ph type="body" sz="quarter" idx="38"/>
          </p:nvPr>
        </p:nvSpPr>
        <p:spPr>
          <a:xfrm>
            <a:off x="7872639" y="4533817"/>
            <a:ext cx="3663194" cy="894123"/>
          </a:xfrm>
        </p:spPr>
        <p:txBody>
          <a:bodyPr/>
          <a:lstStyle/>
          <a:p>
            <a:pPr algn="r" rtl="1"/>
            <a:r>
              <a:rPr lang="en-US" dirty="0"/>
              <a:t>.</a:t>
            </a:r>
            <a:r>
              <a:rPr lang="ar-DZ" dirty="0"/>
              <a:t> حملات إعلانية واسعة النطاق، شراكات مع شركات كبرى، مؤتمرات مثل </a:t>
            </a:r>
            <a:r>
              <a:rPr lang="fr-FR" dirty="0"/>
              <a:t>Microsoft </a:t>
            </a:r>
            <a:r>
              <a:rPr lang="fr-FR" dirty="0" err="1"/>
              <a:t>Build</a:t>
            </a:r>
            <a:r>
              <a:rPr lang="fr-FR" dirty="0"/>
              <a:t>، </a:t>
            </a:r>
            <a:r>
              <a:rPr lang="ar-DZ" dirty="0"/>
              <a:t>التسويق عبر الإنترنت، وعروض الاشتراكات والتجارب المجانية</a:t>
            </a:r>
            <a:endParaRPr lang="en-US" altLang="zh-CN" dirty="0"/>
          </a:p>
        </p:txBody>
      </p:sp>
      <p:pic>
        <p:nvPicPr>
          <p:cNvPr id="15" name="Imagen 30" descr="C:/Users/POWER/Downloads/mohammad-rahmani-8qEB0fTe9Vw-unsplash.jpgmohammad-rahmani-8qEB0fTe9Vw-unsplash"/>
          <p:cNvPicPr>
            <a:picLocks noChangeAspect="1"/>
          </p:cNvPicPr>
          <p:nvPr/>
        </p:nvPicPr>
        <p:blipFill>
          <a:blip r:embed="rId7"/>
          <a:srcRect l="28115" r="28115"/>
          <a:stretch>
            <a:fillRect/>
          </a:stretch>
        </p:blipFill>
        <p:spPr>
          <a:xfrm>
            <a:off x="8986415" y="12635353"/>
            <a:ext cx="2119288" cy="3226432"/>
          </a:xfrm>
          <a:prstGeom prst="rect">
            <a:avLst/>
          </a:prstGeom>
        </p:spPr>
      </p:pic>
      <p:pic>
        <p:nvPicPr>
          <p:cNvPr id="17" name="Picture 22" descr="C:/Users/POWER/Downloads/minh-pham-HI6gy-p-WBI-unsplash.jpgminh-pham-HI6gy-p-WBI-unsplash"/>
          <p:cNvPicPr>
            <a:picLocks noChangeAspect="1" noChangeArrowheads="1"/>
          </p:cNvPicPr>
          <p:nvPr/>
        </p:nvPicPr>
        <p:blipFill>
          <a:blip r:embed="rId8"/>
          <a:srcRect l="15873" r="15873"/>
          <a:stretch>
            <a:fillRect/>
          </a:stretch>
        </p:blipFill>
        <p:spPr bwMode="auto">
          <a:xfrm>
            <a:off x="9000824" y="19651166"/>
            <a:ext cx="2080329" cy="30618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descr="C:/Users/POWER/Downloads/surface-gNlvxxs4ehQ-unsplash.jpgsurface-gNlvxxs4ehQ-unsplash"/>
          <p:cNvPicPr>
            <a:picLocks noChangeAspect="1" noChangeArrowheads="1"/>
          </p:cNvPicPr>
          <p:nvPr/>
        </p:nvPicPr>
        <p:blipFill>
          <a:blip r:embed="rId9"/>
          <a:srcRect t="218" b="218"/>
          <a:stretch>
            <a:fillRect/>
          </a:stretch>
        </p:blipFill>
        <p:spPr bwMode="auto">
          <a:xfrm>
            <a:off x="8973956" y="16074132"/>
            <a:ext cx="2151244" cy="32127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9" descr="C:/Users/POWER/Downloads/sunrise-king-IN30NrknBxo-unsplash.jpgsunrise-king-IN30NrknBxo-unsplash"/>
          <p:cNvPicPr>
            <a:picLocks noChangeAspect="1"/>
          </p:cNvPicPr>
          <p:nvPr/>
        </p:nvPicPr>
        <p:blipFill>
          <a:blip r:embed="rId10"/>
          <a:srcRect l="25646" r="25646"/>
          <a:stretch>
            <a:fillRect/>
          </a:stretch>
        </p:blipFill>
        <p:spPr>
          <a:xfrm>
            <a:off x="6666850" y="14755183"/>
            <a:ext cx="2167890" cy="3196590"/>
          </a:xfrm>
          <a:prstGeom prst="rect">
            <a:avLst/>
          </a:prstGeom>
        </p:spPr>
      </p:pic>
      <p:pic>
        <p:nvPicPr>
          <p:cNvPr id="24" name="Image 23" descr="C:/Users/POWER/Downloads/dimitris-chapsoulas-cQid5BJTOHE-unsplash.jpgdimitris-chapsoulas-cQid5BJTOHE-unsplash"/>
          <p:cNvPicPr>
            <a:picLocks noChangeAspect="1"/>
          </p:cNvPicPr>
          <p:nvPr/>
        </p:nvPicPr>
        <p:blipFill>
          <a:blip r:embed="rId11"/>
          <a:srcRect l="3612" r="3612"/>
          <a:stretch>
            <a:fillRect/>
          </a:stretch>
        </p:blipFill>
        <p:spPr>
          <a:xfrm>
            <a:off x="8949576" y="9315639"/>
            <a:ext cx="2165684" cy="3112168"/>
          </a:xfrm>
          <a:prstGeom prst="rect">
            <a:avLst/>
          </a:prstGeom>
        </p:spPr>
      </p:pic>
      <p:pic>
        <p:nvPicPr>
          <p:cNvPr id="25" name="Image 24" descr="C:/Users/POWER/Downloads/sharad-bhat-nSDVWqkIAJM-unsplash.jpgsharad-bhat-nSDVWqkIAJM-unsplash"/>
          <p:cNvPicPr>
            <a:picLocks noChangeAspect="1"/>
          </p:cNvPicPr>
          <p:nvPr/>
        </p:nvPicPr>
        <p:blipFill>
          <a:blip r:embed="rId12"/>
          <a:srcRect l="24822" r="24822"/>
          <a:stretch>
            <a:fillRect/>
          </a:stretch>
        </p:blipFill>
        <p:spPr>
          <a:xfrm>
            <a:off x="6656038" y="11200176"/>
            <a:ext cx="2165683" cy="3224464"/>
          </a:xfrm>
          <a:prstGeom prst="rect">
            <a:avLst/>
          </a:prstGeom>
        </p:spPr>
      </p:pic>
      <p:pic>
        <p:nvPicPr>
          <p:cNvPr id="26" name="Image 25" descr="C:/Users/POWER/Downloads/appshunter-io-cZnFKK30D8M-unsplash.jpgappshunter-io-cZnFKK30D8M-unsplash"/>
          <p:cNvPicPr>
            <a:picLocks noChangeAspect="1"/>
          </p:cNvPicPr>
          <p:nvPr/>
        </p:nvPicPr>
        <p:blipFill>
          <a:blip r:embed="rId13"/>
          <a:srcRect l="27335" r="27335"/>
          <a:stretch>
            <a:fillRect/>
          </a:stretch>
        </p:blipFill>
        <p:spPr>
          <a:xfrm>
            <a:off x="6656070" y="18282920"/>
            <a:ext cx="2149475" cy="3456940"/>
          </a:xfrm>
          <a:prstGeom prst="rect">
            <a:avLst/>
          </a:prstGeom>
        </p:spPr>
      </p:pic>
      <p:pic>
        <p:nvPicPr>
          <p:cNvPr id="3" name="Picture 2"/>
          <p:cNvPicPr/>
          <p:nvPr/>
        </p:nvPicPr>
        <p:blipFill>
          <a:blip r:embed="rId14"/>
          <a:stretch>
            <a:fillRect/>
          </a:stretch>
        </p:blipFill>
        <p:spPr>
          <a:xfrm>
            <a:off x="6694170" y="7684135"/>
            <a:ext cx="2127250" cy="31851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111"/>
            <a:ext cx="3206792" cy="612833"/>
          </a:xfrm>
        </p:spPr>
        <p:txBody>
          <a:bodyPr/>
          <a:lstStyle/>
          <a:p>
            <a:pPr rtl="1"/>
            <a:r>
              <a:rPr lang="ar-DZ" sz="2800" dirty="0">
                <a:solidFill>
                  <a:srgbClr val="FFCA08"/>
                </a:solidFill>
              </a:rPr>
              <a:t>منتجات الشركة   </a:t>
            </a:r>
            <a:r>
              <a:rPr lang="en-US" sz="2800" dirty="0">
                <a:solidFill>
                  <a:srgbClr val="FFCA08"/>
                </a:solidFill>
              </a:rPr>
              <a:t>:</a:t>
            </a:r>
          </a:p>
        </p:txBody>
      </p:sp>
      <p:sp>
        <p:nvSpPr>
          <p:cNvPr id="4" name="Text Placeholder 3"/>
          <p:cNvSpPr>
            <a:spLocks noGrp="1"/>
          </p:cNvSpPr>
          <p:nvPr>
            <p:ph type="body" sz="quarter" idx="32"/>
          </p:nvPr>
        </p:nvSpPr>
        <p:spPr>
          <a:xfrm>
            <a:off x="170180" y="1064260"/>
            <a:ext cx="6889115" cy="6156325"/>
          </a:xfrm>
        </p:spPr>
        <p:txBody>
          <a:bodyPr/>
          <a:lstStyle/>
          <a:p>
            <a:pPr rtl="1"/>
            <a:r>
              <a:rPr lang="en-US" altLang="en-GB" sz="1600" dirty="0"/>
              <a:t>.</a:t>
            </a:r>
            <a:r>
              <a:rPr lang="en-US" altLang="zh-CN" dirty="0"/>
              <a:t>.</a:t>
            </a:r>
            <a:r>
              <a:rPr lang="ar-DZ" b="1" dirty="0"/>
              <a:t> 1. أنظمة التشغيل:</a:t>
            </a:r>
            <a:endParaRPr lang="ar-DZ" dirty="0"/>
          </a:p>
          <a:p>
            <a:pPr rtl="1">
              <a:buFont typeface="Arial" panose="020B0604020202020204" pitchFamily="34" charset="0"/>
              <a:buChar char="•"/>
            </a:pPr>
            <a:r>
              <a:rPr lang="ar-DZ" b="1" dirty="0"/>
              <a:t>ويندوز:</a:t>
            </a:r>
            <a:r>
              <a:rPr lang="ar-DZ" dirty="0"/>
              <a:t> نظام التشغيل الأكثر شهرة لأجهزة الحاسوب، معروف بواجهته السهلة ودعمه الواسع للتطبيقات. أحدث إصدار هو ويندوز 11.</a:t>
            </a:r>
          </a:p>
          <a:p>
            <a:pPr rtl="1"/>
            <a:r>
              <a:rPr lang="ar-DZ" b="1" dirty="0"/>
              <a:t>2. برامج الإنتاجية وخدمات الحوسبة السحابية:</a:t>
            </a:r>
            <a:endParaRPr lang="ar-DZ" dirty="0"/>
          </a:p>
          <a:p>
            <a:pPr rtl="1">
              <a:buFont typeface="Arial" panose="020B0604020202020204" pitchFamily="34" charset="0"/>
              <a:buChar char="•"/>
            </a:pPr>
            <a:r>
              <a:rPr lang="ar-DZ" b="1" dirty="0"/>
              <a:t>مايكروسوفت أوفيس:</a:t>
            </a:r>
            <a:r>
              <a:rPr lang="ar-DZ" dirty="0"/>
              <a:t> حزمة تطبيقات مكتبية تشمل وورد، إكسل، باوربوينت، أوتلوك، وغيرها، وتُستخدم على نطاق واسع في الأعمال والتعليم.</a:t>
            </a:r>
          </a:p>
          <a:p>
            <a:pPr rtl="1">
              <a:buFont typeface="Arial" panose="020B0604020202020204" pitchFamily="34" charset="0"/>
              <a:buChar char="•"/>
            </a:pPr>
            <a:r>
              <a:rPr lang="ar-DZ" b="1" dirty="0"/>
              <a:t>مايكروسوفت 365:</a:t>
            </a:r>
            <a:r>
              <a:rPr lang="ar-DZ" dirty="0"/>
              <a:t> نسخة سحابية من أوفيس تتيح التعاون المشترك والتخزين </a:t>
            </a:r>
            <a:r>
              <a:rPr lang="ar-DZ" dirty="0" err="1"/>
              <a:t>السحابي</a:t>
            </a:r>
            <a:r>
              <a:rPr lang="ar-DZ" dirty="0"/>
              <a:t> عبر </a:t>
            </a:r>
            <a:r>
              <a:rPr lang="fr-FR" dirty="0"/>
              <a:t>OneDrive.</a:t>
            </a:r>
          </a:p>
          <a:p>
            <a:pPr rtl="1">
              <a:buFont typeface="Arial" panose="020B0604020202020204" pitchFamily="34" charset="0"/>
              <a:buChar char="•"/>
            </a:pPr>
            <a:r>
              <a:rPr lang="ar-DZ" b="1" dirty="0"/>
              <a:t>مايكروسوفت أزور:</a:t>
            </a:r>
            <a:r>
              <a:rPr lang="ar-DZ" dirty="0"/>
              <a:t> منصة سحابية تقدم خدمات استضافة، وقواعد بيانات، وخدمات الذكاء الاصطناعي، وحلول إنترنت الأشياء (</a:t>
            </a:r>
            <a:r>
              <a:rPr lang="fr-FR" dirty="0"/>
              <a:t>IoT).</a:t>
            </a:r>
          </a:p>
          <a:p>
            <a:pPr rtl="1"/>
            <a:r>
              <a:rPr lang="fr-FR" b="1" dirty="0"/>
              <a:t>3. </a:t>
            </a:r>
            <a:r>
              <a:rPr lang="ar-DZ" b="1" dirty="0"/>
              <a:t>الحواسيب والأجهزة المحمولة:</a:t>
            </a:r>
            <a:endParaRPr lang="ar-DZ" dirty="0"/>
          </a:p>
          <a:p>
            <a:pPr rtl="1">
              <a:buFont typeface="Arial" panose="020B0604020202020204" pitchFamily="34" charset="0"/>
              <a:buChar char="•"/>
            </a:pPr>
            <a:r>
              <a:rPr lang="ar-DZ" b="1" dirty="0"/>
              <a:t>سيرفس:</a:t>
            </a:r>
            <a:r>
              <a:rPr lang="ar-DZ" dirty="0"/>
              <a:t> سلسلة من الحواسيب المحمولة والأجهزة اللوحية عالية الأداء، بما في ذلك سيرفس </a:t>
            </a:r>
            <a:r>
              <a:rPr lang="ar-DZ" dirty="0" err="1"/>
              <a:t>برو</a:t>
            </a:r>
            <a:r>
              <a:rPr lang="ar-DZ" dirty="0"/>
              <a:t>، سيرفس لابتوب، وسيرفس ستوديو، مصممة للاستخدام المهني.</a:t>
            </a:r>
          </a:p>
          <a:p>
            <a:pPr rtl="1"/>
            <a:r>
              <a:rPr lang="ar-DZ" b="1" dirty="0"/>
              <a:t>4. منصات الألعاب:</a:t>
            </a:r>
            <a:endParaRPr lang="ar-DZ" dirty="0"/>
          </a:p>
          <a:p>
            <a:pPr rtl="1">
              <a:buFont typeface="Arial" panose="020B0604020202020204" pitchFamily="34" charset="0"/>
              <a:buChar char="•"/>
            </a:pPr>
            <a:r>
              <a:rPr lang="ar-DZ" b="1" dirty="0"/>
              <a:t>إكس بوكس:</a:t>
            </a:r>
            <a:r>
              <a:rPr lang="ar-DZ" dirty="0"/>
              <a:t> علامة تجارية للألعاب تتضمن أجهزة </a:t>
            </a:r>
            <a:r>
              <a:rPr lang="fr-FR" dirty="0"/>
              <a:t>Xbox </a:t>
            </a:r>
            <a:r>
              <a:rPr lang="fr-FR" dirty="0" err="1"/>
              <a:t>Series</a:t>
            </a:r>
            <a:r>
              <a:rPr lang="fr-FR" dirty="0"/>
              <a:t> X </a:t>
            </a:r>
            <a:r>
              <a:rPr lang="ar-DZ" dirty="0"/>
              <a:t>و</a:t>
            </a:r>
            <a:r>
              <a:rPr lang="fr-FR" dirty="0"/>
              <a:t>Xbox </a:t>
            </a:r>
            <a:r>
              <a:rPr lang="fr-FR" dirty="0" err="1"/>
              <a:t>Series</a:t>
            </a:r>
            <a:r>
              <a:rPr lang="fr-FR" dirty="0"/>
              <a:t> S، </a:t>
            </a:r>
            <a:r>
              <a:rPr lang="ar-DZ" dirty="0"/>
              <a:t>بالإضافة إلى خدمات مثل </a:t>
            </a:r>
            <a:r>
              <a:rPr lang="fr-FR" dirty="0"/>
              <a:t>Xbox Game </a:t>
            </a:r>
            <a:r>
              <a:rPr lang="fr-FR" dirty="0" err="1"/>
              <a:t>Pass</a:t>
            </a:r>
            <a:endParaRPr lang="fr-FR" dirty="0"/>
          </a:p>
          <a:p>
            <a:pPr algn="l"/>
            <a:endParaRPr lang="en-US" altLang="zh-CN" dirty="0"/>
          </a:p>
        </p:txBody>
      </p:sp>
      <p:pic>
        <p:nvPicPr>
          <p:cNvPr id="9" name="Imagen 30" descr="C:/Users/POWER/Downloads/mohammad-rahmani-8qEB0fTe9Vw-unsplash.jpgmohammad-rahmani-8qEB0fTe9Vw-unsplash"/>
          <p:cNvPicPr>
            <a:picLocks noChangeAspect="1"/>
          </p:cNvPicPr>
          <p:nvPr/>
        </p:nvPicPr>
        <p:blipFill>
          <a:blip r:embed="rId2"/>
          <a:srcRect l="28115" r="28115"/>
          <a:stretch>
            <a:fillRect/>
          </a:stretch>
        </p:blipFill>
        <p:spPr>
          <a:xfrm>
            <a:off x="9350905" y="4162548"/>
            <a:ext cx="2119288" cy="3226432"/>
          </a:xfrm>
          <a:prstGeom prst="rect">
            <a:avLst/>
          </a:prstGeom>
        </p:spPr>
      </p:pic>
      <p:pic>
        <p:nvPicPr>
          <p:cNvPr id="10" name="Picture 22" descr="C:/Users/POWER/Downloads/minh-pham-HI6gy-p-WBI-unsplash.jpgminh-pham-HI6gy-p-WBI-unsplash"/>
          <p:cNvPicPr>
            <a:picLocks noChangeAspect="1" noChangeArrowheads="1"/>
          </p:cNvPicPr>
          <p:nvPr/>
        </p:nvPicPr>
        <p:blipFill>
          <a:blip r:embed="rId3"/>
          <a:srcRect l="15873" r="15873"/>
          <a:stretch>
            <a:fillRect/>
          </a:stretch>
        </p:blipFill>
        <p:spPr bwMode="auto">
          <a:xfrm>
            <a:off x="9365314" y="11178361"/>
            <a:ext cx="2080329" cy="30618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Users/POWER/Downloads/surface-gNlvxxs4ehQ-unsplash.jpgsurface-gNlvxxs4ehQ-unsplash"/>
          <p:cNvPicPr>
            <a:picLocks noChangeAspect="1" noChangeArrowheads="1"/>
          </p:cNvPicPr>
          <p:nvPr/>
        </p:nvPicPr>
        <p:blipFill>
          <a:blip r:embed="rId4"/>
          <a:srcRect t="218" b="218"/>
          <a:stretch>
            <a:fillRect/>
          </a:stretch>
        </p:blipFill>
        <p:spPr bwMode="auto">
          <a:xfrm>
            <a:off x="9338446" y="7601327"/>
            <a:ext cx="2151244" cy="3212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9" descr="C:/Users/POWER/Downloads/sunrise-king-IN30NrknBxo-unsplash.jpgsunrise-king-IN30NrknBxo-unsplash"/>
          <p:cNvPicPr>
            <a:picLocks noChangeAspect="1"/>
          </p:cNvPicPr>
          <p:nvPr/>
        </p:nvPicPr>
        <p:blipFill>
          <a:blip r:embed="rId5"/>
          <a:srcRect l="25646" r="25646"/>
          <a:stretch>
            <a:fillRect/>
          </a:stretch>
        </p:blipFill>
        <p:spPr>
          <a:xfrm>
            <a:off x="7031340" y="6282378"/>
            <a:ext cx="2167890" cy="3196590"/>
          </a:xfrm>
          <a:prstGeom prst="rect">
            <a:avLst/>
          </a:prstGeom>
        </p:spPr>
      </p:pic>
      <p:pic>
        <p:nvPicPr>
          <p:cNvPr id="14" name="Image 23" descr="C:/Users/POWER/Downloads/dimitris-chapsoulas-cQid5BJTOHE-unsplash.jpgdimitris-chapsoulas-cQid5BJTOHE-unsplash"/>
          <p:cNvPicPr>
            <a:picLocks noChangeAspect="1"/>
          </p:cNvPicPr>
          <p:nvPr/>
        </p:nvPicPr>
        <p:blipFill>
          <a:blip r:embed="rId6"/>
          <a:srcRect l="3612" r="3612"/>
          <a:stretch>
            <a:fillRect/>
          </a:stretch>
        </p:blipFill>
        <p:spPr>
          <a:xfrm>
            <a:off x="9314066" y="842834"/>
            <a:ext cx="2165684" cy="3112168"/>
          </a:xfrm>
          <a:prstGeom prst="rect">
            <a:avLst/>
          </a:prstGeom>
        </p:spPr>
      </p:pic>
      <p:pic>
        <p:nvPicPr>
          <p:cNvPr id="16" name="Image 24" descr="C:/Users/POWER/Downloads/sharad-bhat-nSDVWqkIAJM-unsplash.jpgsharad-bhat-nSDVWqkIAJM-unsplash"/>
          <p:cNvPicPr>
            <a:picLocks noChangeAspect="1"/>
          </p:cNvPicPr>
          <p:nvPr/>
        </p:nvPicPr>
        <p:blipFill>
          <a:blip r:embed="rId7"/>
          <a:srcRect l="24822" r="24822"/>
          <a:stretch>
            <a:fillRect/>
          </a:stretch>
        </p:blipFill>
        <p:spPr>
          <a:xfrm>
            <a:off x="7020528" y="2727371"/>
            <a:ext cx="2165683" cy="3224464"/>
          </a:xfrm>
          <a:prstGeom prst="rect">
            <a:avLst/>
          </a:prstGeom>
        </p:spPr>
      </p:pic>
      <p:pic>
        <p:nvPicPr>
          <p:cNvPr id="18" name="Image 25" descr="C:/Users/POWER/Downloads/appshunter-io-cZnFKK30D8M-unsplash.jpgappshunter-io-cZnFKK30D8M-unsplash"/>
          <p:cNvPicPr>
            <a:picLocks noChangeAspect="1"/>
          </p:cNvPicPr>
          <p:nvPr/>
        </p:nvPicPr>
        <p:blipFill>
          <a:blip r:embed="rId8"/>
          <a:srcRect l="27335" r="27335"/>
          <a:stretch>
            <a:fillRect/>
          </a:stretch>
        </p:blipFill>
        <p:spPr>
          <a:xfrm>
            <a:off x="7020560" y="9810115"/>
            <a:ext cx="2149475" cy="3456940"/>
          </a:xfrm>
          <a:prstGeom prst="rect">
            <a:avLst/>
          </a:prstGeom>
        </p:spPr>
      </p:pic>
      <p:pic>
        <p:nvPicPr>
          <p:cNvPr id="20" name="Picture 19"/>
          <p:cNvPicPr/>
          <p:nvPr/>
        </p:nvPicPr>
        <p:blipFill>
          <a:blip r:embed="rId9"/>
          <a:stretch>
            <a:fillRect/>
          </a:stretch>
        </p:blipFill>
        <p:spPr>
          <a:xfrm>
            <a:off x="7058660" y="-788670"/>
            <a:ext cx="2127250" cy="31851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111"/>
            <a:ext cx="3206792" cy="612833"/>
          </a:xfrm>
        </p:spPr>
        <p:txBody>
          <a:bodyPr/>
          <a:lstStyle/>
          <a:p>
            <a:pPr rtl="1"/>
            <a:r>
              <a:rPr lang="ar-DZ" sz="2800" dirty="0">
                <a:solidFill>
                  <a:srgbClr val="FFCA08"/>
                </a:solidFill>
              </a:rPr>
              <a:t>منتجات الشركة     </a:t>
            </a:r>
            <a:r>
              <a:rPr lang="en-US" sz="2800" dirty="0">
                <a:solidFill>
                  <a:srgbClr val="FFCA08"/>
                </a:solidFill>
              </a:rPr>
              <a:t>:</a:t>
            </a:r>
          </a:p>
        </p:txBody>
      </p:sp>
      <p:sp>
        <p:nvSpPr>
          <p:cNvPr id="4" name="Text Placeholder 3"/>
          <p:cNvSpPr>
            <a:spLocks noGrp="1"/>
          </p:cNvSpPr>
          <p:nvPr>
            <p:ph type="body" sz="quarter" idx="32"/>
          </p:nvPr>
        </p:nvSpPr>
        <p:spPr>
          <a:xfrm>
            <a:off x="84455" y="876300"/>
            <a:ext cx="6636385" cy="5981700"/>
          </a:xfrm>
        </p:spPr>
        <p:txBody>
          <a:bodyPr/>
          <a:lstStyle/>
          <a:p>
            <a:pPr rtl="1"/>
            <a:r>
              <a:rPr lang="ar-DZ" b="1" dirty="0"/>
              <a:t>5. محركات البحث ومتصفحات الإنترنت:</a:t>
            </a:r>
            <a:endParaRPr lang="ar-DZ" dirty="0"/>
          </a:p>
          <a:p>
            <a:pPr rtl="1">
              <a:buFont typeface="Arial" panose="020B0604020202020204" pitchFamily="34" charset="0"/>
              <a:buChar char="•"/>
            </a:pPr>
            <a:r>
              <a:rPr lang="ar-DZ" b="1" dirty="0"/>
              <a:t>بينغ (</a:t>
            </a:r>
            <a:r>
              <a:rPr lang="fr-FR" b="1" dirty="0"/>
              <a:t>Bing):</a:t>
            </a:r>
            <a:r>
              <a:rPr lang="fr-FR" dirty="0"/>
              <a:t> </a:t>
            </a:r>
            <a:r>
              <a:rPr lang="ar-DZ" dirty="0"/>
              <a:t>محرك بحث ينافس جوجل، ويقدم نتائج بحث وصور وخدمات ترجمة.</a:t>
            </a:r>
          </a:p>
          <a:p>
            <a:pPr rtl="1">
              <a:buFont typeface="Arial" panose="020B0604020202020204" pitchFamily="34" charset="0"/>
              <a:buChar char="•"/>
            </a:pPr>
            <a:r>
              <a:rPr lang="ar-DZ" b="1" dirty="0"/>
              <a:t>مايكروسوفت </a:t>
            </a:r>
            <a:r>
              <a:rPr lang="ar-DZ" b="1" dirty="0" err="1"/>
              <a:t>إيدج</a:t>
            </a:r>
            <a:r>
              <a:rPr lang="ar-DZ" b="1" dirty="0"/>
              <a:t> (</a:t>
            </a:r>
            <a:r>
              <a:rPr lang="fr-FR" b="1" dirty="0"/>
              <a:t>Microsoft Edge):</a:t>
            </a:r>
            <a:r>
              <a:rPr lang="fr-FR" dirty="0"/>
              <a:t> </a:t>
            </a:r>
            <a:r>
              <a:rPr lang="ar-DZ" dirty="0"/>
              <a:t>متصفح ويب سريع وآمن مبني على تقنية كروميوم.</a:t>
            </a:r>
          </a:p>
          <a:p>
            <a:pPr rtl="1"/>
            <a:r>
              <a:rPr lang="ar-DZ" b="1" dirty="0"/>
              <a:t>6. الذكاء الاصطناعي والخدمات الذكية:</a:t>
            </a:r>
            <a:endParaRPr lang="ar-DZ" dirty="0"/>
          </a:p>
          <a:p>
            <a:pPr rtl="1">
              <a:buFont typeface="Arial" panose="020B0604020202020204" pitchFamily="34" charset="0"/>
              <a:buChar char="•"/>
            </a:pPr>
            <a:r>
              <a:rPr lang="ar-DZ" b="1" dirty="0" err="1"/>
              <a:t>كوبايلوت</a:t>
            </a:r>
            <a:r>
              <a:rPr lang="ar-DZ" b="1" dirty="0"/>
              <a:t> (</a:t>
            </a:r>
            <a:r>
              <a:rPr lang="fr-FR" b="1" dirty="0" err="1"/>
              <a:t>Copilot</a:t>
            </a:r>
            <a:r>
              <a:rPr lang="fr-FR" b="1" dirty="0"/>
              <a:t>):</a:t>
            </a:r>
            <a:r>
              <a:rPr lang="fr-FR" dirty="0"/>
              <a:t> </a:t>
            </a:r>
            <a:r>
              <a:rPr lang="ar-DZ" dirty="0"/>
              <a:t>مساعد ذكي يعمل بالذكاء الاصطناعي ومُدمج في منتجات مايكروسوفت لمساعدة المستخدمين على إكمال المهام بكفاءة.</a:t>
            </a:r>
          </a:p>
          <a:p>
            <a:pPr rtl="1">
              <a:buFont typeface="Arial" panose="020B0604020202020204" pitchFamily="34" charset="0"/>
              <a:buChar char="•"/>
            </a:pPr>
            <a:r>
              <a:rPr lang="ar-DZ" b="1" dirty="0"/>
              <a:t>كورتانا (</a:t>
            </a:r>
            <a:r>
              <a:rPr lang="fr-FR" b="1" dirty="0"/>
              <a:t>Cortana):</a:t>
            </a:r>
            <a:r>
              <a:rPr lang="fr-FR" dirty="0"/>
              <a:t> </a:t>
            </a:r>
            <a:r>
              <a:rPr lang="ar-DZ" dirty="0"/>
              <a:t>مساعد صوتي كان مدمجًا سابقًا في ويندوز، وتم الاستغناء عنه لصالح </a:t>
            </a:r>
            <a:r>
              <a:rPr lang="ar-DZ" dirty="0" err="1"/>
              <a:t>كوبايلوت</a:t>
            </a:r>
            <a:r>
              <a:rPr lang="ar-DZ" dirty="0"/>
              <a:t>.</a:t>
            </a:r>
          </a:p>
          <a:p>
            <a:pPr rtl="1"/>
            <a:r>
              <a:rPr lang="ar-DZ" b="1" dirty="0"/>
              <a:t>7. أدوات التطوير والبرمجة:</a:t>
            </a:r>
            <a:endParaRPr lang="ar-DZ" dirty="0"/>
          </a:p>
          <a:p>
            <a:pPr rtl="1">
              <a:buFont typeface="Arial" panose="020B0604020202020204" pitchFamily="34" charset="0"/>
              <a:buChar char="•"/>
            </a:pPr>
            <a:r>
              <a:rPr lang="ar-DZ" b="1" dirty="0"/>
              <a:t>فيجوال ستوديو (</a:t>
            </a:r>
            <a:r>
              <a:rPr lang="fr-FR" b="1" dirty="0"/>
              <a:t>Visual Studio):</a:t>
            </a:r>
            <a:r>
              <a:rPr lang="fr-FR" dirty="0"/>
              <a:t> </a:t>
            </a:r>
            <a:r>
              <a:rPr lang="ar-DZ" dirty="0"/>
              <a:t>بيئة تطوير متكاملة (</a:t>
            </a:r>
            <a:r>
              <a:rPr lang="fr-FR" dirty="0"/>
              <a:t>IDE) </a:t>
            </a:r>
            <a:r>
              <a:rPr lang="ar-DZ" dirty="0"/>
              <a:t>لبناء تطبيقات متنوعة.</a:t>
            </a:r>
          </a:p>
          <a:p>
            <a:pPr rtl="1">
              <a:buFont typeface="Arial" panose="020B0604020202020204" pitchFamily="34" charset="0"/>
              <a:buChar char="•"/>
            </a:pPr>
            <a:r>
              <a:rPr lang="ar-DZ" b="1" dirty="0"/>
              <a:t>جيت هب (</a:t>
            </a:r>
            <a:r>
              <a:rPr lang="fr-FR" b="1" dirty="0"/>
              <a:t>GitHub):</a:t>
            </a:r>
            <a:r>
              <a:rPr lang="fr-FR" dirty="0"/>
              <a:t> </a:t>
            </a:r>
            <a:r>
              <a:rPr lang="ar-DZ" dirty="0"/>
              <a:t>منصة استضافة أكواد لمشاريع المصادر المفتوحة، استحوذت عليها مايكروسوفت في عام 2018.</a:t>
            </a:r>
          </a:p>
          <a:p>
            <a:pPr rtl="1"/>
            <a:r>
              <a:rPr lang="ar-DZ" b="1" dirty="0"/>
              <a:t>8. الأمن السيبراني والحماية:</a:t>
            </a:r>
            <a:endParaRPr lang="ar-DZ" dirty="0"/>
          </a:p>
          <a:p>
            <a:pPr rtl="1">
              <a:buFont typeface="Arial" panose="020B0604020202020204" pitchFamily="34" charset="0"/>
              <a:buChar char="•"/>
            </a:pPr>
            <a:r>
              <a:rPr lang="ar-DZ" b="1" dirty="0"/>
              <a:t>مايكروسوفت </a:t>
            </a:r>
            <a:r>
              <a:rPr lang="ar-DZ" b="1" dirty="0" err="1"/>
              <a:t>ديفيندر</a:t>
            </a:r>
            <a:r>
              <a:rPr lang="ar-DZ" b="1" dirty="0"/>
              <a:t> (</a:t>
            </a:r>
            <a:r>
              <a:rPr lang="fr-FR" b="1" dirty="0"/>
              <a:t>Microsoft Defender):</a:t>
            </a:r>
            <a:r>
              <a:rPr lang="fr-FR" dirty="0"/>
              <a:t> </a:t>
            </a:r>
            <a:r>
              <a:rPr lang="ar-DZ" dirty="0"/>
              <a:t>حل أمني مدمج في ويندوز يوفر حماية ضد الفيروسات والبرمجيات الخبيثة</a:t>
            </a:r>
          </a:p>
          <a:p>
            <a:pPr algn="l"/>
            <a:endParaRPr lang="en-US" altLang="en-GB" dirty="0"/>
          </a:p>
        </p:txBody>
      </p:sp>
      <p:pic>
        <p:nvPicPr>
          <p:cNvPr id="21" name="Imagen 30" descr="C:/Users/POWER/Downloads/mohammad-rahmani-8qEB0fTe9Vw-unsplash.jpgmohammad-rahmani-8qEB0fTe9Vw-unsplash"/>
          <p:cNvPicPr>
            <a:picLocks noChangeAspect="1"/>
          </p:cNvPicPr>
          <p:nvPr/>
        </p:nvPicPr>
        <p:blipFill>
          <a:blip r:embed="rId2"/>
          <a:srcRect l="28115" r="28115"/>
          <a:stretch>
            <a:fillRect/>
          </a:stretch>
        </p:blipFill>
        <p:spPr>
          <a:xfrm>
            <a:off x="9317885" y="-2736092"/>
            <a:ext cx="2119288" cy="3226432"/>
          </a:xfrm>
          <a:prstGeom prst="rect">
            <a:avLst/>
          </a:prstGeom>
        </p:spPr>
      </p:pic>
      <p:pic>
        <p:nvPicPr>
          <p:cNvPr id="30" name="Picture 22" descr="C:/Users/POWER/Downloads/minh-pham-HI6gy-p-WBI-unsplash.jpgminh-pham-HI6gy-p-WBI-unsplash"/>
          <p:cNvPicPr>
            <a:picLocks noChangeAspect="1" noChangeArrowheads="1"/>
          </p:cNvPicPr>
          <p:nvPr/>
        </p:nvPicPr>
        <p:blipFill>
          <a:blip r:embed="rId3"/>
          <a:srcRect l="15873" r="15873"/>
          <a:stretch>
            <a:fillRect/>
          </a:stretch>
        </p:blipFill>
        <p:spPr bwMode="auto">
          <a:xfrm>
            <a:off x="9332294" y="4279721"/>
            <a:ext cx="2080329" cy="30618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C:/Users/POWER/Downloads/surface-gNlvxxs4ehQ-unsplash.jpgsurface-gNlvxxs4ehQ-unsplash"/>
          <p:cNvPicPr>
            <a:picLocks noChangeAspect="1" noChangeArrowheads="1"/>
          </p:cNvPicPr>
          <p:nvPr/>
        </p:nvPicPr>
        <p:blipFill>
          <a:blip r:embed="rId4"/>
          <a:srcRect t="218" b="218"/>
          <a:stretch>
            <a:fillRect/>
          </a:stretch>
        </p:blipFill>
        <p:spPr bwMode="auto">
          <a:xfrm>
            <a:off x="9305426" y="702687"/>
            <a:ext cx="2151244" cy="32127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9" descr="C:/Users/POWER/Downloads/sunrise-king-IN30NrknBxo-unsplash.jpgsunrise-king-IN30NrknBxo-unsplash"/>
          <p:cNvPicPr>
            <a:picLocks noChangeAspect="1"/>
          </p:cNvPicPr>
          <p:nvPr/>
        </p:nvPicPr>
        <p:blipFill>
          <a:blip r:embed="rId5"/>
          <a:srcRect l="25646" r="25646"/>
          <a:stretch>
            <a:fillRect/>
          </a:stretch>
        </p:blipFill>
        <p:spPr>
          <a:xfrm>
            <a:off x="6998320" y="-616262"/>
            <a:ext cx="2167890" cy="3196590"/>
          </a:xfrm>
          <a:prstGeom prst="rect">
            <a:avLst/>
          </a:prstGeom>
        </p:spPr>
      </p:pic>
      <p:pic>
        <p:nvPicPr>
          <p:cNvPr id="33" name="Image 23" descr="C:/Users/POWER/Downloads/dimitris-chapsoulas-cQid5BJTOHE-unsplash.jpgdimitris-chapsoulas-cQid5BJTOHE-unsplash"/>
          <p:cNvPicPr>
            <a:picLocks noChangeAspect="1"/>
          </p:cNvPicPr>
          <p:nvPr/>
        </p:nvPicPr>
        <p:blipFill>
          <a:blip r:embed="rId6"/>
          <a:srcRect l="3612" r="3612"/>
          <a:stretch>
            <a:fillRect/>
          </a:stretch>
        </p:blipFill>
        <p:spPr>
          <a:xfrm>
            <a:off x="9281046" y="-6055806"/>
            <a:ext cx="2165684" cy="3112168"/>
          </a:xfrm>
          <a:prstGeom prst="rect">
            <a:avLst/>
          </a:prstGeom>
        </p:spPr>
      </p:pic>
      <p:pic>
        <p:nvPicPr>
          <p:cNvPr id="34" name="Image 24" descr="C:/Users/POWER/Downloads/sharad-bhat-nSDVWqkIAJM-unsplash.jpgsharad-bhat-nSDVWqkIAJM-unsplash"/>
          <p:cNvPicPr>
            <a:picLocks noChangeAspect="1"/>
          </p:cNvPicPr>
          <p:nvPr/>
        </p:nvPicPr>
        <p:blipFill>
          <a:blip r:embed="rId7"/>
          <a:srcRect l="24822" r="24822"/>
          <a:stretch>
            <a:fillRect/>
          </a:stretch>
        </p:blipFill>
        <p:spPr>
          <a:xfrm>
            <a:off x="6987508" y="-4171269"/>
            <a:ext cx="2165683" cy="3224464"/>
          </a:xfrm>
          <a:prstGeom prst="rect">
            <a:avLst/>
          </a:prstGeom>
        </p:spPr>
      </p:pic>
      <p:pic>
        <p:nvPicPr>
          <p:cNvPr id="35" name="Image 25" descr="C:/Users/POWER/Downloads/appshunter-io-cZnFKK30D8M-unsplash.jpgappshunter-io-cZnFKK30D8M-unsplash"/>
          <p:cNvPicPr>
            <a:picLocks noChangeAspect="1"/>
          </p:cNvPicPr>
          <p:nvPr/>
        </p:nvPicPr>
        <p:blipFill>
          <a:blip r:embed="rId8"/>
          <a:srcRect l="27335" r="27335"/>
          <a:stretch>
            <a:fillRect/>
          </a:stretch>
        </p:blipFill>
        <p:spPr>
          <a:xfrm>
            <a:off x="6987540" y="2911475"/>
            <a:ext cx="2149475" cy="3456940"/>
          </a:xfrm>
          <a:prstGeom prst="rect">
            <a:avLst/>
          </a:prstGeom>
        </p:spPr>
      </p:pic>
      <p:pic>
        <p:nvPicPr>
          <p:cNvPr id="36" name="Picture 35"/>
          <p:cNvPicPr/>
          <p:nvPr/>
        </p:nvPicPr>
        <p:blipFill>
          <a:blip r:embed="rId9"/>
          <a:stretch>
            <a:fillRect/>
          </a:stretch>
        </p:blipFill>
        <p:spPr>
          <a:xfrm>
            <a:off x="7025640" y="-7687310"/>
            <a:ext cx="2127250" cy="31851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7226" y="436418"/>
            <a:ext cx="5896338" cy="4512397"/>
          </a:xfrm>
        </p:spPr>
        <p:txBody>
          <a:bodyPr vert="horz" lIns="0" tIns="0" rIns="0" bIns="0" rtlCol="0" anchor="b">
            <a:noAutofit/>
          </a:bodyPr>
          <a:lstStyle/>
          <a:p>
            <a:r>
              <a:rPr lang="en-US" dirty="0"/>
              <a:t>COMPETITORS</a:t>
            </a:r>
          </a:p>
        </p:txBody>
      </p:sp>
      <p:pic>
        <p:nvPicPr>
          <p:cNvPr id="4" name="Picture Placeholder 3" descr="High-five in a workspace."/>
          <p:cNvPicPr>
            <a:picLocks noGrp="1" noChangeAspect="1"/>
          </p:cNvPicPr>
          <p:nvPr>
            <p:ph type="pic" sz="quarter" idx="18"/>
          </p:nvPr>
        </p:nvPicPr>
        <p:blipFill>
          <a:blip r:embed="rId2" cstate="screen"/>
          <a:srcRect t="20" b="20"/>
          <a:stretch>
            <a:fillRect/>
          </a:stretch>
        </p:blipFill>
        <p:spPr>
          <a:xfrm>
            <a:off x="6883862" y="669510"/>
            <a:ext cx="3902491" cy="3902491"/>
          </a:xfrm>
          <a:blipFill dpi="0" rotWithShape="0">
            <a:blip r:embed="rId3" cstate="screen"/>
            <a:srcRect/>
            <a:stretch>
              <a:fillRect/>
            </a:stretch>
          </a:blipFill>
        </p:spPr>
      </p:pic>
      <p:pic>
        <p:nvPicPr>
          <p:cNvPr id="9" name="Picture Placeholder 8" descr="Woman with crossed arms."/>
          <p:cNvPicPr>
            <a:picLocks noGrp="1" noChangeAspect="1"/>
          </p:cNvPicPr>
          <p:nvPr>
            <p:ph type="pic" sz="quarter" idx="19"/>
          </p:nvPr>
        </p:nvPicPr>
        <p:blipFill>
          <a:blip r:embed="rId4" cstate="screen"/>
          <a:srcRect l="2" r="2"/>
          <a:stretch>
            <a:fillRect/>
          </a:stretch>
        </p:blipFill>
        <p:spPr>
          <a:xfrm>
            <a:off x="9052312" y="2833425"/>
            <a:ext cx="3139688" cy="3872174"/>
          </a:xfrm>
          <a:blipFill dpi="0" rotWithShape="0">
            <a:blip r:embed="rId5" cstate="screen"/>
            <a:srcRect/>
            <a:stretch>
              <a:fillRect/>
            </a:stretch>
          </a:blipFill>
        </p:spPr>
      </p:pic>
      <p:pic>
        <p:nvPicPr>
          <p:cNvPr id="3" name="Imagen 30" descr="C:/Users/POWER/Downloads/mohammad-rahmani-8qEB0fTe9Vw-unsplash.jpgmohammad-rahmani-8qEB0fTe9Vw-unsplash"/>
          <p:cNvPicPr>
            <a:picLocks noChangeAspect="1"/>
          </p:cNvPicPr>
          <p:nvPr/>
        </p:nvPicPr>
        <p:blipFill>
          <a:blip r:embed="rId6"/>
          <a:srcRect l="28115" r="28115"/>
          <a:stretch>
            <a:fillRect/>
          </a:stretch>
        </p:blipFill>
        <p:spPr>
          <a:xfrm>
            <a:off x="9233430" y="-11386697"/>
            <a:ext cx="2119288" cy="3226432"/>
          </a:xfrm>
          <a:prstGeom prst="rect">
            <a:avLst/>
          </a:prstGeom>
        </p:spPr>
      </p:pic>
      <p:pic>
        <p:nvPicPr>
          <p:cNvPr id="10" name="Picture 22" descr="C:/Users/POWER/Downloads/minh-pham-HI6gy-p-WBI-unsplash.jpgminh-pham-HI6gy-p-WBI-unsplash"/>
          <p:cNvPicPr>
            <a:picLocks noChangeAspect="1" noChangeArrowheads="1"/>
          </p:cNvPicPr>
          <p:nvPr/>
        </p:nvPicPr>
        <p:blipFill>
          <a:blip r:embed="rId7"/>
          <a:srcRect l="15873" r="15873"/>
          <a:stretch>
            <a:fillRect/>
          </a:stretch>
        </p:blipFill>
        <p:spPr bwMode="auto">
          <a:xfrm>
            <a:off x="9247839" y="-4370884"/>
            <a:ext cx="2080329" cy="30618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Users/POWER/Downloads/surface-gNlvxxs4ehQ-unsplash.jpgsurface-gNlvxxs4ehQ-unsplash"/>
          <p:cNvPicPr>
            <a:picLocks noChangeAspect="1" noChangeArrowheads="1"/>
          </p:cNvPicPr>
          <p:nvPr/>
        </p:nvPicPr>
        <p:blipFill>
          <a:blip r:embed="rId8"/>
          <a:srcRect t="218" b="218"/>
          <a:stretch>
            <a:fillRect/>
          </a:stretch>
        </p:blipFill>
        <p:spPr bwMode="auto">
          <a:xfrm>
            <a:off x="9220971" y="-7947918"/>
            <a:ext cx="2151244" cy="3212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9" descr="C:/Users/POWER/Downloads/sunrise-king-IN30NrknBxo-unsplash.jpgsunrise-king-IN30NrknBxo-unsplash"/>
          <p:cNvPicPr>
            <a:picLocks noChangeAspect="1"/>
          </p:cNvPicPr>
          <p:nvPr/>
        </p:nvPicPr>
        <p:blipFill>
          <a:blip r:embed="rId9"/>
          <a:srcRect l="25646" r="25646"/>
          <a:stretch>
            <a:fillRect/>
          </a:stretch>
        </p:blipFill>
        <p:spPr>
          <a:xfrm>
            <a:off x="6913865" y="-9266867"/>
            <a:ext cx="2167890" cy="3196590"/>
          </a:xfrm>
          <a:prstGeom prst="rect">
            <a:avLst/>
          </a:prstGeom>
        </p:spPr>
      </p:pic>
      <p:pic>
        <p:nvPicPr>
          <p:cNvPr id="14" name="Image 23" descr="C:/Users/POWER/Downloads/dimitris-chapsoulas-cQid5BJTOHE-unsplash.jpgdimitris-chapsoulas-cQid5BJTOHE-unsplash"/>
          <p:cNvPicPr>
            <a:picLocks noChangeAspect="1"/>
          </p:cNvPicPr>
          <p:nvPr/>
        </p:nvPicPr>
        <p:blipFill>
          <a:blip r:embed="rId10"/>
          <a:srcRect l="3612" r="3612"/>
          <a:stretch>
            <a:fillRect/>
          </a:stretch>
        </p:blipFill>
        <p:spPr>
          <a:xfrm>
            <a:off x="9196591" y="-14706411"/>
            <a:ext cx="2165684" cy="3112168"/>
          </a:xfrm>
          <a:prstGeom prst="rect">
            <a:avLst/>
          </a:prstGeom>
        </p:spPr>
      </p:pic>
      <p:pic>
        <p:nvPicPr>
          <p:cNvPr id="16" name="Image 24" descr="C:/Users/POWER/Downloads/sharad-bhat-nSDVWqkIAJM-unsplash.jpgsharad-bhat-nSDVWqkIAJM-unsplash"/>
          <p:cNvPicPr>
            <a:picLocks noChangeAspect="1"/>
          </p:cNvPicPr>
          <p:nvPr/>
        </p:nvPicPr>
        <p:blipFill>
          <a:blip r:embed="rId11"/>
          <a:srcRect l="24822" r="24822"/>
          <a:stretch>
            <a:fillRect/>
          </a:stretch>
        </p:blipFill>
        <p:spPr>
          <a:xfrm>
            <a:off x="6903053" y="-12821874"/>
            <a:ext cx="2165683" cy="3224464"/>
          </a:xfrm>
          <a:prstGeom prst="rect">
            <a:avLst/>
          </a:prstGeom>
        </p:spPr>
      </p:pic>
      <p:pic>
        <p:nvPicPr>
          <p:cNvPr id="18" name="Image 25" descr="C:/Users/POWER/Downloads/appshunter-io-cZnFKK30D8M-unsplash.jpgappshunter-io-cZnFKK30D8M-unsplash"/>
          <p:cNvPicPr>
            <a:picLocks noChangeAspect="1"/>
          </p:cNvPicPr>
          <p:nvPr/>
        </p:nvPicPr>
        <p:blipFill>
          <a:blip r:embed="rId12"/>
          <a:srcRect l="27335" r="27335"/>
          <a:stretch>
            <a:fillRect/>
          </a:stretch>
        </p:blipFill>
        <p:spPr>
          <a:xfrm>
            <a:off x="6903085" y="-5739130"/>
            <a:ext cx="2149475" cy="3456940"/>
          </a:xfrm>
          <a:prstGeom prst="rect">
            <a:avLst/>
          </a:prstGeom>
        </p:spPr>
      </p:pic>
      <p:pic>
        <p:nvPicPr>
          <p:cNvPr id="20" name="Picture 19"/>
          <p:cNvPicPr/>
          <p:nvPr/>
        </p:nvPicPr>
        <p:blipFill>
          <a:blip r:embed="rId13"/>
          <a:stretch>
            <a:fillRect/>
          </a:stretch>
        </p:blipFill>
        <p:spPr>
          <a:xfrm>
            <a:off x="6941185" y="-16337915"/>
            <a:ext cx="2127250" cy="31851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2715" y="109220"/>
            <a:ext cx="3456305" cy="722630"/>
          </a:xfrm>
        </p:spPr>
        <p:txBody>
          <a:bodyPr/>
          <a:lstStyle/>
          <a:p>
            <a:pPr algn="r" rtl="1"/>
            <a:r>
              <a:rPr lang="ar-DZ" dirty="0"/>
              <a:t>المنافسين</a:t>
            </a:r>
            <a:r>
              <a:rPr lang="en-US" dirty="0"/>
              <a:t>:</a:t>
            </a:r>
          </a:p>
        </p:txBody>
      </p:sp>
      <p:sp>
        <p:nvSpPr>
          <p:cNvPr id="4" name="Content Placeholder 3"/>
          <p:cNvSpPr>
            <a:spLocks noGrp="1"/>
          </p:cNvSpPr>
          <p:nvPr>
            <p:ph sz="quarter" idx="18"/>
          </p:nvPr>
        </p:nvSpPr>
        <p:spPr>
          <a:xfrm>
            <a:off x="133350" y="996315"/>
            <a:ext cx="6685280" cy="4707255"/>
          </a:xfrm>
        </p:spPr>
        <p:txBody>
          <a:bodyPr lIns="0" tIns="0" rIns="0" bIns="0">
            <a:noAutofit/>
          </a:bodyPr>
          <a:lstStyle/>
          <a:p>
            <a:pPr algn="r" rtl="1"/>
            <a:r>
              <a:rPr lang="fr-FR" sz="1600" b="1" dirty="0"/>
              <a:t>:Google (Alphabet Inc.) </a:t>
            </a:r>
            <a:r>
              <a:rPr lang="fr-FR" b="1" dirty="0"/>
              <a:t>– </a:t>
            </a:r>
            <a:r>
              <a:rPr lang="ar-DZ" dirty="0"/>
              <a:t>تنافس </a:t>
            </a:r>
            <a:r>
              <a:rPr lang="fr-FR" dirty="0"/>
              <a:t>Microsoft </a:t>
            </a:r>
            <a:r>
              <a:rPr lang="ar-DZ" dirty="0"/>
              <a:t>في محركات البحث (</a:t>
            </a:r>
            <a:r>
              <a:rPr lang="fr-FR" dirty="0"/>
              <a:t>Google </a:t>
            </a:r>
            <a:r>
              <a:rPr lang="fr-FR" dirty="0" err="1"/>
              <a:t>Search</a:t>
            </a:r>
            <a:r>
              <a:rPr lang="fr-FR" dirty="0"/>
              <a:t> </a:t>
            </a:r>
            <a:r>
              <a:rPr lang="ar-DZ" dirty="0"/>
              <a:t>ضد </a:t>
            </a:r>
            <a:r>
              <a:rPr lang="fr-FR" dirty="0"/>
              <a:t>Bing)، </a:t>
            </a:r>
            <a:r>
              <a:rPr lang="ar-DZ" dirty="0"/>
              <a:t>وأنظمة التشغيل (</a:t>
            </a:r>
            <a:r>
              <a:rPr lang="fr-FR" dirty="0"/>
              <a:t>Chrome OS </a:t>
            </a:r>
            <a:r>
              <a:rPr lang="ar-DZ" dirty="0"/>
              <a:t>ضد </a:t>
            </a:r>
            <a:r>
              <a:rPr lang="fr-FR" dirty="0"/>
              <a:t>Windows)، </a:t>
            </a:r>
            <a:r>
              <a:rPr lang="ar-DZ" dirty="0"/>
              <a:t>والخدمات السحابية (</a:t>
            </a:r>
            <a:r>
              <a:rPr lang="fr-FR" dirty="0"/>
              <a:t>Google Cloud </a:t>
            </a:r>
            <a:r>
              <a:rPr lang="ar-DZ" dirty="0"/>
              <a:t>ضد </a:t>
            </a:r>
            <a:r>
              <a:rPr lang="fr-FR" dirty="0"/>
              <a:t>Azure).</a:t>
            </a:r>
          </a:p>
          <a:p>
            <a:pPr algn="r" rtl="1"/>
            <a:r>
              <a:rPr lang="fr-FR" sz="1600" b="1" dirty="0"/>
              <a:t>:Apple</a:t>
            </a:r>
            <a:r>
              <a:rPr lang="fr-FR" b="1" dirty="0"/>
              <a:t> – </a:t>
            </a:r>
            <a:r>
              <a:rPr lang="ar-DZ" dirty="0"/>
              <a:t>تنافس في أنظمة التشغيل (</a:t>
            </a:r>
            <a:r>
              <a:rPr lang="fr-FR" dirty="0" err="1"/>
              <a:t>macOS</a:t>
            </a:r>
            <a:r>
              <a:rPr lang="fr-FR" dirty="0"/>
              <a:t> </a:t>
            </a:r>
            <a:r>
              <a:rPr lang="ar-DZ" dirty="0"/>
              <a:t>ضد </a:t>
            </a:r>
            <a:r>
              <a:rPr lang="fr-FR" dirty="0"/>
              <a:t>Windows)، </a:t>
            </a:r>
            <a:r>
              <a:rPr lang="ar-DZ" dirty="0"/>
              <a:t>والحواسيب (</a:t>
            </a:r>
            <a:r>
              <a:rPr lang="fr-FR" dirty="0" err="1"/>
              <a:t>MacBooks</a:t>
            </a:r>
            <a:r>
              <a:rPr lang="fr-FR" dirty="0"/>
              <a:t> </a:t>
            </a:r>
            <a:r>
              <a:rPr lang="ar-DZ" dirty="0"/>
              <a:t>ضد </a:t>
            </a:r>
            <a:r>
              <a:rPr lang="fr-FR" dirty="0"/>
              <a:t>Surface)، </a:t>
            </a:r>
            <a:r>
              <a:rPr lang="ar-DZ" dirty="0"/>
              <a:t>وأدوات الإنتاجية (</a:t>
            </a:r>
            <a:r>
              <a:rPr lang="fr-FR" dirty="0" err="1"/>
              <a:t>iWork</a:t>
            </a:r>
            <a:r>
              <a:rPr lang="fr-FR" dirty="0"/>
              <a:t> </a:t>
            </a:r>
            <a:r>
              <a:rPr lang="ar-DZ" dirty="0"/>
              <a:t>ضد </a:t>
            </a:r>
            <a:r>
              <a:rPr lang="fr-FR" dirty="0"/>
              <a:t>Microsoft Office).</a:t>
            </a:r>
          </a:p>
          <a:p>
            <a:pPr algn="r" rtl="1"/>
            <a:r>
              <a:rPr lang="fr-FR" sz="1600" b="1" dirty="0"/>
              <a:t>:Amazon (AWS) </a:t>
            </a:r>
            <a:r>
              <a:rPr lang="fr-FR" b="1" dirty="0"/>
              <a:t>– </a:t>
            </a:r>
            <a:r>
              <a:rPr lang="ar-DZ" dirty="0"/>
              <a:t>أكبر منافس في الحوسبة السحابية، حيث تنافس </a:t>
            </a:r>
            <a:r>
              <a:rPr lang="fr-FR" dirty="0"/>
              <a:t>Amazon Web Services (AWS) Azure.</a:t>
            </a:r>
          </a:p>
          <a:p>
            <a:pPr algn="r" rtl="1"/>
            <a:r>
              <a:rPr lang="fr-FR" sz="1600" b="1" dirty="0"/>
              <a:t>:Sony </a:t>
            </a:r>
            <a:r>
              <a:rPr lang="fr-FR" b="1" dirty="0"/>
              <a:t>– </a:t>
            </a:r>
            <a:r>
              <a:rPr lang="ar-DZ" dirty="0"/>
              <a:t>منافس رئيسي في صناعة الألعاب، حيث تنافس </a:t>
            </a:r>
            <a:r>
              <a:rPr lang="fr-FR" dirty="0"/>
              <a:t>PlayStation </a:t>
            </a:r>
            <a:r>
              <a:rPr lang="ar-DZ" dirty="0"/>
              <a:t>ضد </a:t>
            </a:r>
            <a:r>
              <a:rPr lang="fr-FR" dirty="0"/>
              <a:t>Xbox، </a:t>
            </a:r>
            <a:r>
              <a:rPr lang="ar-DZ" dirty="0"/>
              <a:t>بما في ذلك الخدمات مثل </a:t>
            </a:r>
            <a:r>
              <a:rPr lang="fr-FR" dirty="0"/>
              <a:t>Game </a:t>
            </a:r>
            <a:r>
              <a:rPr lang="fr-FR" dirty="0" err="1"/>
              <a:t>Pass</a:t>
            </a:r>
            <a:r>
              <a:rPr lang="fr-FR" dirty="0"/>
              <a:t> </a:t>
            </a:r>
            <a:r>
              <a:rPr lang="ar-DZ" dirty="0"/>
              <a:t>ضد </a:t>
            </a:r>
            <a:r>
              <a:rPr lang="fr-FR" dirty="0"/>
              <a:t>PlayStation Plus</a:t>
            </a:r>
            <a:r>
              <a:rPr lang="fr-FR" b="1" dirty="0"/>
              <a:t>.</a:t>
            </a:r>
            <a:endParaRPr lang="fr-FR" dirty="0"/>
          </a:p>
          <a:p>
            <a:pPr algn="r" rtl="1"/>
            <a:r>
              <a:rPr lang="fr-FR" sz="1600" b="1" dirty="0"/>
              <a:t>:IBM </a:t>
            </a:r>
            <a:r>
              <a:rPr lang="fr-FR" b="1" dirty="0"/>
              <a:t>– </a:t>
            </a:r>
            <a:r>
              <a:rPr lang="ar-DZ" dirty="0"/>
              <a:t>تنافس في حلول المؤسسات، الذكاء الاصطناعي، والخدمات السحابية</a:t>
            </a:r>
            <a:r>
              <a:rPr lang="ar-DZ" b="1" dirty="0"/>
              <a:t>.</a:t>
            </a:r>
            <a:endParaRPr lang="ar-DZ" dirty="0"/>
          </a:p>
          <a:p>
            <a:pPr algn="r" rtl="1"/>
            <a:r>
              <a:rPr lang="fr-FR" sz="1600" b="1" dirty="0"/>
              <a:t>:Oracle </a:t>
            </a:r>
            <a:r>
              <a:rPr lang="fr-FR" b="1" dirty="0"/>
              <a:t>– </a:t>
            </a:r>
            <a:r>
              <a:rPr lang="ar-DZ" dirty="0"/>
              <a:t>تنافس </a:t>
            </a:r>
            <a:r>
              <a:rPr lang="fr-FR" dirty="0"/>
              <a:t>Microsoft </a:t>
            </a:r>
            <a:r>
              <a:rPr lang="ar-DZ" dirty="0"/>
              <a:t>في إدارة قواعد البيانات والحلول السحابية، حيث تنافس </a:t>
            </a:r>
            <a:r>
              <a:rPr lang="fr-FR" dirty="0"/>
              <a:t>Oracle Cloud </a:t>
            </a:r>
            <a:r>
              <a:rPr lang="ar-DZ" dirty="0"/>
              <a:t>ضد </a:t>
            </a:r>
            <a:r>
              <a:rPr lang="fr-FR" dirty="0"/>
              <a:t>Azure.</a:t>
            </a:r>
          </a:p>
          <a:p>
            <a:pPr algn="r" rtl="1"/>
            <a:r>
              <a:rPr lang="fr-FR" sz="1600" b="1" dirty="0"/>
              <a:t>:Salesforce </a:t>
            </a:r>
            <a:r>
              <a:rPr lang="fr-FR" b="1" dirty="0"/>
              <a:t>– </a:t>
            </a:r>
            <a:r>
              <a:rPr lang="ar-DZ" dirty="0"/>
              <a:t>منافس قوي في إدارة علاقات العملاء (</a:t>
            </a:r>
            <a:r>
              <a:rPr lang="fr-FR" dirty="0"/>
              <a:t>CRM)، </a:t>
            </a:r>
            <a:r>
              <a:rPr lang="ar-DZ" dirty="0"/>
              <a:t>حيث تتحدى </a:t>
            </a:r>
            <a:r>
              <a:rPr lang="fr-FR" dirty="0"/>
              <a:t>Microsoft Dynamics 365</a:t>
            </a:r>
          </a:p>
          <a:p>
            <a:endParaRPr lang="en-US" altLang="en-GB" sz="1600" dirty="0"/>
          </a:p>
        </p:txBody>
      </p:sp>
      <p:pic>
        <p:nvPicPr>
          <p:cNvPr id="14" name="Picture Placeholder 13" descr="C:/Users/POWER/Downloads/matthew-manuel-BhLSBX-0rnM-unsplash.jpgmatthew-manuel-BhLSBX-0rnM-unsplash"/>
          <p:cNvPicPr>
            <a:picLocks noGrp="1" noChangeAspect="1"/>
          </p:cNvPicPr>
          <p:nvPr>
            <p:ph type="pic" sz="quarter" idx="13"/>
          </p:nvPr>
        </p:nvPicPr>
        <p:blipFill>
          <a:blip r:embed="rId2"/>
          <a:srcRect l="24388" r="24388"/>
          <a:stretch>
            <a:fillRect/>
          </a:stretch>
        </p:blipFill>
        <p:spPr>
          <a:xfrm>
            <a:off x="7300452" y="831918"/>
            <a:ext cx="4006875" cy="5194161"/>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CEPLUS.THEME" val="template.pptx"/>
  <p:tag name="RESOURCE_RECORD_KEY" val="{&quot;70&quot;:[3321404]}"/>
</p:tagLst>
</file>

<file path=ppt/tags/tag10.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453.71240875003843,&quot;left&quot;:0,&quot;top&quot;:85.77503937007873,&quot;width&quot;:993.9}"/>
  <p:tag name="KSO_WM_DIAGRAM_COLOR_MATCH_VALUE" val="{&quot;shape&quot;:{&quot;fill&quot;:{&quot;solid&quot;:{&quot;brightness&quot;:0.699999988079071,&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8223_3*n_h_i*1_1_3"/>
  <p:tag name="KSO_WM_TEMPLATE_CATEGORY" val="diagram"/>
  <p:tag name="KSO_WM_TEMPLATE_INDEX" val="20238223"/>
  <p:tag name="KSO_WM_UNIT_LAYERLEVEL" val="1_1_1"/>
  <p:tag name="KSO_WM_TAG_VERSION" val="3.0"/>
  <p:tag name="KSO_WM_BEAUTIFY_FLAG" val="#wm#"/>
  <p:tag name="KSO_WM_UNIT_FILL_TYPE" val="1"/>
  <p:tag name="KSO_WM_UNIT_FILL_FORE_SCHEMECOLOR_INDEX" val="5"/>
  <p:tag name="KSO_WM_UNIT_FILL_FORE_SCHEMECOLOR_INDEX_BRIGHTNESS" val="0.7"/>
  <p:tag name="KSO_WM_DIAGRAM_USE_COLOR_VALUE" val="{&quot;color_scheme&quot;:1,&quot;color_type&quot;:1,&quot;theme_color_indexes&quot;:[]}"/>
</p:tagLst>
</file>

<file path=ppt/tags/tag11.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453.71240875003843,&quot;left&quot;:0,&quot;top&quot;:85.77503937007873,&quot;width&quot;:993.9}"/>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ISCONTENTSTITLE" val="0"/>
  <p:tag name="KSO_WM_UNIT_ISNUMDGMTITLE" val="0"/>
  <p:tag name="KSO_WM_UNIT_NOCLEAR" val="0"/>
  <p:tag name="KSO_WM_UNIT_VALUE" val="63"/>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8223_3*n_h_a*1_1_1"/>
  <p:tag name="KSO_WM_TEMPLATE_CATEGORY" val="diagram"/>
  <p:tag name="KSO_WM_TEMPLATE_INDEX" val="20238223"/>
  <p:tag name="KSO_WM_UNIT_LAYERLEVEL" val="1_1_1"/>
  <p:tag name="KSO_WM_TAG_VERSION" val="3.0"/>
  <p:tag name="KSO_WM_BEAUTIFY_FLAG" val="#wm#"/>
  <p:tag name="KSO_WM_UNIT_PRESET_TEXT" val="Your title here"/>
  <p:tag name="KSO_WM_UNIT_LINE_FORE_SCHEMECOLOR_INDEX" val="5"/>
  <p:tag name="KSO_WM_UNIT_TEXT_FILL_FORE_SCHEMECOLOR_INDEX" val="1"/>
  <p:tag name="KSO_WM_UNIT_TEXT_FILL_TYPE" val="1"/>
  <p:tag name="KSO_WM_DIAGRAM_USE_COLOR_VALUE" val="{&quot;color_scheme&quot;:1,&quot;color_type&quot;:1,&quot;theme_color_indexes&quot;:[]}"/>
</p:tagLst>
</file>

<file path=ppt/tags/tag2.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453.71240875003843,&quot;left&quot;:0,&quot;top&quot;:85.77503937007873,&quot;width&quot;:993.9}"/>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VERSION" val="3"/>
  <p:tag name="KSO_WM_DIAGRAM_COLOR_TRICK" val="1"/>
  <p:tag name="KSO_WM_DIAGRAM_COLOR_TEXT_CAN_REMOVE" val="n"/>
  <p:tag name="KSO_WM_UNIT_SUBTYPE" val="a"/>
  <p:tag name="KSO_WM_UNIT_NOCLEAR" val="0"/>
  <p:tag name="KSO_WM_UNIT_VALUE" val="102"/>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20238223_3*n_h_h_f*1_2_4_1"/>
  <p:tag name="KSO_WM_TEMPLATE_CATEGORY" val="diagram"/>
  <p:tag name="KSO_WM_TEMPLATE_INDEX" val="20238223"/>
  <p:tag name="KSO_WM_UNIT_LAYERLEVEL" val="1_1_1_1"/>
  <p:tag name="KSO_WM_TAG_VERSION" val="3.0"/>
  <p:tag name="KSO_WM_BEAUTIFY_FLAG" val="#wm#"/>
  <p:tag name="KSO_WM_UNIT_PRESET_TEXT" val="Click here to add text"/>
  <p:tag name="KSO_WM_UNIT_TEXT_FILL_FORE_SCHEMECOLOR_INDEX" val="1"/>
  <p:tag name="KSO_WM_UNIT_TEXT_FILL_TYPE" val="1"/>
  <p:tag name="KSO_WM_DIAGRAM_USE_COLOR_VALUE" val="{&quot;color_scheme&quot;:1,&quot;color_type&quot;:1,&quot;theme_color_indexes&quot;:[]}"/>
</p:tagLst>
</file>

<file path=ppt/tags/tag3.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453.71240875003843,&quot;left&quot;:0,&quot;top&quot;:85.77503937007873,&quot;width&quot;:993.9}"/>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VERSION" val="3"/>
  <p:tag name="KSO_WM_DIAGRAM_COLOR_TRICK" val="1"/>
  <p:tag name="KSO_WM_DIAGRAM_COLOR_TEXT_CAN_REMOVE" val="n"/>
  <p:tag name="KSO_WM_UNIT_SUBTYPE" val="a"/>
  <p:tag name="KSO_WM_UNIT_NOCLEAR" val="0"/>
  <p:tag name="KSO_WM_UNIT_VALUE" val="108"/>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38223_3*n_h_h_f*1_2_3_1"/>
  <p:tag name="KSO_WM_TEMPLATE_CATEGORY" val="diagram"/>
  <p:tag name="KSO_WM_TEMPLATE_INDEX" val="20238223"/>
  <p:tag name="KSO_WM_UNIT_LAYERLEVEL" val="1_1_1_1"/>
  <p:tag name="KSO_WM_TAG_VERSION" val="3.0"/>
  <p:tag name="KSO_WM_BEAUTIFY_FLAG" val="#wm#"/>
  <p:tag name="KSO_WM_UNIT_PRESET_TEXT" val="Click here to add text"/>
  <p:tag name="KSO_WM_UNIT_TEXT_FILL_FORE_SCHEMECOLOR_INDEX" val="1"/>
  <p:tag name="KSO_WM_UNIT_TEXT_FILL_TYPE" val="1"/>
  <p:tag name="KSO_WM_DIAGRAM_USE_COLOR_VALUE" val="{&quot;color_scheme&quot;:1,&quot;color_type&quot;:1,&quot;theme_color_indexes&quot;:[]}"/>
</p:tagLst>
</file>

<file path=ppt/tags/tag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15"/>
  <p:tag name="KSO_WM_DIAGRAM_MAX_ITEMCNT" val="6"/>
  <p:tag name="KSO_WM_DIAGRAM_MIN_ITEMCNT" val="2"/>
  <p:tag name="KSO_WM_DIAGRAM_VIRTUALLY_FRAME" val="{&quot;height&quot;:453.71240875003843,&quot;left&quot;:0,&quot;top&quot;:85.77503937007873,&quot;width&quot;:993.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3_2"/>
  <p:tag name="KSO_WM_UNIT_ID" val="diagram20238223_3*n_h_h_i*1_2_3_2"/>
  <p:tag name="KSO_WM_TEMPLATE_CATEGORY" val="diagram"/>
  <p:tag name="KSO_WM_TEMPLATE_INDEX" val="20238223"/>
  <p:tag name="KSO_WM_UNIT_LAYERLEVEL" val="1_1_1_1"/>
  <p:tag name="KSO_WM_TAG_VERSION" val="3.0"/>
  <p:tag name="KSO_WM_BEAUTIFY_FLAG" val="#wm#"/>
  <p:tag name="KSO_WM_UNIT_PRESET_TEXT" val="03"/>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15"/>
  <p:tag name="KSO_WM_DIAGRAM_MAX_ITEMCNT" val="6"/>
  <p:tag name="KSO_WM_DIAGRAM_MIN_ITEMCNT" val="2"/>
  <p:tag name="KSO_WM_DIAGRAM_VIRTUALLY_FRAME" val="{&quot;height&quot;:453.71240875003843,&quot;left&quot;:0,&quot;top&quot;:85.77503937007873,&quot;width&quot;:993.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4_2"/>
  <p:tag name="KSO_WM_UNIT_ID" val="diagram20238223_3*n_h_h_i*1_2_4_2"/>
  <p:tag name="KSO_WM_TEMPLATE_CATEGORY" val="diagram"/>
  <p:tag name="KSO_WM_TEMPLATE_INDEX" val="20238223"/>
  <p:tag name="KSO_WM_UNIT_LAYERLEVEL" val="1_1_1_1"/>
  <p:tag name="KSO_WM_TAG_VERSION" val="3.0"/>
  <p:tag name="KSO_WM_BEAUTIFY_FLAG" val="#wm#"/>
  <p:tag name="KSO_WM_UNIT_PRESET_TEXT" val="04"/>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6.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453.71240875003843,&quot;left&quot;:0,&quot;top&quot;:85.77503937007873,&quot;width&quot;:993.9}"/>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VERSION" val="3"/>
  <p:tag name="KSO_WM_DIAGRAM_COLOR_TRICK" val="1"/>
  <p:tag name="KSO_WM_DIAGRAM_COLOR_TEXT_CAN_REMOVE" val="n"/>
  <p:tag name="KSO_WM_UNIT_SUBTYPE" val="a"/>
  <p:tag name="KSO_WM_UNIT_NOCLEAR" val="0"/>
  <p:tag name="KSO_WM_UNIT_VALUE" val="102"/>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8223_3*n_h_h_f*1_2_2_1"/>
  <p:tag name="KSO_WM_TEMPLATE_CATEGORY" val="diagram"/>
  <p:tag name="KSO_WM_TEMPLATE_INDEX" val="20238223"/>
  <p:tag name="KSO_WM_UNIT_LAYERLEVEL" val="1_1_1_1"/>
  <p:tag name="KSO_WM_TAG_VERSION" val="3.0"/>
  <p:tag name="KSO_WM_BEAUTIFY_FLAG" val="#wm#"/>
  <p:tag name="KSO_WM_UNIT_PRESET_TEXT" val="Click here to add text"/>
  <p:tag name="KSO_WM_UNIT_TEXT_FILL_FORE_SCHEMECOLOR_INDEX" val="1"/>
  <p:tag name="KSO_WM_UNIT_TEXT_FILL_TYPE" val="1"/>
  <p:tag name="KSO_WM_DIAGRAM_USE_COLOR_VALUE" val="{&quot;color_scheme&quot;:1,&quot;color_type&quot;:1,&quot;theme_color_indexes&quot;:[]}"/>
</p:tagLst>
</file>

<file path=ppt/tags/tag7.xml><?xml version="1.0" encoding="utf-8"?>
<p:tagLst xmlns:a="http://schemas.openxmlformats.org/drawingml/2006/main" xmlns:r="http://schemas.openxmlformats.org/officeDocument/2006/relationships" xmlns:p="http://schemas.openxmlformats.org/presentationml/2006/main">
  <p:tag name="KSO_WM_DIAGRAM_MAX_ITEMCNT" val="6"/>
  <p:tag name="KSO_WM_DIAGRAM_MIN_ITEMCNT" val="2"/>
  <p:tag name="KSO_WM_DIAGRAM_VIRTUALLY_FRAME" val="{&quot;height&quot;:453.71240875003843,&quot;left&quot;:0,&quot;top&quot;:85.77503937007873,&quot;width&quot;:993.9}"/>
  <p:tag name="KSO_WM_DIAGRAM_COLOR_MATCH_VALUE" val="{&quot;shape&quot;:{&quot;fill&quot;:{&quot;type&quot;:0},&quot;glow&quot;:{&quot;colorType&quot;:0},&quot;line&quot;:{&quot;gradient&quot;:[{&quot;brightness&quot;:0.800000011920929,&quot;colorType&quot;:1,&quot;foreColorIndex&quot;:6,&quot;pos&quot;:1,&quot;transparency&quot;:1},{&quot;brightness&quot;:0,&quot;colorType&quot;:1,&quot;foreColorIndex&quot;:5,&quot;pos&quot;:0.019999999552965164,&quot;transparency&quot;:0}],&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VERSION" val="3"/>
  <p:tag name="KSO_WM_DIAGRAM_COLOR_TRICK" val="1"/>
  <p:tag name="KSO_WM_DIAGRAM_COLOR_TEXT_CAN_REMOVE" val="n"/>
  <p:tag name="KSO_WM_UNIT_SUBTYPE" val="a"/>
  <p:tag name="KSO_WM_UNIT_NOCLEAR" val="0"/>
  <p:tag name="KSO_WM_UNIT_VALUE" val="108"/>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8223_3*n_h_h_f*1_2_1_1"/>
  <p:tag name="KSO_WM_TEMPLATE_CATEGORY" val="diagram"/>
  <p:tag name="KSO_WM_TEMPLATE_INDEX" val="20238223"/>
  <p:tag name="KSO_WM_UNIT_LAYERLEVEL" val="1_1_1_1"/>
  <p:tag name="KSO_WM_TAG_VERSION" val="3.0"/>
  <p:tag name="KSO_WM_BEAUTIFY_FLAG" val="#wm#"/>
  <p:tag name="KSO_WM_UNIT_PRESET_TEXT" val="Click here to add text"/>
  <p:tag name="KSO_WM_UNIT_TEXT_FILL_FORE_SCHEMECOLOR_INDEX" val="1"/>
  <p:tag name="KSO_WM_UNIT_TEXT_FILL_TYPE" val="1"/>
  <p:tag name="KSO_WM_DIAGRAM_USE_COLOR_VALUE" val="{&quot;color_scheme&quot;:1,&quot;color_type&quot;:1,&quot;theme_color_indexes&quot;:[]}"/>
</p:tagLst>
</file>

<file path=ppt/tags/tag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15"/>
  <p:tag name="KSO_WM_DIAGRAM_MAX_ITEMCNT" val="6"/>
  <p:tag name="KSO_WM_DIAGRAM_MIN_ITEMCNT" val="2"/>
  <p:tag name="KSO_WM_DIAGRAM_VIRTUALLY_FRAME" val="{&quot;height&quot;:453.71240875003843,&quot;left&quot;:0,&quot;top&quot;:85.77503937007873,&quot;width&quot;:993.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1_2"/>
  <p:tag name="KSO_WM_UNIT_ID" val="diagram20238223_3*n_h_h_i*1_2_1_2"/>
  <p:tag name="KSO_WM_TEMPLATE_CATEGORY" val="diagram"/>
  <p:tag name="KSO_WM_TEMPLATE_INDEX" val="20238223"/>
  <p:tag name="KSO_WM_UNIT_LAYERLEVEL" val="1_1_1_1"/>
  <p:tag name="KSO_WM_TAG_VERSION" val="3.0"/>
  <p:tag name="KSO_WM_BEAUTIFY_FLAG" val="#wm#"/>
  <p:tag name="KSO_WM_UNIT_PRESET_TEXT" val="01"/>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15"/>
  <p:tag name="KSO_WM_DIAGRAM_MAX_ITEMCNT" val="6"/>
  <p:tag name="KSO_WM_DIAGRAM_MIN_ITEMCNT" val="2"/>
  <p:tag name="KSO_WM_DIAGRAM_VIRTUALLY_FRAME" val="{&quot;height&quot;:453.71240875003843,&quot;left&quot;:0,&quot;top&quot;:85.77503937007873,&quot;width&quot;:993.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2_2"/>
  <p:tag name="KSO_WM_UNIT_ID" val="diagram20238223_3*n_h_h_i*1_2_2_2"/>
  <p:tag name="KSO_WM_TEMPLATE_CATEGORY" val="diagram"/>
  <p:tag name="KSO_WM_TEMPLATE_INDEX" val="20238223"/>
  <p:tag name="KSO_WM_UNIT_LAYERLEVEL" val="1_1_1_1"/>
  <p:tag name="KSO_WM_TAG_VERSION" val="3.0"/>
  <p:tag name="KSO_WM_BEAUTIFY_FLAG" val="#wm#"/>
  <p:tag name="KSO_WM_UNIT_PRESET_TEXT" val="02"/>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heme/theme1.xml><?xml version="1.0" encoding="utf-8"?>
<a:theme xmlns:a="http://schemas.openxmlformats.org/drawingml/2006/main" name="Custom">
  <a:themeElements>
    <a:clrScheme name="黄色">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company overview001">
      <a:majorFont>
        <a:latin typeface="Franklin Gothic Heavy"/>
        <a:ea typeface=""/>
        <a:cs typeface=""/>
      </a:majorFont>
      <a:minorFont>
        <a:latin typeface="Arial"/>
        <a:ea typeface=""/>
        <a:cs typeface=""/>
      </a:minorFont>
    </a:fontScheme>
    <a:fmtScheme name="OfficePLU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38de0ec0-4312-429b-9ba4-a6f7899b86f2" xsi:nil="true"/>
    <_ip_UnifiedCompliancePolicyProperties xmlns="http://schemas.microsoft.com/sharepoint/v3" xsi:nil="true"/>
    <lcf76f155ced4ddcb4097134ff3c332f xmlns="21705155-b4ce-4c69-95dc-4fd6cb8c557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867FBBEFD40724CA20725D6B3094130" ma:contentTypeVersion="14" ma:contentTypeDescription="Create a new document." ma:contentTypeScope="" ma:versionID="b563ecc397a77cd5d82b22a852f9d63c">
  <xsd:schema xmlns:xsd="http://www.w3.org/2001/XMLSchema" xmlns:xs="http://www.w3.org/2001/XMLSchema" xmlns:p="http://schemas.microsoft.com/office/2006/metadata/properties" xmlns:ns1="http://schemas.microsoft.com/sharepoint/v3" xmlns:ns2="21705155-b4ce-4c69-95dc-4fd6cb8c5571" xmlns:ns3="38de0ec0-4312-429b-9ba4-a6f7899b86f2" targetNamespace="http://schemas.microsoft.com/office/2006/metadata/properties" ma:root="true" ma:fieldsID="514fef1a96c1431b584933149cb0dc9f" ns1:_="" ns2:_="" ns3:_="">
    <xsd:import namespace="http://schemas.microsoft.com/sharepoint/v3"/>
    <xsd:import namespace="21705155-b4ce-4c69-95dc-4fd6cb8c5571"/>
    <xsd:import namespace="38de0ec0-4312-429b-9ba4-a6f7899b86f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05155-b4ce-4c69-95dc-4fd6cb8c557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de0ec0-4312-429b-9ba4-a6f7899b86f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1ef2866-7176-4fd6-ae15-58358271bbbc}" ma:internalName="TaxCatchAll" ma:showField="CatchAllData" ma:web="38de0ec0-4312-429b-9ba4-a6f7899b86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04F9B3-91A5-4375-A792-D38A13F21997}">
  <ds:schemaRefs/>
</ds:datastoreItem>
</file>

<file path=customXml/itemProps2.xml><?xml version="1.0" encoding="utf-8"?>
<ds:datastoreItem xmlns:ds="http://schemas.openxmlformats.org/officeDocument/2006/customXml" ds:itemID="{CD44FAE9-C7DC-48CA-9BFD-B49E0265CE9F}">
  <ds:schemaRefs/>
</ds:datastoreItem>
</file>

<file path=customXml/itemProps3.xml><?xml version="1.0" encoding="utf-8"?>
<ds:datastoreItem xmlns:ds="http://schemas.openxmlformats.org/officeDocument/2006/customXml" ds:itemID="{48D92EA7-0D9D-4DD7-ACED-749A5B292D4A}">
  <ds:schemaRefs/>
</ds:datastoreItem>
</file>

<file path=docProps/app.xml><?xml version="1.0" encoding="utf-8"?>
<Properties xmlns="http://schemas.openxmlformats.org/officeDocument/2006/extended-properties" xmlns:vt="http://schemas.openxmlformats.org/officeDocument/2006/docPropsVTypes">
  <TotalTime>132</TotalTime>
  <Words>1100</Words>
  <Application>Microsoft Office PowerPoint</Application>
  <PresentationFormat>شاشة عريضة</PresentationFormat>
  <Paragraphs>106</Paragraphs>
  <Slides>16</Slides>
  <Notes>2</Notes>
  <HiddenSlides>0</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16</vt:i4>
      </vt:variant>
    </vt:vector>
  </HeadingPairs>
  <TitlesOfParts>
    <vt:vector size="20" baseType="lpstr">
      <vt:lpstr>Aptos</vt:lpstr>
      <vt:lpstr>Arial</vt:lpstr>
      <vt:lpstr>Franklin Gothic Heavy</vt:lpstr>
      <vt:lpstr>Custom</vt:lpstr>
      <vt:lpstr>عرض تقديمي  لشركة  مايكروسوفت</vt:lpstr>
      <vt:lpstr>TABLE OF CONTENT :</vt:lpstr>
      <vt:lpstr>تاريخ الشركة</vt:lpstr>
      <vt:lpstr>Foundation :</vt:lpstr>
      <vt:lpstr>المزيج التسويقي :</vt:lpstr>
      <vt:lpstr>منتجات الشركة   :</vt:lpstr>
      <vt:lpstr>منتجات الشركة     :</vt:lpstr>
      <vt:lpstr>COMPETITORS</vt:lpstr>
      <vt:lpstr>المنافسين:</vt:lpstr>
      <vt:lpstr>SWOT          ANALYSE</vt:lpstr>
      <vt:lpstr>Vision Statement</vt:lpstr>
      <vt:lpstr>          PESTEL ANALYSE</vt:lpstr>
      <vt:lpstr>TECHNOLOGICAL</vt:lpstr>
      <vt:lpstr>FORMS               OF                   ENTRY</vt:lpstr>
      <vt:lpstr>اشكال دخول السوق:</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COMPONY PRESENTATION</dc:title>
  <dc:creator/>
  <cp:lastModifiedBy>Ilyes GG</cp:lastModifiedBy>
  <cp:revision>14</cp:revision>
  <dcterms:created xsi:type="dcterms:W3CDTF">2025-03-19T02:30:24Z</dcterms:created>
  <dcterms:modified xsi:type="dcterms:W3CDTF">2025-04-28T19:26:24Z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0x0101001867FBBEFD40724CA20725D6B3094130</vt:lpwstr>
  </property>
  <property fmtid="{D5CDD505-2E9C-101B-9397-08002B2CF9AE}" pid="3" name="ICV">
    <vt:lpwstr>F72FEB870E7E402789F4D77DB0F8D241_12</vt:lpwstr>
  </property>
  <property fmtid="{D5CDD505-2E9C-101B-9397-08002B2CF9AE}" pid="4" name="KSOProductBuildVer">
    <vt:lpwstr>2057-12.2.0.20326</vt:lpwstr>
  </property>
</Properties>
</file>