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74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54FB7-C964-4E0A-A26E-97684A08A145}" type="datetimeFigureOut">
              <a:rPr lang="fr-FR" smtClean="0"/>
              <a:pPr/>
              <a:t>10/04/2025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1B4A7-A22F-4B31-B964-8FD2D4B4F4C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341068"/>
            <a:ext cx="8786874" cy="427809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4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انطلاقا من التكامل المعرفي بين الخطاب الفيزيائي والخطاب المنطقي: وضح العلاقة بين المنطق المتعدد القيم ومبدأ اللايقين</a:t>
            </a:r>
            <a:r>
              <a:rPr kumimoji="0" lang="fr-FR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في الفيزياء المعاصرة</a:t>
            </a:r>
            <a:r>
              <a:rPr kumimoji="0" lang="ar-DZ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1293</TotalTime>
  <Words>23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Elathir</dc:creator>
  <cp:lastModifiedBy>Elathir</cp:lastModifiedBy>
  <cp:revision>107</cp:revision>
  <dcterms:created xsi:type="dcterms:W3CDTF">2023-12-05T10:36:34Z</dcterms:created>
  <dcterms:modified xsi:type="dcterms:W3CDTF">2025-04-10T08:30:55Z</dcterms:modified>
</cp:coreProperties>
</file>