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DFB94C-D414-4507-8985-205ABF2667F9}" type="doc">
      <dgm:prSet loTypeId="urn:microsoft.com/office/officeart/2005/8/layout/cycle8" loCatId="cycle" qsTypeId="urn:microsoft.com/office/officeart/2005/8/quickstyle/3d2" qsCatId="3D" csTypeId="urn:microsoft.com/office/officeart/2005/8/colors/colorful1" csCatId="colorful" phldr="1"/>
      <dgm:spPr/>
    </dgm:pt>
    <dgm:pt modelId="{8B83A0BF-2EFE-4319-812C-41FF65F2212B}">
      <dgm:prSet phldrT="[Texte]"/>
      <dgm:spPr/>
      <dgm:t>
        <a:bodyPr/>
        <a:lstStyle/>
        <a:p>
          <a:r>
            <a:rPr lang="ar-DZ" dirty="0"/>
            <a:t>مصادرة راي الاخرين</a:t>
          </a:r>
          <a:endParaRPr lang="fr-FR" dirty="0"/>
        </a:p>
      </dgm:t>
    </dgm:pt>
    <dgm:pt modelId="{1A6DE1C2-0BA0-4F30-9CEA-668EB874460C}" type="parTrans" cxnId="{031C66AD-81A0-423C-9005-AD81A2CA57DD}">
      <dgm:prSet/>
      <dgm:spPr/>
      <dgm:t>
        <a:bodyPr/>
        <a:lstStyle/>
        <a:p>
          <a:endParaRPr lang="fr-FR"/>
        </a:p>
      </dgm:t>
    </dgm:pt>
    <dgm:pt modelId="{7560738E-18EE-4C48-BFAE-750D45C26CF7}" type="sibTrans" cxnId="{031C66AD-81A0-423C-9005-AD81A2CA57DD}">
      <dgm:prSet/>
      <dgm:spPr/>
      <dgm:t>
        <a:bodyPr/>
        <a:lstStyle/>
        <a:p>
          <a:endParaRPr lang="fr-FR"/>
        </a:p>
      </dgm:t>
    </dgm:pt>
    <dgm:pt modelId="{BB0FE677-CD04-430A-8408-3F5F50F9832A}">
      <dgm:prSet phldrT="[Texte]"/>
      <dgm:spPr/>
      <dgm:t>
        <a:bodyPr/>
        <a:lstStyle/>
        <a:p>
          <a:r>
            <a:rPr lang="ar-DZ" dirty="0"/>
            <a:t>العنف في التعبير</a:t>
          </a:r>
          <a:endParaRPr lang="fr-FR" dirty="0"/>
        </a:p>
      </dgm:t>
    </dgm:pt>
    <dgm:pt modelId="{C7AF88E6-C7C5-444A-BDDE-94C3771FCA1E}" type="parTrans" cxnId="{E3B4D851-0237-411D-9642-35F613C6F89A}">
      <dgm:prSet/>
      <dgm:spPr/>
      <dgm:t>
        <a:bodyPr/>
        <a:lstStyle/>
        <a:p>
          <a:endParaRPr lang="fr-FR"/>
        </a:p>
      </dgm:t>
    </dgm:pt>
    <dgm:pt modelId="{EC22A9CE-7D27-4B6A-850D-65C68037DFC0}" type="sibTrans" cxnId="{E3B4D851-0237-411D-9642-35F613C6F89A}">
      <dgm:prSet/>
      <dgm:spPr/>
      <dgm:t>
        <a:bodyPr/>
        <a:lstStyle/>
        <a:p>
          <a:endParaRPr lang="fr-FR"/>
        </a:p>
      </dgm:t>
    </dgm:pt>
    <dgm:pt modelId="{4DD254E3-A4B6-4E3E-B8E0-E987448E753E}">
      <dgm:prSet phldrT="[Texte]"/>
      <dgm:spPr/>
      <dgm:t>
        <a:bodyPr/>
        <a:lstStyle/>
        <a:p>
          <a:r>
            <a:rPr lang="ar-DZ" dirty="0"/>
            <a:t>التعصب للراي</a:t>
          </a:r>
          <a:endParaRPr lang="fr-FR" dirty="0"/>
        </a:p>
      </dgm:t>
    </dgm:pt>
    <dgm:pt modelId="{C66E6B95-EEA4-4F6C-9A90-A190BDD9B8DA}" type="parTrans" cxnId="{BD5B4213-EAD2-4C8B-A80F-9413312A7A36}">
      <dgm:prSet/>
      <dgm:spPr/>
      <dgm:t>
        <a:bodyPr/>
        <a:lstStyle/>
        <a:p>
          <a:endParaRPr lang="fr-FR"/>
        </a:p>
      </dgm:t>
    </dgm:pt>
    <dgm:pt modelId="{34D01589-9863-48CC-A3BC-980062C05EB6}" type="sibTrans" cxnId="{BD5B4213-EAD2-4C8B-A80F-9413312A7A36}">
      <dgm:prSet/>
      <dgm:spPr/>
      <dgm:t>
        <a:bodyPr/>
        <a:lstStyle/>
        <a:p>
          <a:endParaRPr lang="fr-FR"/>
        </a:p>
      </dgm:t>
    </dgm:pt>
    <dgm:pt modelId="{83FA17E3-DBBE-4BE3-9803-EBC148963306}" type="pres">
      <dgm:prSet presAssocID="{21DFB94C-D414-4507-8985-205ABF2667F9}" presName="compositeShape" presStyleCnt="0">
        <dgm:presLayoutVars>
          <dgm:chMax val="7"/>
          <dgm:dir/>
          <dgm:resizeHandles val="exact"/>
        </dgm:presLayoutVars>
      </dgm:prSet>
      <dgm:spPr/>
    </dgm:pt>
    <dgm:pt modelId="{E930896F-7570-46E4-988D-E42E5EF87DF2}" type="pres">
      <dgm:prSet presAssocID="{21DFB94C-D414-4507-8985-205ABF2667F9}" presName="wedge1" presStyleLbl="node1" presStyleIdx="0" presStyleCnt="3"/>
      <dgm:spPr/>
    </dgm:pt>
    <dgm:pt modelId="{249B8BAD-E475-45F2-B86C-C1D6F9067846}" type="pres">
      <dgm:prSet presAssocID="{21DFB94C-D414-4507-8985-205ABF2667F9}" presName="dummy1a" presStyleCnt="0"/>
      <dgm:spPr/>
    </dgm:pt>
    <dgm:pt modelId="{C708DFDB-5C84-4925-B4DF-26431270A544}" type="pres">
      <dgm:prSet presAssocID="{21DFB94C-D414-4507-8985-205ABF2667F9}" presName="dummy1b" presStyleCnt="0"/>
      <dgm:spPr/>
    </dgm:pt>
    <dgm:pt modelId="{7040ED56-5161-4732-AB85-4AAD5CC0EA20}" type="pres">
      <dgm:prSet presAssocID="{21DFB94C-D414-4507-8985-205ABF2667F9}" presName="wedge1Tx" presStyleLbl="node1" presStyleIdx="0" presStyleCnt="3">
        <dgm:presLayoutVars>
          <dgm:chMax val="0"/>
          <dgm:chPref val="0"/>
          <dgm:bulletEnabled val="1"/>
        </dgm:presLayoutVars>
      </dgm:prSet>
      <dgm:spPr/>
    </dgm:pt>
    <dgm:pt modelId="{310EA0D7-E6D9-4858-846F-C271B19F67F9}" type="pres">
      <dgm:prSet presAssocID="{21DFB94C-D414-4507-8985-205ABF2667F9}" presName="wedge2" presStyleLbl="node1" presStyleIdx="1" presStyleCnt="3"/>
      <dgm:spPr/>
    </dgm:pt>
    <dgm:pt modelId="{B6E81BC0-E1D0-490C-B974-6ABC331B8C62}" type="pres">
      <dgm:prSet presAssocID="{21DFB94C-D414-4507-8985-205ABF2667F9}" presName="dummy2a" presStyleCnt="0"/>
      <dgm:spPr/>
    </dgm:pt>
    <dgm:pt modelId="{70EC0D25-2749-42FE-BD11-37C781E11943}" type="pres">
      <dgm:prSet presAssocID="{21DFB94C-D414-4507-8985-205ABF2667F9}" presName="dummy2b" presStyleCnt="0"/>
      <dgm:spPr/>
    </dgm:pt>
    <dgm:pt modelId="{EDB007D2-14EC-4883-B3EF-5FA36268A808}" type="pres">
      <dgm:prSet presAssocID="{21DFB94C-D414-4507-8985-205ABF2667F9}" presName="wedge2Tx" presStyleLbl="node1" presStyleIdx="1" presStyleCnt="3">
        <dgm:presLayoutVars>
          <dgm:chMax val="0"/>
          <dgm:chPref val="0"/>
          <dgm:bulletEnabled val="1"/>
        </dgm:presLayoutVars>
      </dgm:prSet>
      <dgm:spPr/>
    </dgm:pt>
    <dgm:pt modelId="{512F0438-59D6-4C74-ACCA-371EED99C1AC}" type="pres">
      <dgm:prSet presAssocID="{21DFB94C-D414-4507-8985-205ABF2667F9}" presName="wedge3" presStyleLbl="node1" presStyleIdx="2" presStyleCnt="3"/>
      <dgm:spPr/>
    </dgm:pt>
    <dgm:pt modelId="{4874CD8D-4293-4DBA-8F49-1DD4814A6970}" type="pres">
      <dgm:prSet presAssocID="{21DFB94C-D414-4507-8985-205ABF2667F9}" presName="dummy3a" presStyleCnt="0"/>
      <dgm:spPr/>
    </dgm:pt>
    <dgm:pt modelId="{3BF38E53-8F5F-4768-B9D7-4B2FEBC53CC0}" type="pres">
      <dgm:prSet presAssocID="{21DFB94C-D414-4507-8985-205ABF2667F9}" presName="dummy3b" presStyleCnt="0"/>
      <dgm:spPr/>
    </dgm:pt>
    <dgm:pt modelId="{8D211DFC-6842-4B84-BD3C-FFD7D09DF277}" type="pres">
      <dgm:prSet presAssocID="{21DFB94C-D414-4507-8985-205ABF2667F9}" presName="wedge3Tx" presStyleLbl="node1" presStyleIdx="2" presStyleCnt="3">
        <dgm:presLayoutVars>
          <dgm:chMax val="0"/>
          <dgm:chPref val="0"/>
          <dgm:bulletEnabled val="1"/>
        </dgm:presLayoutVars>
      </dgm:prSet>
      <dgm:spPr/>
    </dgm:pt>
    <dgm:pt modelId="{D12D5F5C-506D-4708-B7C2-B35A74D5D8D1}" type="pres">
      <dgm:prSet presAssocID="{7560738E-18EE-4C48-BFAE-750D45C26CF7}" presName="arrowWedge1" presStyleLbl="fgSibTrans2D1" presStyleIdx="0" presStyleCnt="3"/>
      <dgm:spPr/>
    </dgm:pt>
    <dgm:pt modelId="{E56E86E6-9AFB-4CB7-A0BD-466FD571AD2F}" type="pres">
      <dgm:prSet presAssocID="{EC22A9CE-7D27-4B6A-850D-65C68037DFC0}" presName="arrowWedge2" presStyleLbl="fgSibTrans2D1" presStyleIdx="1" presStyleCnt="3"/>
      <dgm:spPr/>
    </dgm:pt>
    <dgm:pt modelId="{08E683C6-D2F3-4297-B93A-9CCEBC3C4F84}" type="pres">
      <dgm:prSet presAssocID="{34D01589-9863-48CC-A3BC-980062C05EB6}" presName="arrowWedge3" presStyleLbl="fgSibTrans2D1" presStyleIdx="2" presStyleCnt="3"/>
      <dgm:spPr/>
    </dgm:pt>
  </dgm:ptLst>
  <dgm:cxnLst>
    <dgm:cxn modelId="{BD5B4213-EAD2-4C8B-A80F-9413312A7A36}" srcId="{21DFB94C-D414-4507-8985-205ABF2667F9}" destId="{4DD254E3-A4B6-4E3E-B8E0-E987448E753E}" srcOrd="2" destOrd="0" parTransId="{C66E6B95-EEA4-4F6C-9A90-A190BDD9B8DA}" sibTransId="{34D01589-9863-48CC-A3BC-980062C05EB6}"/>
    <dgm:cxn modelId="{683CC615-17BB-413C-809B-CF25A5FB7B53}" type="presOf" srcId="{21DFB94C-D414-4507-8985-205ABF2667F9}" destId="{83FA17E3-DBBE-4BE3-9803-EBC148963306}" srcOrd="0" destOrd="0" presId="urn:microsoft.com/office/officeart/2005/8/layout/cycle8"/>
    <dgm:cxn modelId="{1B68B437-84C8-4195-8962-78845C92F5F8}" type="presOf" srcId="{4DD254E3-A4B6-4E3E-B8E0-E987448E753E}" destId="{8D211DFC-6842-4B84-BD3C-FFD7D09DF277}" srcOrd="1" destOrd="0" presId="urn:microsoft.com/office/officeart/2005/8/layout/cycle8"/>
    <dgm:cxn modelId="{116FDE42-4216-42B3-BBDF-C08622230EEA}" type="presOf" srcId="{8B83A0BF-2EFE-4319-812C-41FF65F2212B}" destId="{7040ED56-5161-4732-AB85-4AAD5CC0EA20}" srcOrd="1" destOrd="0" presId="urn:microsoft.com/office/officeart/2005/8/layout/cycle8"/>
    <dgm:cxn modelId="{EA661765-9DDE-451D-B362-69F4E2B439A5}" type="presOf" srcId="{BB0FE677-CD04-430A-8408-3F5F50F9832A}" destId="{310EA0D7-E6D9-4858-846F-C271B19F67F9}" srcOrd="0" destOrd="0" presId="urn:microsoft.com/office/officeart/2005/8/layout/cycle8"/>
    <dgm:cxn modelId="{E3B4D851-0237-411D-9642-35F613C6F89A}" srcId="{21DFB94C-D414-4507-8985-205ABF2667F9}" destId="{BB0FE677-CD04-430A-8408-3F5F50F9832A}" srcOrd="1" destOrd="0" parTransId="{C7AF88E6-C7C5-444A-BDDE-94C3771FCA1E}" sibTransId="{EC22A9CE-7D27-4B6A-850D-65C68037DFC0}"/>
    <dgm:cxn modelId="{F26A458F-B2A7-472F-8D9C-61832DE35C0B}" type="presOf" srcId="{4DD254E3-A4B6-4E3E-B8E0-E987448E753E}" destId="{512F0438-59D6-4C74-ACCA-371EED99C1AC}" srcOrd="0" destOrd="0" presId="urn:microsoft.com/office/officeart/2005/8/layout/cycle8"/>
    <dgm:cxn modelId="{031C66AD-81A0-423C-9005-AD81A2CA57DD}" srcId="{21DFB94C-D414-4507-8985-205ABF2667F9}" destId="{8B83A0BF-2EFE-4319-812C-41FF65F2212B}" srcOrd="0" destOrd="0" parTransId="{1A6DE1C2-0BA0-4F30-9CEA-668EB874460C}" sibTransId="{7560738E-18EE-4C48-BFAE-750D45C26CF7}"/>
    <dgm:cxn modelId="{3AF275BD-091D-4E2E-8F29-5CBA7715C1BA}" type="presOf" srcId="{8B83A0BF-2EFE-4319-812C-41FF65F2212B}" destId="{E930896F-7570-46E4-988D-E42E5EF87DF2}" srcOrd="0" destOrd="0" presId="urn:microsoft.com/office/officeart/2005/8/layout/cycle8"/>
    <dgm:cxn modelId="{DC2D62E9-9DD6-4FBB-AE5D-F2A4A7C6FA5A}" type="presOf" srcId="{BB0FE677-CD04-430A-8408-3F5F50F9832A}" destId="{EDB007D2-14EC-4883-B3EF-5FA36268A808}" srcOrd="1" destOrd="0" presId="urn:microsoft.com/office/officeart/2005/8/layout/cycle8"/>
    <dgm:cxn modelId="{048CA401-809C-4877-9B4E-8E28B4102656}" type="presParOf" srcId="{83FA17E3-DBBE-4BE3-9803-EBC148963306}" destId="{E930896F-7570-46E4-988D-E42E5EF87DF2}" srcOrd="0" destOrd="0" presId="urn:microsoft.com/office/officeart/2005/8/layout/cycle8"/>
    <dgm:cxn modelId="{9412AA69-7557-44B3-BDAD-A01D2E37B316}" type="presParOf" srcId="{83FA17E3-DBBE-4BE3-9803-EBC148963306}" destId="{249B8BAD-E475-45F2-B86C-C1D6F9067846}" srcOrd="1" destOrd="0" presId="urn:microsoft.com/office/officeart/2005/8/layout/cycle8"/>
    <dgm:cxn modelId="{E5F77D53-EB79-4150-9D19-4606BBDE8191}" type="presParOf" srcId="{83FA17E3-DBBE-4BE3-9803-EBC148963306}" destId="{C708DFDB-5C84-4925-B4DF-26431270A544}" srcOrd="2" destOrd="0" presId="urn:microsoft.com/office/officeart/2005/8/layout/cycle8"/>
    <dgm:cxn modelId="{08592032-0131-4CEC-9B9F-2D7C3C84F36B}" type="presParOf" srcId="{83FA17E3-DBBE-4BE3-9803-EBC148963306}" destId="{7040ED56-5161-4732-AB85-4AAD5CC0EA20}" srcOrd="3" destOrd="0" presId="urn:microsoft.com/office/officeart/2005/8/layout/cycle8"/>
    <dgm:cxn modelId="{D6617C71-E34C-41CC-B7F5-57E2C2976656}" type="presParOf" srcId="{83FA17E3-DBBE-4BE3-9803-EBC148963306}" destId="{310EA0D7-E6D9-4858-846F-C271B19F67F9}" srcOrd="4" destOrd="0" presId="urn:microsoft.com/office/officeart/2005/8/layout/cycle8"/>
    <dgm:cxn modelId="{65D91CE2-0DAB-4FE7-9275-92534EA9FCD4}" type="presParOf" srcId="{83FA17E3-DBBE-4BE3-9803-EBC148963306}" destId="{B6E81BC0-E1D0-490C-B974-6ABC331B8C62}" srcOrd="5" destOrd="0" presId="urn:microsoft.com/office/officeart/2005/8/layout/cycle8"/>
    <dgm:cxn modelId="{CC1373AE-158A-4853-AA3E-987B058123C6}" type="presParOf" srcId="{83FA17E3-DBBE-4BE3-9803-EBC148963306}" destId="{70EC0D25-2749-42FE-BD11-37C781E11943}" srcOrd="6" destOrd="0" presId="urn:microsoft.com/office/officeart/2005/8/layout/cycle8"/>
    <dgm:cxn modelId="{1109E5A5-49A2-4E14-8942-4A3D4CB05AE9}" type="presParOf" srcId="{83FA17E3-DBBE-4BE3-9803-EBC148963306}" destId="{EDB007D2-14EC-4883-B3EF-5FA36268A808}" srcOrd="7" destOrd="0" presId="urn:microsoft.com/office/officeart/2005/8/layout/cycle8"/>
    <dgm:cxn modelId="{CE93B6FF-9E8B-400F-B390-C1CB84F39306}" type="presParOf" srcId="{83FA17E3-DBBE-4BE3-9803-EBC148963306}" destId="{512F0438-59D6-4C74-ACCA-371EED99C1AC}" srcOrd="8" destOrd="0" presId="urn:microsoft.com/office/officeart/2005/8/layout/cycle8"/>
    <dgm:cxn modelId="{E58CE3EA-8D32-4564-8C35-F3711D8CA3D1}" type="presParOf" srcId="{83FA17E3-DBBE-4BE3-9803-EBC148963306}" destId="{4874CD8D-4293-4DBA-8F49-1DD4814A6970}" srcOrd="9" destOrd="0" presId="urn:microsoft.com/office/officeart/2005/8/layout/cycle8"/>
    <dgm:cxn modelId="{DD0CA585-9625-495B-A7D1-5251D5A7E72E}" type="presParOf" srcId="{83FA17E3-DBBE-4BE3-9803-EBC148963306}" destId="{3BF38E53-8F5F-4768-B9D7-4B2FEBC53CC0}" srcOrd="10" destOrd="0" presId="urn:microsoft.com/office/officeart/2005/8/layout/cycle8"/>
    <dgm:cxn modelId="{7B0E7525-1C5B-46F9-9CEC-12D028FA9D75}" type="presParOf" srcId="{83FA17E3-DBBE-4BE3-9803-EBC148963306}" destId="{8D211DFC-6842-4B84-BD3C-FFD7D09DF277}" srcOrd="11" destOrd="0" presId="urn:microsoft.com/office/officeart/2005/8/layout/cycle8"/>
    <dgm:cxn modelId="{75749CD6-A840-4CE0-BCA4-9601D90FF2D3}" type="presParOf" srcId="{83FA17E3-DBBE-4BE3-9803-EBC148963306}" destId="{D12D5F5C-506D-4708-B7C2-B35A74D5D8D1}" srcOrd="12" destOrd="0" presId="urn:microsoft.com/office/officeart/2005/8/layout/cycle8"/>
    <dgm:cxn modelId="{E4585958-1936-44D8-A351-35478F82E9AA}" type="presParOf" srcId="{83FA17E3-DBBE-4BE3-9803-EBC148963306}" destId="{E56E86E6-9AFB-4CB7-A0BD-466FD571AD2F}" srcOrd="13" destOrd="0" presId="urn:microsoft.com/office/officeart/2005/8/layout/cycle8"/>
    <dgm:cxn modelId="{75F6FB8E-17CF-438E-B5B5-0FF5D9A3EA04}" type="presParOf" srcId="{83FA17E3-DBBE-4BE3-9803-EBC148963306}" destId="{08E683C6-D2F3-4297-B93A-9CCEBC3C4F8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0AB569-6BF8-4891-BD6B-F17717ACF9B5}" type="doc">
      <dgm:prSet loTypeId="urn:microsoft.com/office/officeart/2008/layout/AlternatingHexagons" loCatId="list" qsTypeId="urn:microsoft.com/office/officeart/2005/8/quickstyle/3d1" qsCatId="3D" csTypeId="urn:microsoft.com/office/officeart/2005/8/colors/colorful1" csCatId="colorful" phldr="1"/>
      <dgm:spPr/>
      <dgm:t>
        <a:bodyPr/>
        <a:lstStyle/>
        <a:p>
          <a:endParaRPr lang="fr-FR"/>
        </a:p>
      </dgm:t>
    </dgm:pt>
    <dgm:pt modelId="{C0B9D5FB-922D-4D78-B6C7-1E0113289AA1}">
      <dgm:prSet phldrT="[Texte]"/>
      <dgm:spPr/>
      <dgm:t>
        <a:bodyPr/>
        <a:lstStyle/>
        <a:p>
          <a:r>
            <a:rPr lang="ar-DZ" dirty="0"/>
            <a:t>استراتيجية التعبئة</a:t>
          </a:r>
          <a:endParaRPr lang="fr-FR" dirty="0"/>
        </a:p>
      </dgm:t>
    </dgm:pt>
    <dgm:pt modelId="{1323DBBD-B8F6-4F80-ABA8-9BF270CDF99D}" type="parTrans" cxnId="{3A8EDA1A-3881-4308-8558-DBA7D1AF8A76}">
      <dgm:prSet/>
      <dgm:spPr/>
      <dgm:t>
        <a:bodyPr/>
        <a:lstStyle/>
        <a:p>
          <a:endParaRPr lang="fr-FR"/>
        </a:p>
      </dgm:t>
    </dgm:pt>
    <dgm:pt modelId="{F1427289-5ADC-4397-9CE6-896016114E88}" type="sibTrans" cxnId="{3A8EDA1A-3881-4308-8558-DBA7D1AF8A76}">
      <dgm:prSet/>
      <dgm:spPr/>
      <dgm:t>
        <a:bodyPr/>
        <a:lstStyle/>
        <a:p>
          <a:endParaRPr lang="fr-FR"/>
        </a:p>
      </dgm:t>
    </dgm:pt>
    <dgm:pt modelId="{F745E75B-2124-4404-AE7A-6AB9C2CF8C00}">
      <dgm:prSet phldrT="[Texte]" phldr="1"/>
      <dgm:spPr/>
      <dgm:t>
        <a:bodyPr/>
        <a:lstStyle/>
        <a:p>
          <a:endParaRPr lang="fr-FR" dirty="0"/>
        </a:p>
      </dgm:t>
    </dgm:pt>
    <dgm:pt modelId="{DC74C840-8F55-43D3-AE73-F81C60944AB2}" type="parTrans" cxnId="{A7D55A73-A0A8-4443-91C6-34FF8EB78AE3}">
      <dgm:prSet/>
      <dgm:spPr/>
      <dgm:t>
        <a:bodyPr/>
        <a:lstStyle/>
        <a:p>
          <a:endParaRPr lang="fr-FR"/>
        </a:p>
      </dgm:t>
    </dgm:pt>
    <dgm:pt modelId="{B3523C76-F4B8-4E26-A609-14C522473536}" type="sibTrans" cxnId="{A7D55A73-A0A8-4443-91C6-34FF8EB78AE3}">
      <dgm:prSet/>
      <dgm:spPr/>
      <dgm:t>
        <a:bodyPr/>
        <a:lstStyle/>
        <a:p>
          <a:endParaRPr lang="fr-FR"/>
        </a:p>
      </dgm:t>
    </dgm:pt>
    <dgm:pt modelId="{1B5A6DBE-E853-4D02-9022-F9707D5EFC93}">
      <dgm:prSet phldrT="[Texte]"/>
      <dgm:spPr/>
      <dgm:t>
        <a:bodyPr/>
        <a:lstStyle/>
        <a:p>
          <a:r>
            <a:rPr lang="ar-DZ" dirty="0"/>
            <a:t>استراتيجية التوجيه</a:t>
          </a:r>
          <a:endParaRPr lang="fr-FR" dirty="0"/>
        </a:p>
      </dgm:t>
    </dgm:pt>
    <dgm:pt modelId="{17B41705-310A-4EA8-8328-254B8197396D}" type="parTrans" cxnId="{88B65B37-32A8-4A2F-8C7E-BECCEF13D866}">
      <dgm:prSet/>
      <dgm:spPr/>
      <dgm:t>
        <a:bodyPr/>
        <a:lstStyle/>
        <a:p>
          <a:endParaRPr lang="fr-FR"/>
        </a:p>
      </dgm:t>
    </dgm:pt>
    <dgm:pt modelId="{EC5C5D77-5B1B-4062-AC23-F66720C2D084}" type="sibTrans" cxnId="{88B65B37-32A8-4A2F-8C7E-BECCEF13D866}">
      <dgm:prSet/>
      <dgm:spPr/>
      <dgm:t>
        <a:bodyPr/>
        <a:lstStyle/>
        <a:p>
          <a:endParaRPr lang="fr-FR"/>
        </a:p>
      </dgm:t>
    </dgm:pt>
    <dgm:pt modelId="{423CC2C4-2181-4969-84EC-98D9A9D5018A}">
      <dgm:prSet phldrT="[Texte]"/>
      <dgm:spPr/>
      <dgm:t>
        <a:bodyPr/>
        <a:lstStyle/>
        <a:p>
          <a:r>
            <a:rPr lang="ar-DZ" dirty="0"/>
            <a:t>استراتيجية تحويل النقاش</a:t>
          </a:r>
          <a:endParaRPr lang="fr-FR" dirty="0"/>
        </a:p>
      </dgm:t>
    </dgm:pt>
    <dgm:pt modelId="{B8348C17-0661-46DD-9583-9C7A1F7A7CCF}" type="parTrans" cxnId="{F56AB4C1-3EBE-4B20-ABCD-4625192167CF}">
      <dgm:prSet/>
      <dgm:spPr/>
      <dgm:t>
        <a:bodyPr/>
        <a:lstStyle/>
        <a:p>
          <a:endParaRPr lang="fr-FR"/>
        </a:p>
      </dgm:t>
    </dgm:pt>
    <dgm:pt modelId="{070E0B74-82FB-44B6-B084-8465C85B03CD}" type="sibTrans" cxnId="{F56AB4C1-3EBE-4B20-ABCD-4625192167CF}">
      <dgm:prSet/>
      <dgm:spPr/>
      <dgm:t>
        <a:bodyPr/>
        <a:lstStyle/>
        <a:p>
          <a:endParaRPr lang="fr-FR"/>
        </a:p>
      </dgm:t>
    </dgm:pt>
    <dgm:pt modelId="{558B63C8-5556-4815-A64B-40A2745B7A96}">
      <dgm:prSet phldrT="[Texte]"/>
      <dgm:spPr/>
      <dgm:t>
        <a:bodyPr/>
        <a:lstStyle/>
        <a:p>
          <a:r>
            <a:rPr lang="ar-DZ" dirty="0"/>
            <a:t>استراتيجية تكييف المحتوى</a:t>
          </a:r>
          <a:endParaRPr lang="fr-FR" dirty="0"/>
        </a:p>
      </dgm:t>
    </dgm:pt>
    <dgm:pt modelId="{1C3ED459-EEC6-4FFC-936E-5F35B0B3DA59}" type="parTrans" cxnId="{CCBDF7A3-7743-45E4-AC02-FD21EDCC3FF5}">
      <dgm:prSet/>
      <dgm:spPr/>
      <dgm:t>
        <a:bodyPr/>
        <a:lstStyle/>
        <a:p>
          <a:endParaRPr lang="fr-FR"/>
        </a:p>
      </dgm:t>
    </dgm:pt>
    <dgm:pt modelId="{05DA27C1-8DD8-49B1-9AC2-4E0CFD4E0FB5}" type="sibTrans" cxnId="{CCBDF7A3-7743-45E4-AC02-FD21EDCC3FF5}">
      <dgm:prSet/>
      <dgm:spPr/>
      <dgm:t>
        <a:bodyPr/>
        <a:lstStyle/>
        <a:p>
          <a:endParaRPr lang="fr-FR"/>
        </a:p>
      </dgm:t>
    </dgm:pt>
    <dgm:pt modelId="{C6261CE1-9E0E-449E-A880-990EAA16E28B}">
      <dgm:prSet phldrT="[Texte]" phldr="1"/>
      <dgm:spPr/>
      <dgm:t>
        <a:bodyPr/>
        <a:lstStyle/>
        <a:p>
          <a:endParaRPr lang="fr-FR" dirty="0"/>
        </a:p>
      </dgm:t>
    </dgm:pt>
    <dgm:pt modelId="{F49953EA-701B-4B48-98A2-32E8B2A8EBD9}" type="parTrans" cxnId="{99AB393B-6F11-4507-B370-596F13499621}">
      <dgm:prSet/>
      <dgm:spPr/>
      <dgm:t>
        <a:bodyPr/>
        <a:lstStyle/>
        <a:p>
          <a:endParaRPr lang="fr-FR"/>
        </a:p>
      </dgm:t>
    </dgm:pt>
    <dgm:pt modelId="{54903E8F-3AC3-4BFD-90AD-E2BBAE61DD5E}" type="sibTrans" cxnId="{99AB393B-6F11-4507-B370-596F13499621}">
      <dgm:prSet/>
      <dgm:spPr/>
      <dgm:t>
        <a:bodyPr/>
        <a:lstStyle/>
        <a:p>
          <a:endParaRPr lang="fr-FR"/>
        </a:p>
      </dgm:t>
    </dgm:pt>
    <dgm:pt modelId="{7050C4F5-6FFC-4F52-8F93-C941B8681CB2}" type="pres">
      <dgm:prSet presAssocID="{800AB569-6BF8-4891-BD6B-F17717ACF9B5}" presName="Name0" presStyleCnt="0">
        <dgm:presLayoutVars>
          <dgm:chMax/>
          <dgm:chPref/>
          <dgm:dir/>
          <dgm:animLvl val="lvl"/>
        </dgm:presLayoutVars>
      </dgm:prSet>
      <dgm:spPr/>
    </dgm:pt>
    <dgm:pt modelId="{C3344B7D-832D-49F8-B0E1-95156FCD470E}" type="pres">
      <dgm:prSet presAssocID="{C0B9D5FB-922D-4D78-B6C7-1E0113289AA1}" presName="composite" presStyleCnt="0"/>
      <dgm:spPr/>
    </dgm:pt>
    <dgm:pt modelId="{20D526A1-BCE4-4C95-A726-D0E8B6A20DBC}" type="pres">
      <dgm:prSet presAssocID="{C0B9D5FB-922D-4D78-B6C7-1E0113289AA1}" presName="Parent1" presStyleLbl="node1" presStyleIdx="0" presStyleCnt="6">
        <dgm:presLayoutVars>
          <dgm:chMax val="1"/>
          <dgm:chPref val="1"/>
          <dgm:bulletEnabled val="1"/>
        </dgm:presLayoutVars>
      </dgm:prSet>
      <dgm:spPr/>
    </dgm:pt>
    <dgm:pt modelId="{3ADA6720-8DAC-4D51-A959-B9AD03CB93E0}" type="pres">
      <dgm:prSet presAssocID="{C0B9D5FB-922D-4D78-B6C7-1E0113289AA1}" presName="Childtext1" presStyleLbl="revTx" presStyleIdx="0" presStyleCnt="3">
        <dgm:presLayoutVars>
          <dgm:chMax val="0"/>
          <dgm:chPref val="0"/>
          <dgm:bulletEnabled val="1"/>
        </dgm:presLayoutVars>
      </dgm:prSet>
      <dgm:spPr/>
    </dgm:pt>
    <dgm:pt modelId="{E7B4C8A4-BE59-44AB-A281-F37135083D5B}" type="pres">
      <dgm:prSet presAssocID="{C0B9D5FB-922D-4D78-B6C7-1E0113289AA1}" presName="BalanceSpacing" presStyleCnt="0"/>
      <dgm:spPr/>
    </dgm:pt>
    <dgm:pt modelId="{90F9E217-6105-4D42-8DCA-D301BC322E11}" type="pres">
      <dgm:prSet presAssocID="{C0B9D5FB-922D-4D78-B6C7-1E0113289AA1}" presName="BalanceSpacing1" presStyleCnt="0"/>
      <dgm:spPr/>
    </dgm:pt>
    <dgm:pt modelId="{A3E0080C-2073-46EE-B9B0-6A756109C5F8}" type="pres">
      <dgm:prSet presAssocID="{F1427289-5ADC-4397-9CE6-896016114E88}" presName="Accent1Text" presStyleLbl="node1" presStyleIdx="1" presStyleCnt="6"/>
      <dgm:spPr/>
    </dgm:pt>
    <dgm:pt modelId="{9106E4A8-F5D7-46EB-99DF-08E334E46DE9}" type="pres">
      <dgm:prSet presAssocID="{F1427289-5ADC-4397-9CE6-896016114E88}" presName="spaceBetweenRectangles" presStyleCnt="0"/>
      <dgm:spPr/>
    </dgm:pt>
    <dgm:pt modelId="{DF9F4240-F004-46D3-A323-E344A7B1217F}" type="pres">
      <dgm:prSet presAssocID="{1B5A6DBE-E853-4D02-9022-F9707D5EFC93}" presName="composite" presStyleCnt="0"/>
      <dgm:spPr/>
    </dgm:pt>
    <dgm:pt modelId="{59BB3142-F17B-4FB8-B022-71EADF826078}" type="pres">
      <dgm:prSet presAssocID="{1B5A6DBE-E853-4D02-9022-F9707D5EFC93}" presName="Parent1" presStyleLbl="node1" presStyleIdx="2" presStyleCnt="6">
        <dgm:presLayoutVars>
          <dgm:chMax val="1"/>
          <dgm:chPref val="1"/>
          <dgm:bulletEnabled val="1"/>
        </dgm:presLayoutVars>
      </dgm:prSet>
      <dgm:spPr/>
    </dgm:pt>
    <dgm:pt modelId="{B4678CED-2B5E-4F71-99FE-F4AA988F438F}" type="pres">
      <dgm:prSet presAssocID="{1B5A6DBE-E853-4D02-9022-F9707D5EFC93}" presName="Childtext1" presStyleLbl="revTx" presStyleIdx="1" presStyleCnt="3" custLinFactY="-34620" custLinFactNeighborX="39595" custLinFactNeighborY="-100000">
        <dgm:presLayoutVars>
          <dgm:chMax val="0"/>
          <dgm:chPref val="0"/>
          <dgm:bulletEnabled val="1"/>
        </dgm:presLayoutVars>
      </dgm:prSet>
      <dgm:spPr/>
    </dgm:pt>
    <dgm:pt modelId="{B7C52579-E921-48BB-A943-88E0021ECCD0}" type="pres">
      <dgm:prSet presAssocID="{1B5A6DBE-E853-4D02-9022-F9707D5EFC93}" presName="BalanceSpacing" presStyleCnt="0"/>
      <dgm:spPr/>
    </dgm:pt>
    <dgm:pt modelId="{43395BA4-04A8-4F85-9B53-BEDEFD7A5031}" type="pres">
      <dgm:prSet presAssocID="{1B5A6DBE-E853-4D02-9022-F9707D5EFC93}" presName="BalanceSpacing1" presStyleCnt="0"/>
      <dgm:spPr/>
    </dgm:pt>
    <dgm:pt modelId="{6B6EAA0F-84F9-4CD1-8544-8C7881AFD11B}" type="pres">
      <dgm:prSet presAssocID="{EC5C5D77-5B1B-4062-AC23-F66720C2D084}" presName="Accent1Text" presStyleLbl="node1" presStyleIdx="3" presStyleCnt="6"/>
      <dgm:spPr/>
    </dgm:pt>
    <dgm:pt modelId="{ED4F4653-4D3F-4EB4-BB34-CBC220E86284}" type="pres">
      <dgm:prSet presAssocID="{EC5C5D77-5B1B-4062-AC23-F66720C2D084}" presName="spaceBetweenRectangles" presStyleCnt="0"/>
      <dgm:spPr/>
    </dgm:pt>
    <dgm:pt modelId="{E45B1E09-8D2D-4A0C-9070-8E4705E002CF}" type="pres">
      <dgm:prSet presAssocID="{558B63C8-5556-4815-A64B-40A2745B7A96}" presName="composite" presStyleCnt="0"/>
      <dgm:spPr/>
    </dgm:pt>
    <dgm:pt modelId="{40345B5E-0E43-4ADA-8482-FB4330987807}" type="pres">
      <dgm:prSet presAssocID="{558B63C8-5556-4815-A64B-40A2745B7A96}" presName="Parent1" presStyleLbl="node1" presStyleIdx="4" presStyleCnt="6">
        <dgm:presLayoutVars>
          <dgm:chMax val="1"/>
          <dgm:chPref val="1"/>
          <dgm:bulletEnabled val="1"/>
        </dgm:presLayoutVars>
      </dgm:prSet>
      <dgm:spPr/>
    </dgm:pt>
    <dgm:pt modelId="{9EA532FD-6BCB-42A3-9A30-3EFC60C501CF}" type="pres">
      <dgm:prSet presAssocID="{558B63C8-5556-4815-A64B-40A2745B7A96}" presName="Childtext1" presStyleLbl="revTx" presStyleIdx="2" presStyleCnt="3">
        <dgm:presLayoutVars>
          <dgm:chMax val="0"/>
          <dgm:chPref val="0"/>
          <dgm:bulletEnabled val="1"/>
        </dgm:presLayoutVars>
      </dgm:prSet>
      <dgm:spPr/>
    </dgm:pt>
    <dgm:pt modelId="{67BA8047-811E-4384-A592-FC426E209C2F}" type="pres">
      <dgm:prSet presAssocID="{558B63C8-5556-4815-A64B-40A2745B7A96}" presName="BalanceSpacing" presStyleCnt="0"/>
      <dgm:spPr/>
    </dgm:pt>
    <dgm:pt modelId="{E9DEC13C-4012-4E9A-BA49-36E6498BC2B9}" type="pres">
      <dgm:prSet presAssocID="{558B63C8-5556-4815-A64B-40A2745B7A96}" presName="BalanceSpacing1" presStyleCnt="0"/>
      <dgm:spPr/>
    </dgm:pt>
    <dgm:pt modelId="{9FEC6CDE-AD04-4ACC-9322-CFDB69B995FF}" type="pres">
      <dgm:prSet presAssocID="{05DA27C1-8DD8-49B1-9AC2-4E0CFD4E0FB5}" presName="Accent1Text" presStyleLbl="node1" presStyleIdx="5" presStyleCnt="6"/>
      <dgm:spPr/>
    </dgm:pt>
  </dgm:ptLst>
  <dgm:cxnLst>
    <dgm:cxn modelId="{2B058912-5B68-428F-8DDA-D91FE2D16C8E}" type="presOf" srcId="{423CC2C4-2181-4969-84EC-98D9A9D5018A}" destId="{B4678CED-2B5E-4F71-99FE-F4AA988F438F}" srcOrd="0" destOrd="0" presId="urn:microsoft.com/office/officeart/2008/layout/AlternatingHexagons"/>
    <dgm:cxn modelId="{61A21B17-B9F1-4C78-8D65-1B237BC80AB7}" type="presOf" srcId="{558B63C8-5556-4815-A64B-40A2745B7A96}" destId="{40345B5E-0E43-4ADA-8482-FB4330987807}" srcOrd="0" destOrd="0" presId="urn:microsoft.com/office/officeart/2008/layout/AlternatingHexagons"/>
    <dgm:cxn modelId="{3A8EDA1A-3881-4308-8558-DBA7D1AF8A76}" srcId="{800AB569-6BF8-4891-BD6B-F17717ACF9B5}" destId="{C0B9D5FB-922D-4D78-B6C7-1E0113289AA1}" srcOrd="0" destOrd="0" parTransId="{1323DBBD-B8F6-4F80-ABA8-9BF270CDF99D}" sibTransId="{F1427289-5ADC-4397-9CE6-896016114E88}"/>
    <dgm:cxn modelId="{CD866E28-8D0F-4A9F-B24E-3EFDB66D27DA}" type="presOf" srcId="{F1427289-5ADC-4397-9CE6-896016114E88}" destId="{A3E0080C-2073-46EE-B9B0-6A756109C5F8}" srcOrd="0" destOrd="0" presId="urn:microsoft.com/office/officeart/2008/layout/AlternatingHexagons"/>
    <dgm:cxn modelId="{88B65B37-32A8-4A2F-8C7E-BECCEF13D866}" srcId="{800AB569-6BF8-4891-BD6B-F17717ACF9B5}" destId="{1B5A6DBE-E853-4D02-9022-F9707D5EFC93}" srcOrd="1" destOrd="0" parTransId="{17B41705-310A-4EA8-8328-254B8197396D}" sibTransId="{EC5C5D77-5B1B-4062-AC23-F66720C2D084}"/>
    <dgm:cxn modelId="{99AB393B-6F11-4507-B370-596F13499621}" srcId="{558B63C8-5556-4815-A64B-40A2745B7A96}" destId="{C6261CE1-9E0E-449E-A880-990EAA16E28B}" srcOrd="0" destOrd="0" parTransId="{F49953EA-701B-4B48-98A2-32E8B2A8EBD9}" sibTransId="{54903E8F-3AC3-4BFD-90AD-E2BBAE61DD5E}"/>
    <dgm:cxn modelId="{F1268967-14B6-4F31-97FD-6FD7D4E15769}" type="presOf" srcId="{C0B9D5FB-922D-4D78-B6C7-1E0113289AA1}" destId="{20D526A1-BCE4-4C95-A726-D0E8B6A20DBC}" srcOrd="0" destOrd="0" presId="urn:microsoft.com/office/officeart/2008/layout/AlternatingHexagons"/>
    <dgm:cxn modelId="{A7D55A73-A0A8-4443-91C6-34FF8EB78AE3}" srcId="{C0B9D5FB-922D-4D78-B6C7-1E0113289AA1}" destId="{F745E75B-2124-4404-AE7A-6AB9C2CF8C00}" srcOrd="0" destOrd="0" parTransId="{DC74C840-8F55-43D3-AE73-F81C60944AB2}" sibTransId="{B3523C76-F4B8-4E26-A609-14C522473536}"/>
    <dgm:cxn modelId="{903B025A-89B5-4407-83C8-CA593F4D49B2}" type="presOf" srcId="{F745E75B-2124-4404-AE7A-6AB9C2CF8C00}" destId="{3ADA6720-8DAC-4D51-A959-B9AD03CB93E0}" srcOrd="0" destOrd="0" presId="urn:microsoft.com/office/officeart/2008/layout/AlternatingHexagons"/>
    <dgm:cxn modelId="{1C131B93-5C24-4E2D-8980-326081989294}" type="presOf" srcId="{05DA27C1-8DD8-49B1-9AC2-4E0CFD4E0FB5}" destId="{9FEC6CDE-AD04-4ACC-9322-CFDB69B995FF}" srcOrd="0" destOrd="0" presId="urn:microsoft.com/office/officeart/2008/layout/AlternatingHexagons"/>
    <dgm:cxn modelId="{CCBDF7A3-7743-45E4-AC02-FD21EDCC3FF5}" srcId="{800AB569-6BF8-4891-BD6B-F17717ACF9B5}" destId="{558B63C8-5556-4815-A64B-40A2745B7A96}" srcOrd="2" destOrd="0" parTransId="{1C3ED459-EEC6-4FFC-936E-5F35B0B3DA59}" sibTransId="{05DA27C1-8DD8-49B1-9AC2-4E0CFD4E0FB5}"/>
    <dgm:cxn modelId="{F56AB4C1-3EBE-4B20-ABCD-4625192167CF}" srcId="{1B5A6DBE-E853-4D02-9022-F9707D5EFC93}" destId="{423CC2C4-2181-4969-84EC-98D9A9D5018A}" srcOrd="0" destOrd="0" parTransId="{B8348C17-0661-46DD-9583-9C7A1F7A7CCF}" sibTransId="{070E0B74-82FB-44B6-B084-8465C85B03CD}"/>
    <dgm:cxn modelId="{BF2411CA-0E65-4A2E-BA9B-6C13161A686A}" type="presOf" srcId="{800AB569-6BF8-4891-BD6B-F17717ACF9B5}" destId="{7050C4F5-6FFC-4F52-8F93-C941B8681CB2}" srcOrd="0" destOrd="0" presId="urn:microsoft.com/office/officeart/2008/layout/AlternatingHexagons"/>
    <dgm:cxn modelId="{761492E0-8313-46A1-A943-F30377137163}" type="presOf" srcId="{EC5C5D77-5B1B-4062-AC23-F66720C2D084}" destId="{6B6EAA0F-84F9-4CD1-8544-8C7881AFD11B}" srcOrd="0" destOrd="0" presId="urn:microsoft.com/office/officeart/2008/layout/AlternatingHexagons"/>
    <dgm:cxn modelId="{4E322CE5-E4C8-4158-A9C2-780E090257F8}" type="presOf" srcId="{C6261CE1-9E0E-449E-A880-990EAA16E28B}" destId="{9EA532FD-6BCB-42A3-9A30-3EFC60C501CF}" srcOrd="0" destOrd="0" presId="urn:microsoft.com/office/officeart/2008/layout/AlternatingHexagons"/>
    <dgm:cxn modelId="{54339CF2-8BB3-4CB6-8854-F05015B90E81}" type="presOf" srcId="{1B5A6DBE-E853-4D02-9022-F9707D5EFC93}" destId="{59BB3142-F17B-4FB8-B022-71EADF826078}" srcOrd="0" destOrd="0" presId="urn:microsoft.com/office/officeart/2008/layout/AlternatingHexagons"/>
    <dgm:cxn modelId="{00C82D6E-E798-4ED1-88D6-7D21898E0539}" type="presParOf" srcId="{7050C4F5-6FFC-4F52-8F93-C941B8681CB2}" destId="{C3344B7D-832D-49F8-B0E1-95156FCD470E}" srcOrd="0" destOrd="0" presId="urn:microsoft.com/office/officeart/2008/layout/AlternatingHexagons"/>
    <dgm:cxn modelId="{567E7953-1114-4085-B90B-45FFAD3805A7}" type="presParOf" srcId="{C3344B7D-832D-49F8-B0E1-95156FCD470E}" destId="{20D526A1-BCE4-4C95-A726-D0E8B6A20DBC}" srcOrd="0" destOrd="0" presId="urn:microsoft.com/office/officeart/2008/layout/AlternatingHexagons"/>
    <dgm:cxn modelId="{8723CE71-063D-4E49-8731-DC908E850C94}" type="presParOf" srcId="{C3344B7D-832D-49F8-B0E1-95156FCD470E}" destId="{3ADA6720-8DAC-4D51-A959-B9AD03CB93E0}" srcOrd="1" destOrd="0" presId="urn:microsoft.com/office/officeart/2008/layout/AlternatingHexagons"/>
    <dgm:cxn modelId="{449CE586-B989-4CAB-820C-0241AE5237EE}" type="presParOf" srcId="{C3344B7D-832D-49F8-B0E1-95156FCD470E}" destId="{E7B4C8A4-BE59-44AB-A281-F37135083D5B}" srcOrd="2" destOrd="0" presId="urn:microsoft.com/office/officeart/2008/layout/AlternatingHexagons"/>
    <dgm:cxn modelId="{870EC4F4-C883-46B6-AED7-926F51DA700C}" type="presParOf" srcId="{C3344B7D-832D-49F8-B0E1-95156FCD470E}" destId="{90F9E217-6105-4D42-8DCA-D301BC322E11}" srcOrd="3" destOrd="0" presId="urn:microsoft.com/office/officeart/2008/layout/AlternatingHexagons"/>
    <dgm:cxn modelId="{66597307-7909-47A7-8548-1460C57FB40A}" type="presParOf" srcId="{C3344B7D-832D-49F8-B0E1-95156FCD470E}" destId="{A3E0080C-2073-46EE-B9B0-6A756109C5F8}" srcOrd="4" destOrd="0" presId="urn:microsoft.com/office/officeart/2008/layout/AlternatingHexagons"/>
    <dgm:cxn modelId="{2AAB8A3A-BF96-4197-B711-7F7A2462E27B}" type="presParOf" srcId="{7050C4F5-6FFC-4F52-8F93-C941B8681CB2}" destId="{9106E4A8-F5D7-46EB-99DF-08E334E46DE9}" srcOrd="1" destOrd="0" presId="urn:microsoft.com/office/officeart/2008/layout/AlternatingHexagons"/>
    <dgm:cxn modelId="{0411810E-A54B-4933-9196-5CB8E0ACF8FE}" type="presParOf" srcId="{7050C4F5-6FFC-4F52-8F93-C941B8681CB2}" destId="{DF9F4240-F004-46D3-A323-E344A7B1217F}" srcOrd="2" destOrd="0" presId="urn:microsoft.com/office/officeart/2008/layout/AlternatingHexagons"/>
    <dgm:cxn modelId="{5D8E9F5D-E93B-47DD-91A8-94CFEB73D549}" type="presParOf" srcId="{DF9F4240-F004-46D3-A323-E344A7B1217F}" destId="{59BB3142-F17B-4FB8-B022-71EADF826078}" srcOrd="0" destOrd="0" presId="urn:microsoft.com/office/officeart/2008/layout/AlternatingHexagons"/>
    <dgm:cxn modelId="{3DC5FBF9-6E0A-4371-B02F-498806DD345E}" type="presParOf" srcId="{DF9F4240-F004-46D3-A323-E344A7B1217F}" destId="{B4678CED-2B5E-4F71-99FE-F4AA988F438F}" srcOrd="1" destOrd="0" presId="urn:microsoft.com/office/officeart/2008/layout/AlternatingHexagons"/>
    <dgm:cxn modelId="{9B39504F-528C-408D-8A75-87E8F4A153F7}" type="presParOf" srcId="{DF9F4240-F004-46D3-A323-E344A7B1217F}" destId="{B7C52579-E921-48BB-A943-88E0021ECCD0}" srcOrd="2" destOrd="0" presId="urn:microsoft.com/office/officeart/2008/layout/AlternatingHexagons"/>
    <dgm:cxn modelId="{188D6FD1-7886-43B2-9C09-EF98DECB0FCC}" type="presParOf" srcId="{DF9F4240-F004-46D3-A323-E344A7B1217F}" destId="{43395BA4-04A8-4F85-9B53-BEDEFD7A5031}" srcOrd="3" destOrd="0" presId="urn:microsoft.com/office/officeart/2008/layout/AlternatingHexagons"/>
    <dgm:cxn modelId="{3B704D2C-CAA3-457D-B092-1B0878D4E27E}" type="presParOf" srcId="{DF9F4240-F004-46D3-A323-E344A7B1217F}" destId="{6B6EAA0F-84F9-4CD1-8544-8C7881AFD11B}" srcOrd="4" destOrd="0" presId="urn:microsoft.com/office/officeart/2008/layout/AlternatingHexagons"/>
    <dgm:cxn modelId="{43714A20-B98A-4616-BD8D-B50EC1802400}" type="presParOf" srcId="{7050C4F5-6FFC-4F52-8F93-C941B8681CB2}" destId="{ED4F4653-4D3F-4EB4-BB34-CBC220E86284}" srcOrd="3" destOrd="0" presId="urn:microsoft.com/office/officeart/2008/layout/AlternatingHexagons"/>
    <dgm:cxn modelId="{084FF965-FBF4-4075-86E1-FFFC2F05E923}" type="presParOf" srcId="{7050C4F5-6FFC-4F52-8F93-C941B8681CB2}" destId="{E45B1E09-8D2D-4A0C-9070-8E4705E002CF}" srcOrd="4" destOrd="0" presId="urn:microsoft.com/office/officeart/2008/layout/AlternatingHexagons"/>
    <dgm:cxn modelId="{935E2103-5A7E-4DAF-ABBF-62DC9DAA01AE}" type="presParOf" srcId="{E45B1E09-8D2D-4A0C-9070-8E4705E002CF}" destId="{40345B5E-0E43-4ADA-8482-FB4330987807}" srcOrd="0" destOrd="0" presId="urn:microsoft.com/office/officeart/2008/layout/AlternatingHexagons"/>
    <dgm:cxn modelId="{9A77601A-0F3E-415C-9B2C-F96FEA2496E7}" type="presParOf" srcId="{E45B1E09-8D2D-4A0C-9070-8E4705E002CF}" destId="{9EA532FD-6BCB-42A3-9A30-3EFC60C501CF}" srcOrd="1" destOrd="0" presId="urn:microsoft.com/office/officeart/2008/layout/AlternatingHexagons"/>
    <dgm:cxn modelId="{A3FB51F1-632F-4569-90A4-AC03EBD6045F}" type="presParOf" srcId="{E45B1E09-8D2D-4A0C-9070-8E4705E002CF}" destId="{67BA8047-811E-4384-A592-FC426E209C2F}" srcOrd="2" destOrd="0" presId="urn:microsoft.com/office/officeart/2008/layout/AlternatingHexagons"/>
    <dgm:cxn modelId="{55A62700-3FA1-4F0B-B623-27F859C40B56}" type="presParOf" srcId="{E45B1E09-8D2D-4A0C-9070-8E4705E002CF}" destId="{E9DEC13C-4012-4E9A-BA49-36E6498BC2B9}" srcOrd="3" destOrd="0" presId="urn:microsoft.com/office/officeart/2008/layout/AlternatingHexagons"/>
    <dgm:cxn modelId="{504C55D0-71ED-4EA8-88E3-2365BC763841}" type="presParOf" srcId="{E45B1E09-8D2D-4A0C-9070-8E4705E002CF}" destId="{9FEC6CDE-AD04-4ACC-9322-CFDB69B995FF}"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4F1F65-682D-4254-9CA8-604EA24FF9B4}"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fr-FR"/>
        </a:p>
      </dgm:t>
    </dgm:pt>
    <dgm:pt modelId="{8083F539-9091-4067-B67C-60533FC63924}">
      <dgm:prSet phldrT="[Texte]"/>
      <dgm:spPr/>
      <dgm:t>
        <a:bodyPr/>
        <a:lstStyle/>
        <a:p>
          <a:r>
            <a:rPr lang="ar-DZ" dirty="0"/>
            <a:t>التراكم التاريخي القائم على التباين بين الشرق والغرب</a:t>
          </a:r>
          <a:endParaRPr lang="fr-FR" dirty="0"/>
        </a:p>
      </dgm:t>
    </dgm:pt>
    <dgm:pt modelId="{E179B4DE-2643-450A-8958-7A0D9529E74D}" type="parTrans" cxnId="{BB927DCF-77DF-43A8-85D0-ABA979911CE2}">
      <dgm:prSet/>
      <dgm:spPr/>
      <dgm:t>
        <a:bodyPr/>
        <a:lstStyle/>
        <a:p>
          <a:endParaRPr lang="fr-FR"/>
        </a:p>
      </dgm:t>
    </dgm:pt>
    <dgm:pt modelId="{71E549DF-5108-4203-A6A7-7FA0E6721D8B}" type="sibTrans" cxnId="{BB927DCF-77DF-43A8-85D0-ABA979911CE2}">
      <dgm:prSet/>
      <dgm:spPr/>
      <dgm:t>
        <a:bodyPr/>
        <a:lstStyle/>
        <a:p>
          <a:endParaRPr lang="fr-FR"/>
        </a:p>
      </dgm:t>
    </dgm:pt>
    <dgm:pt modelId="{EA9B7404-0153-4E2D-9EAD-E545A909B2D5}">
      <dgm:prSet phldrT="[Texte]"/>
      <dgm:spPr/>
      <dgm:t>
        <a:bodyPr/>
        <a:lstStyle/>
        <a:p>
          <a:r>
            <a:rPr lang="ar-DZ" dirty="0"/>
            <a:t>الاستعمار</a:t>
          </a:r>
          <a:endParaRPr lang="fr-FR" dirty="0"/>
        </a:p>
      </dgm:t>
    </dgm:pt>
    <dgm:pt modelId="{C509B968-5702-498B-B4B8-845F15F0A720}" type="parTrans" cxnId="{8494D8A6-4690-46D7-8C24-C1D6B219AAA6}">
      <dgm:prSet/>
      <dgm:spPr/>
      <dgm:t>
        <a:bodyPr/>
        <a:lstStyle/>
        <a:p>
          <a:endParaRPr lang="fr-FR"/>
        </a:p>
      </dgm:t>
    </dgm:pt>
    <dgm:pt modelId="{102762B6-4E9E-402C-A52A-595D886CC751}" type="sibTrans" cxnId="{8494D8A6-4690-46D7-8C24-C1D6B219AAA6}">
      <dgm:prSet/>
      <dgm:spPr/>
      <dgm:t>
        <a:bodyPr/>
        <a:lstStyle/>
        <a:p>
          <a:endParaRPr lang="fr-FR"/>
        </a:p>
      </dgm:t>
    </dgm:pt>
    <dgm:pt modelId="{3930EB01-6D87-4BF2-B11C-608E743433A5}">
      <dgm:prSet phldrT="[Texte]"/>
      <dgm:spPr/>
      <dgm:t>
        <a:bodyPr/>
        <a:lstStyle/>
        <a:p>
          <a:r>
            <a:rPr lang="ar-DZ"/>
            <a:t>الدراسات الاستشراقية</a:t>
          </a:r>
          <a:endParaRPr lang="fr-FR" dirty="0"/>
        </a:p>
      </dgm:t>
    </dgm:pt>
    <dgm:pt modelId="{A7BD2EAD-A283-47BD-ACD3-9B446DA88A82}" type="parTrans" cxnId="{5DFF5371-2AC5-4441-B12C-003ECC01F737}">
      <dgm:prSet/>
      <dgm:spPr/>
      <dgm:t>
        <a:bodyPr/>
        <a:lstStyle/>
        <a:p>
          <a:endParaRPr lang="fr-FR"/>
        </a:p>
      </dgm:t>
    </dgm:pt>
    <dgm:pt modelId="{19C342A3-6638-459D-9C0B-E491D90D6DE6}" type="sibTrans" cxnId="{5DFF5371-2AC5-4441-B12C-003ECC01F737}">
      <dgm:prSet/>
      <dgm:spPr/>
      <dgm:t>
        <a:bodyPr/>
        <a:lstStyle/>
        <a:p>
          <a:endParaRPr lang="fr-FR"/>
        </a:p>
      </dgm:t>
    </dgm:pt>
    <dgm:pt modelId="{B278CFB3-4A0D-4132-9CBE-91208CF8CD3C}">
      <dgm:prSet phldrT="[Texte]"/>
      <dgm:spPr/>
      <dgm:t>
        <a:bodyPr/>
        <a:lstStyle/>
        <a:p>
          <a:r>
            <a:rPr lang="ar-DZ" dirty="0"/>
            <a:t>نظرية صدام الحضارات</a:t>
          </a:r>
          <a:endParaRPr lang="fr-FR" dirty="0"/>
        </a:p>
      </dgm:t>
    </dgm:pt>
    <dgm:pt modelId="{3F39ADBC-55AE-4B1A-A0B0-105EE09F5173}" type="parTrans" cxnId="{22C8CB1C-0C1F-47AF-AEA8-75FC906E2ED9}">
      <dgm:prSet/>
      <dgm:spPr/>
      <dgm:t>
        <a:bodyPr/>
        <a:lstStyle/>
        <a:p>
          <a:endParaRPr lang="fr-FR"/>
        </a:p>
      </dgm:t>
    </dgm:pt>
    <dgm:pt modelId="{9ED24699-3A4A-4B17-AA06-10061DD33196}" type="sibTrans" cxnId="{22C8CB1C-0C1F-47AF-AEA8-75FC906E2ED9}">
      <dgm:prSet/>
      <dgm:spPr/>
      <dgm:t>
        <a:bodyPr/>
        <a:lstStyle/>
        <a:p>
          <a:endParaRPr lang="fr-FR"/>
        </a:p>
      </dgm:t>
    </dgm:pt>
    <dgm:pt modelId="{B1D1A6E8-FF38-42D0-879C-764A0115893B}">
      <dgm:prSet phldrT="[Texte]"/>
      <dgm:spPr/>
      <dgm:t>
        <a:bodyPr/>
        <a:lstStyle/>
        <a:p>
          <a:r>
            <a:rPr lang="ar-DZ" dirty="0"/>
            <a:t>الحروب والنزاعات بين المسلمين والصليبيين</a:t>
          </a:r>
          <a:endParaRPr lang="fr-FR" dirty="0"/>
        </a:p>
      </dgm:t>
    </dgm:pt>
    <dgm:pt modelId="{52FE95F1-036E-4CE3-B951-850FC6E6F5D1}" type="parTrans" cxnId="{D5A5D0F3-9C0D-4058-82DA-551594B2F963}">
      <dgm:prSet/>
      <dgm:spPr/>
      <dgm:t>
        <a:bodyPr/>
        <a:lstStyle/>
        <a:p>
          <a:endParaRPr lang="fr-FR"/>
        </a:p>
      </dgm:t>
    </dgm:pt>
    <dgm:pt modelId="{F2C36AF5-44CA-4F92-A71E-24B6F212B73E}" type="sibTrans" cxnId="{D5A5D0F3-9C0D-4058-82DA-551594B2F963}">
      <dgm:prSet/>
      <dgm:spPr/>
      <dgm:t>
        <a:bodyPr/>
        <a:lstStyle/>
        <a:p>
          <a:endParaRPr lang="fr-FR"/>
        </a:p>
      </dgm:t>
    </dgm:pt>
    <dgm:pt modelId="{CF6165D2-6C22-4F53-962A-A286BA35E486}" type="pres">
      <dgm:prSet presAssocID="{4C4F1F65-682D-4254-9CA8-604EA24FF9B4}" presName="Name0" presStyleCnt="0">
        <dgm:presLayoutVars>
          <dgm:dir/>
          <dgm:resizeHandles val="exact"/>
        </dgm:presLayoutVars>
      </dgm:prSet>
      <dgm:spPr/>
    </dgm:pt>
    <dgm:pt modelId="{1701976F-6DAE-40B9-86D6-7E20BEFE9A57}" type="pres">
      <dgm:prSet presAssocID="{4C4F1F65-682D-4254-9CA8-604EA24FF9B4}" presName="cycle" presStyleCnt="0"/>
      <dgm:spPr/>
    </dgm:pt>
    <dgm:pt modelId="{0AE5E433-3CAE-4E3F-B5A4-979FD3246F59}" type="pres">
      <dgm:prSet presAssocID="{8083F539-9091-4067-B67C-60533FC63924}" presName="nodeFirstNode" presStyleLbl="node1" presStyleIdx="0" presStyleCnt="5">
        <dgm:presLayoutVars>
          <dgm:bulletEnabled val="1"/>
        </dgm:presLayoutVars>
      </dgm:prSet>
      <dgm:spPr/>
    </dgm:pt>
    <dgm:pt modelId="{01AE59FF-B8D9-4232-B7F4-E629B1A92F9E}" type="pres">
      <dgm:prSet presAssocID="{71E549DF-5108-4203-A6A7-7FA0E6721D8B}" presName="sibTransFirstNode" presStyleLbl="bgShp" presStyleIdx="0" presStyleCnt="1"/>
      <dgm:spPr/>
    </dgm:pt>
    <dgm:pt modelId="{909D4284-06E3-4709-9478-2EDE79152663}" type="pres">
      <dgm:prSet presAssocID="{EA9B7404-0153-4E2D-9EAD-E545A909B2D5}" presName="nodeFollowingNodes" presStyleLbl="node1" presStyleIdx="1" presStyleCnt="5">
        <dgm:presLayoutVars>
          <dgm:bulletEnabled val="1"/>
        </dgm:presLayoutVars>
      </dgm:prSet>
      <dgm:spPr/>
    </dgm:pt>
    <dgm:pt modelId="{D04D5397-DFDE-45C5-9421-90768DDB8BC4}" type="pres">
      <dgm:prSet presAssocID="{3930EB01-6D87-4BF2-B11C-608E743433A5}" presName="nodeFollowingNodes" presStyleLbl="node1" presStyleIdx="2" presStyleCnt="5">
        <dgm:presLayoutVars>
          <dgm:bulletEnabled val="1"/>
        </dgm:presLayoutVars>
      </dgm:prSet>
      <dgm:spPr/>
    </dgm:pt>
    <dgm:pt modelId="{966FA4E0-2DEA-4E9F-8CB8-5685E867CE0F}" type="pres">
      <dgm:prSet presAssocID="{B278CFB3-4A0D-4132-9CBE-91208CF8CD3C}" presName="nodeFollowingNodes" presStyleLbl="node1" presStyleIdx="3" presStyleCnt="5">
        <dgm:presLayoutVars>
          <dgm:bulletEnabled val="1"/>
        </dgm:presLayoutVars>
      </dgm:prSet>
      <dgm:spPr/>
    </dgm:pt>
    <dgm:pt modelId="{1293AD95-63E3-4677-9C59-75E2391B9968}" type="pres">
      <dgm:prSet presAssocID="{B1D1A6E8-FF38-42D0-879C-764A0115893B}" presName="nodeFollowingNodes" presStyleLbl="node1" presStyleIdx="4" presStyleCnt="5">
        <dgm:presLayoutVars>
          <dgm:bulletEnabled val="1"/>
        </dgm:presLayoutVars>
      </dgm:prSet>
      <dgm:spPr/>
    </dgm:pt>
  </dgm:ptLst>
  <dgm:cxnLst>
    <dgm:cxn modelId="{22C8CB1C-0C1F-47AF-AEA8-75FC906E2ED9}" srcId="{4C4F1F65-682D-4254-9CA8-604EA24FF9B4}" destId="{B278CFB3-4A0D-4132-9CBE-91208CF8CD3C}" srcOrd="3" destOrd="0" parTransId="{3F39ADBC-55AE-4B1A-A0B0-105EE09F5173}" sibTransId="{9ED24699-3A4A-4B17-AA06-10061DD33196}"/>
    <dgm:cxn modelId="{66C5D46E-65C0-4E7B-8F92-D242D6B82869}" type="presOf" srcId="{EA9B7404-0153-4E2D-9EAD-E545A909B2D5}" destId="{909D4284-06E3-4709-9478-2EDE79152663}" srcOrd="0" destOrd="0" presId="urn:microsoft.com/office/officeart/2005/8/layout/cycle3"/>
    <dgm:cxn modelId="{1BF8094F-B3B1-4AED-A9E7-F962C2EB097C}" type="presOf" srcId="{4C4F1F65-682D-4254-9CA8-604EA24FF9B4}" destId="{CF6165D2-6C22-4F53-962A-A286BA35E486}" srcOrd="0" destOrd="0" presId="urn:microsoft.com/office/officeart/2005/8/layout/cycle3"/>
    <dgm:cxn modelId="{5DFF5371-2AC5-4441-B12C-003ECC01F737}" srcId="{4C4F1F65-682D-4254-9CA8-604EA24FF9B4}" destId="{3930EB01-6D87-4BF2-B11C-608E743433A5}" srcOrd="2" destOrd="0" parTransId="{A7BD2EAD-A283-47BD-ACD3-9B446DA88A82}" sibTransId="{19C342A3-6638-459D-9C0B-E491D90D6DE6}"/>
    <dgm:cxn modelId="{79EA1AA0-F1A4-44B4-AA4D-F0BE1E6FCF7B}" type="presOf" srcId="{8083F539-9091-4067-B67C-60533FC63924}" destId="{0AE5E433-3CAE-4E3F-B5A4-979FD3246F59}" srcOrd="0" destOrd="0" presId="urn:microsoft.com/office/officeart/2005/8/layout/cycle3"/>
    <dgm:cxn modelId="{8494D8A6-4690-46D7-8C24-C1D6B219AAA6}" srcId="{4C4F1F65-682D-4254-9CA8-604EA24FF9B4}" destId="{EA9B7404-0153-4E2D-9EAD-E545A909B2D5}" srcOrd="1" destOrd="0" parTransId="{C509B968-5702-498B-B4B8-845F15F0A720}" sibTransId="{102762B6-4E9E-402C-A52A-595D886CC751}"/>
    <dgm:cxn modelId="{B037ECBA-F028-459D-A422-5A76A6E66EFF}" type="presOf" srcId="{3930EB01-6D87-4BF2-B11C-608E743433A5}" destId="{D04D5397-DFDE-45C5-9421-90768DDB8BC4}" srcOrd="0" destOrd="0" presId="urn:microsoft.com/office/officeart/2005/8/layout/cycle3"/>
    <dgm:cxn modelId="{BB927DCF-77DF-43A8-85D0-ABA979911CE2}" srcId="{4C4F1F65-682D-4254-9CA8-604EA24FF9B4}" destId="{8083F539-9091-4067-B67C-60533FC63924}" srcOrd="0" destOrd="0" parTransId="{E179B4DE-2643-450A-8958-7A0D9529E74D}" sibTransId="{71E549DF-5108-4203-A6A7-7FA0E6721D8B}"/>
    <dgm:cxn modelId="{4E2510D2-C4B9-4C2B-AD8C-7412B5C30E14}" type="presOf" srcId="{B1D1A6E8-FF38-42D0-879C-764A0115893B}" destId="{1293AD95-63E3-4677-9C59-75E2391B9968}" srcOrd="0" destOrd="0" presId="urn:microsoft.com/office/officeart/2005/8/layout/cycle3"/>
    <dgm:cxn modelId="{31EBA8D7-9361-4AA4-80AC-8E15FAF84098}" type="presOf" srcId="{71E549DF-5108-4203-A6A7-7FA0E6721D8B}" destId="{01AE59FF-B8D9-4232-B7F4-E629B1A92F9E}" srcOrd="0" destOrd="0" presId="urn:microsoft.com/office/officeart/2005/8/layout/cycle3"/>
    <dgm:cxn modelId="{ACFD6FF3-1D32-43B5-A0E9-9CF400000078}" type="presOf" srcId="{B278CFB3-4A0D-4132-9CBE-91208CF8CD3C}" destId="{966FA4E0-2DEA-4E9F-8CB8-5685E867CE0F}" srcOrd="0" destOrd="0" presId="urn:microsoft.com/office/officeart/2005/8/layout/cycle3"/>
    <dgm:cxn modelId="{D5A5D0F3-9C0D-4058-82DA-551594B2F963}" srcId="{4C4F1F65-682D-4254-9CA8-604EA24FF9B4}" destId="{B1D1A6E8-FF38-42D0-879C-764A0115893B}" srcOrd="4" destOrd="0" parTransId="{52FE95F1-036E-4CE3-B951-850FC6E6F5D1}" sibTransId="{F2C36AF5-44CA-4F92-A71E-24B6F212B73E}"/>
    <dgm:cxn modelId="{CEE1C5CE-9EFD-453A-A496-7687CB689634}" type="presParOf" srcId="{CF6165D2-6C22-4F53-962A-A286BA35E486}" destId="{1701976F-6DAE-40B9-86D6-7E20BEFE9A57}" srcOrd="0" destOrd="0" presId="urn:microsoft.com/office/officeart/2005/8/layout/cycle3"/>
    <dgm:cxn modelId="{67B84D52-D2D5-4BD5-A0E2-2E60ADEA3EF9}" type="presParOf" srcId="{1701976F-6DAE-40B9-86D6-7E20BEFE9A57}" destId="{0AE5E433-3CAE-4E3F-B5A4-979FD3246F59}" srcOrd="0" destOrd="0" presId="urn:microsoft.com/office/officeart/2005/8/layout/cycle3"/>
    <dgm:cxn modelId="{E3090DE9-926A-46F9-BD9A-6A16BCCB13A8}" type="presParOf" srcId="{1701976F-6DAE-40B9-86D6-7E20BEFE9A57}" destId="{01AE59FF-B8D9-4232-B7F4-E629B1A92F9E}" srcOrd="1" destOrd="0" presId="urn:microsoft.com/office/officeart/2005/8/layout/cycle3"/>
    <dgm:cxn modelId="{F34D778B-9E27-4645-951A-DB97E7331D95}" type="presParOf" srcId="{1701976F-6DAE-40B9-86D6-7E20BEFE9A57}" destId="{909D4284-06E3-4709-9478-2EDE79152663}" srcOrd="2" destOrd="0" presId="urn:microsoft.com/office/officeart/2005/8/layout/cycle3"/>
    <dgm:cxn modelId="{4D7410B0-5D49-4456-9849-36A1C0C6CC04}" type="presParOf" srcId="{1701976F-6DAE-40B9-86D6-7E20BEFE9A57}" destId="{D04D5397-DFDE-45C5-9421-90768DDB8BC4}" srcOrd="3" destOrd="0" presId="urn:microsoft.com/office/officeart/2005/8/layout/cycle3"/>
    <dgm:cxn modelId="{7FC1228B-2D9B-4DBC-BD2E-8A73CBCCED19}" type="presParOf" srcId="{1701976F-6DAE-40B9-86D6-7E20BEFE9A57}" destId="{966FA4E0-2DEA-4E9F-8CB8-5685E867CE0F}" srcOrd="4" destOrd="0" presId="urn:microsoft.com/office/officeart/2005/8/layout/cycle3"/>
    <dgm:cxn modelId="{B9DC4F3A-6F98-430D-AADE-26AEFAC48CAB}" type="presParOf" srcId="{1701976F-6DAE-40B9-86D6-7E20BEFE9A57}" destId="{1293AD95-63E3-4677-9C59-75E2391B9968}"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DD8EDB-1376-4003-8B15-02982B609D55}" type="doc">
      <dgm:prSet loTypeId="urn:microsoft.com/office/officeart/2008/layout/CircleAccentTimeline" loCatId="process" qsTypeId="urn:microsoft.com/office/officeart/2005/8/quickstyle/3d1" qsCatId="3D" csTypeId="urn:microsoft.com/office/officeart/2005/8/colors/colorful4" csCatId="colorful" phldr="1"/>
      <dgm:spPr/>
      <dgm:t>
        <a:bodyPr/>
        <a:lstStyle/>
        <a:p>
          <a:endParaRPr lang="fr-FR"/>
        </a:p>
      </dgm:t>
    </dgm:pt>
    <dgm:pt modelId="{48AF0718-0E02-4263-8441-C4A23356B4CB}">
      <dgm:prSet phldrT="[Texte]"/>
      <dgm:spPr/>
      <dgm:t>
        <a:bodyPr/>
        <a:lstStyle/>
        <a:p>
          <a:r>
            <a:rPr lang="ar-DZ" dirty="0"/>
            <a:t>التنظيمات والجماعات الارهابية</a:t>
          </a:r>
          <a:endParaRPr lang="fr-FR" dirty="0"/>
        </a:p>
      </dgm:t>
    </dgm:pt>
    <dgm:pt modelId="{01298044-9450-4921-A25C-FFEB4686E8C8}" type="parTrans" cxnId="{47B5B233-EED8-4E72-907B-C364A914DB0E}">
      <dgm:prSet/>
      <dgm:spPr/>
      <dgm:t>
        <a:bodyPr/>
        <a:lstStyle/>
        <a:p>
          <a:endParaRPr lang="fr-FR"/>
        </a:p>
      </dgm:t>
    </dgm:pt>
    <dgm:pt modelId="{684B8464-74BF-4296-A115-E28627557812}" type="sibTrans" cxnId="{47B5B233-EED8-4E72-907B-C364A914DB0E}">
      <dgm:prSet/>
      <dgm:spPr/>
      <dgm:t>
        <a:bodyPr/>
        <a:lstStyle/>
        <a:p>
          <a:endParaRPr lang="fr-FR"/>
        </a:p>
      </dgm:t>
    </dgm:pt>
    <dgm:pt modelId="{769ADBE0-BE0F-4AB5-B52A-DB097C37B4C6}">
      <dgm:prSet phldrT="[Texte]"/>
      <dgm:spPr/>
      <dgm:t>
        <a:bodyPr/>
        <a:lstStyle/>
        <a:p>
          <a:r>
            <a:rPr lang="ar-DZ" dirty="0"/>
            <a:t>داعش والقاعدة وتشويه صورة الاسلام</a:t>
          </a:r>
          <a:endParaRPr lang="fr-FR" dirty="0"/>
        </a:p>
      </dgm:t>
    </dgm:pt>
    <dgm:pt modelId="{2502ABFF-6485-4467-8CA4-7D270C1CEE12}" type="parTrans" cxnId="{1F9C4341-6973-4578-8CA9-A3B9777F5B9D}">
      <dgm:prSet/>
      <dgm:spPr/>
      <dgm:t>
        <a:bodyPr/>
        <a:lstStyle/>
        <a:p>
          <a:endParaRPr lang="fr-FR"/>
        </a:p>
      </dgm:t>
    </dgm:pt>
    <dgm:pt modelId="{F879E557-397E-4B56-B69E-EDA361656CFF}" type="sibTrans" cxnId="{1F9C4341-6973-4578-8CA9-A3B9777F5B9D}">
      <dgm:prSet/>
      <dgm:spPr/>
      <dgm:t>
        <a:bodyPr/>
        <a:lstStyle/>
        <a:p>
          <a:endParaRPr lang="fr-FR"/>
        </a:p>
      </dgm:t>
    </dgm:pt>
    <dgm:pt modelId="{405DFF9A-597F-449A-9303-4AC8F2515C40}">
      <dgm:prSet phldrT="[Texte]"/>
      <dgm:spPr/>
      <dgm:t>
        <a:bodyPr/>
        <a:lstStyle/>
        <a:p>
          <a:r>
            <a:rPr lang="ar-DZ" dirty="0"/>
            <a:t>نمطية الاعلام الغربي ضد الاسلام</a:t>
          </a:r>
          <a:endParaRPr lang="fr-FR" dirty="0"/>
        </a:p>
      </dgm:t>
    </dgm:pt>
    <dgm:pt modelId="{8334E70B-0144-44CC-BF99-9B8C36C4DE85}" type="parTrans" cxnId="{91ED4BBA-045B-4792-85D0-CA0F4A976B04}">
      <dgm:prSet/>
      <dgm:spPr/>
      <dgm:t>
        <a:bodyPr/>
        <a:lstStyle/>
        <a:p>
          <a:endParaRPr lang="fr-FR"/>
        </a:p>
      </dgm:t>
    </dgm:pt>
    <dgm:pt modelId="{137B3802-3392-4910-ADA4-632F2E6AFBDB}" type="sibTrans" cxnId="{91ED4BBA-045B-4792-85D0-CA0F4A976B04}">
      <dgm:prSet/>
      <dgm:spPr/>
      <dgm:t>
        <a:bodyPr/>
        <a:lstStyle/>
        <a:p>
          <a:endParaRPr lang="fr-FR"/>
        </a:p>
      </dgm:t>
    </dgm:pt>
    <dgm:pt modelId="{88F3E782-1CE0-4D48-B9B8-C81CB4F0048B}">
      <dgm:prSet phldrT="[Texte]"/>
      <dgm:spPr/>
      <dgm:t>
        <a:bodyPr/>
        <a:lstStyle/>
        <a:p>
          <a:r>
            <a:rPr lang="ar-DZ" dirty="0"/>
            <a:t>صعود اليمين المتطرف</a:t>
          </a:r>
          <a:endParaRPr lang="fr-FR" dirty="0"/>
        </a:p>
      </dgm:t>
    </dgm:pt>
    <dgm:pt modelId="{826BF540-4650-4EBE-B849-7A23DE4A3BEA}" type="parTrans" cxnId="{A03C6F14-9132-408E-803E-B5AB6DF8F704}">
      <dgm:prSet/>
      <dgm:spPr/>
      <dgm:t>
        <a:bodyPr/>
        <a:lstStyle/>
        <a:p>
          <a:endParaRPr lang="fr-FR"/>
        </a:p>
      </dgm:t>
    </dgm:pt>
    <dgm:pt modelId="{618C1E34-97A1-4F1D-A1A3-637CF66609FC}" type="sibTrans" cxnId="{A03C6F14-9132-408E-803E-B5AB6DF8F704}">
      <dgm:prSet/>
      <dgm:spPr/>
      <dgm:t>
        <a:bodyPr/>
        <a:lstStyle/>
        <a:p>
          <a:endParaRPr lang="fr-FR"/>
        </a:p>
      </dgm:t>
    </dgm:pt>
    <dgm:pt modelId="{BEEB1281-C549-42AB-8240-B43A0C834BB3}">
      <dgm:prSet phldrT="[Texte]"/>
      <dgm:spPr/>
      <dgm:t>
        <a:bodyPr/>
        <a:lstStyle/>
        <a:p>
          <a:r>
            <a:rPr lang="ar-DZ" dirty="0"/>
            <a:t>الهجمات المسلحة داخل اوروبا</a:t>
          </a:r>
          <a:endParaRPr lang="fr-FR" dirty="0"/>
        </a:p>
      </dgm:t>
    </dgm:pt>
    <dgm:pt modelId="{AD4B02E7-14C7-4836-95E9-CEEA7CCAA48C}" type="parTrans" cxnId="{9CA2091A-9164-43AE-908D-2758DDA93B50}">
      <dgm:prSet/>
      <dgm:spPr/>
      <dgm:t>
        <a:bodyPr/>
        <a:lstStyle/>
        <a:p>
          <a:endParaRPr lang="fr-FR"/>
        </a:p>
      </dgm:t>
    </dgm:pt>
    <dgm:pt modelId="{171867A6-254E-45AF-A69A-6644790FFE03}" type="sibTrans" cxnId="{9CA2091A-9164-43AE-908D-2758DDA93B50}">
      <dgm:prSet/>
      <dgm:spPr/>
      <dgm:t>
        <a:bodyPr/>
        <a:lstStyle/>
        <a:p>
          <a:endParaRPr lang="fr-FR"/>
        </a:p>
      </dgm:t>
    </dgm:pt>
    <dgm:pt modelId="{57B9C526-4D0C-49D2-BD8A-C26729B080BD}">
      <dgm:prSet phldrT="[Texte]"/>
      <dgm:spPr/>
      <dgm:t>
        <a:bodyPr/>
        <a:lstStyle/>
        <a:p>
          <a:r>
            <a:rPr lang="ar-DZ" dirty="0"/>
            <a:t>احداث 11 سبتمبر 2001</a:t>
          </a:r>
          <a:endParaRPr lang="fr-FR" dirty="0"/>
        </a:p>
      </dgm:t>
    </dgm:pt>
    <dgm:pt modelId="{75F9442F-6853-47EC-B8A1-6F3158CEEA53}" type="parTrans" cxnId="{C586C851-6939-4815-8738-79A8B7F4155F}">
      <dgm:prSet/>
      <dgm:spPr/>
      <dgm:t>
        <a:bodyPr/>
        <a:lstStyle/>
        <a:p>
          <a:endParaRPr lang="fr-FR"/>
        </a:p>
      </dgm:t>
    </dgm:pt>
    <dgm:pt modelId="{8EC1A55D-8754-46D9-8475-76D0BBF7D578}" type="sibTrans" cxnId="{C586C851-6939-4815-8738-79A8B7F4155F}">
      <dgm:prSet/>
      <dgm:spPr/>
      <dgm:t>
        <a:bodyPr/>
        <a:lstStyle/>
        <a:p>
          <a:endParaRPr lang="fr-FR"/>
        </a:p>
      </dgm:t>
    </dgm:pt>
    <dgm:pt modelId="{61C27CC0-D5B1-47BA-989F-C9DEA4E46BA3}" type="pres">
      <dgm:prSet presAssocID="{77DD8EDB-1376-4003-8B15-02982B609D55}" presName="Name0" presStyleCnt="0">
        <dgm:presLayoutVars>
          <dgm:dir/>
        </dgm:presLayoutVars>
      </dgm:prSet>
      <dgm:spPr/>
    </dgm:pt>
    <dgm:pt modelId="{855F8934-D37A-49AE-B482-0402FC71759B}" type="pres">
      <dgm:prSet presAssocID="{48AF0718-0E02-4263-8441-C4A23356B4CB}" presName="parComposite" presStyleCnt="0"/>
      <dgm:spPr/>
    </dgm:pt>
    <dgm:pt modelId="{F49BB47A-6A2E-4369-9C48-1F1C99FBD6C2}" type="pres">
      <dgm:prSet presAssocID="{48AF0718-0E02-4263-8441-C4A23356B4CB}" presName="parBigCircle" presStyleLbl="node0" presStyleIdx="0" presStyleCnt="2"/>
      <dgm:spPr/>
    </dgm:pt>
    <dgm:pt modelId="{90292579-E099-4813-A346-D3FA4C6F4521}" type="pres">
      <dgm:prSet presAssocID="{48AF0718-0E02-4263-8441-C4A23356B4CB}" presName="parTx" presStyleLbl="revTx" presStyleIdx="0" presStyleCnt="10"/>
      <dgm:spPr/>
    </dgm:pt>
    <dgm:pt modelId="{2D98B67B-ED7E-4C9C-AA05-4452BC5D4428}" type="pres">
      <dgm:prSet presAssocID="{48AF0718-0E02-4263-8441-C4A23356B4CB}" presName="bSpace" presStyleCnt="0"/>
      <dgm:spPr/>
    </dgm:pt>
    <dgm:pt modelId="{764DF8C7-7F2D-44BA-B798-115D90D448F2}" type="pres">
      <dgm:prSet presAssocID="{48AF0718-0E02-4263-8441-C4A23356B4CB}" presName="parBackupNorm" presStyleCnt="0"/>
      <dgm:spPr/>
    </dgm:pt>
    <dgm:pt modelId="{64F20ABE-E737-4D61-8B03-FB09AA5F17BE}" type="pres">
      <dgm:prSet presAssocID="{684B8464-74BF-4296-A115-E28627557812}" presName="parSpace" presStyleCnt="0"/>
      <dgm:spPr/>
    </dgm:pt>
    <dgm:pt modelId="{338A9CA7-20BC-4EE8-8CCC-FC2BC0B92C39}" type="pres">
      <dgm:prSet presAssocID="{769ADBE0-BE0F-4AB5-B52A-DB097C37B4C6}" presName="desBackupLeftNorm" presStyleCnt="0"/>
      <dgm:spPr/>
    </dgm:pt>
    <dgm:pt modelId="{BEC04C7E-9BDC-441B-8BF5-71544949D965}" type="pres">
      <dgm:prSet presAssocID="{769ADBE0-BE0F-4AB5-B52A-DB097C37B4C6}" presName="desComposite" presStyleCnt="0"/>
      <dgm:spPr/>
    </dgm:pt>
    <dgm:pt modelId="{04A20D92-811F-4233-8FB5-8E5354306511}" type="pres">
      <dgm:prSet presAssocID="{769ADBE0-BE0F-4AB5-B52A-DB097C37B4C6}" presName="desCircle" presStyleLbl="node1" presStyleIdx="0" presStyleCnt="4"/>
      <dgm:spPr/>
    </dgm:pt>
    <dgm:pt modelId="{2FED1339-521C-4EE6-844B-D4B28F05E476}" type="pres">
      <dgm:prSet presAssocID="{769ADBE0-BE0F-4AB5-B52A-DB097C37B4C6}" presName="chTx" presStyleLbl="revTx" presStyleIdx="1" presStyleCnt="10"/>
      <dgm:spPr/>
    </dgm:pt>
    <dgm:pt modelId="{BD933176-B4DB-4B38-9360-7A642AC6D7CE}" type="pres">
      <dgm:prSet presAssocID="{769ADBE0-BE0F-4AB5-B52A-DB097C37B4C6}" presName="desTx" presStyleLbl="revTx" presStyleIdx="2" presStyleCnt="10">
        <dgm:presLayoutVars>
          <dgm:bulletEnabled val="1"/>
        </dgm:presLayoutVars>
      </dgm:prSet>
      <dgm:spPr/>
    </dgm:pt>
    <dgm:pt modelId="{3703AA04-D13F-468A-A0AD-1A276731B8C4}" type="pres">
      <dgm:prSet presAssocID="{769ADBE0-BE0F-4AB5-B52A-DB097C37B4C6}" presName="desBackupRightNorm" presStyleCnt="0"/>
      <dgm:spPr/>
    </dgm:pt>
    <dgm:pt modelId="{8456B9C9-5D2C-46B8-BC10-9ABE24D8B80C}" type="pres">
      <dgm:prSet presAssocID="{F879E557-397E-4B56-B69E-EDA361656CFF}" presName="desSpace" presStyleCnt="0"/>
      <dgm:spPr/>
    </dgm:pt>
    <dgm:pt modelId="{3CCCE8A8-1BC0-4E3F-B866-77035EBE2743}" type="pres">
      <dgm:prSet presAssocID="{405DFF9A-597F-449A-9303-4AC8F2515C40}" presName="desBackupLeftNorm" presStyleCnt="0"/>
      <dgm:spPr/>
    </dgm:pt>
    <dgm:pt modelId="{7C5493DA-FF17-437C-988D-EFBA1862E164}" type="pres">
      <dgm:prSet presAssocID="{405DFF9A-597F-449A-9303-4AC8F2515C40}" presName="desComposite" presStyleCnt="0"/>
      <dgm:spPr/>
    </dgm:pt>
    <dgm:pt modelId="{3F8B04E9-6F4A-4BE1-BCAA-BEAE188161DA}" type="pres">
      <dgm:prSet presAssocID="{405DFF9A-597F-449A-9303-4AC8F2515C40}" presName="desCircle" presStyleLbl="node1" presStyleIdx="1" presStyleCnt="4"/>
      <dgm:spPr/>
    </dgm:pt>
    <dgm:pt modelId="{D4BCFB8E-E574-420A-B8C9-47F8F771A83D}" type="pres">
      <dgm:prSet presAssocID="{405DFF9A-597F-449A-9303-4AC8F2515C40}" presName="chTx" presStyleLbl="revTx" presStyleIdx="3" presStyleCnt="10"/>
      <dgm:spPr/>
    </dgm:pt>
    <dgm:pt modelId="{C7F4A0F0-422C-4F47-8527-A79650016A41}" type="pres">
      <dgm:prSet presAssocID="{405DFF9A-597F-449A-9303-4AC8F2515C40}" presName="desTx" presStyleLbl="revTx" presStyleIdx="4" presStyleCnt="10">
        <dgm:presLayoutVars>
          <dgm:bulletEnabled val="1"/>
        </dgm:presLayoutVars>
      </dgm:prSet>
      <dgm:spPr/>
    </dgm:pt>
    <dgm:pt modelId="{CD32C0BF-C7FB-4792-948D-7A0A7B95D601}" type="pres">
      <dgm:prSet presAssocID="{405DFF9A-597F-449A-9303-4AC8F2515C40}" presName="desBackupRightNorm" presStyleCnt="0"/>
      <dgm:spPr/>
    </dgm:pt>
    <dgm:pt modelId="{B6CF8AE2-5877-4D32-BC23-BD83788168F0}" type="pres">
      <dgm:prSet presAssocID="{137B3802-3392-4910-ADA4-632F2E6AFBDB}" presName="desSpace" presStyleCnt="0"/>
      <dgm:spPr/>
    </dgm:pt>
    <dgm:pt modelId="{758ED6F3-F991-4191-BD4B-9803C1AB9FA8}" type="pres">
      <dgm:prSet presAssocID="{88F3E782-1CE0-4D48-B9B8-C81CB4F0048B}" presName="parComposite" presStyleCnt="0"/>
      <dgm:spPr/>
    </dgm:pt>
    <dgm:pt modelId="{AC571B5A-2F92-445E-9431-1519AF1C268D}" type="pres">
      <dgm:prSet presAssocID="{88F3E782-1CE0-4D48-B9B8-C81CB4F0048B}" presName="parBigCircle" presStyleLbl="node0" presStyleIdx="1" presStyleCnt="2"/>
      <dgm:spPr/>
    </dgm:pt>
    <dgm:pt modelId="{43D51C8E-0EBE-4697-BA9F-DA19E2AFFEA2}" type="pres">
      <dgm:prSet presAssocID="{88F3E782-1CE0-4D48-B9B8-C81CB4F0048B}" presName="parTx" presStyleLbl="revTx" presStyleIdx="5" presStyleCnt="10"/>
      <dgm:spPr/>
    </dgm:pt>
    <dgm:pt modelId="{32BD8A88-51ED-4838-B22E-C87C42A10574}" type="pres">
      <dgm:prSet presAssocID="{88F3E782-1CE0-4D48-B9B8-C81CB4F0048B}" presName="bSpace" presStyleCnt="0"/>
      <dgm:spPr/>
    </dgm:pt>
    <dgm:pt modelId="{82856132-A688-4881-891E-277C6C97576D}" type="pres">
      <dgm:prSet presAssocID="{88F3E782-1CE0-4D48-B9B8-C81CB4F0048B}" presName="parBackupNorm" presStyleCnt="0"/>
      <dgm:spPr/>
    </dgm:pt>
    <dgm:pt modelId="{15DF8694-DA1B-4E18-90B5-8B0D34084E86}" type="pres">
      <dgm:prSet presAssocID="{618C1E34-97A1-4F1D-A1A3-637CF66609FC}" presName="parSpace" presStyleCnt="0"/>
      <dgm:spPr/>
    </dgm:pt>
    <dgm:pt modelId="{4EED0E53-1535-48E0-9D1A-2B91D9ADBAC4}" type="pres">
      <dgm:prSet presAssocID="{BEEB1281-C549-42AB-8240-B43A0C834BB3}" presName="desBackupLeftNorm" presStyleCnt="0"/>
      <dgm:spPr/>
    </dgm:pt>
    <dgm:pt modelId="{E82847EF-F7C6-46F1-AEB8-5B5CC1A6A104}" type="pres">
      <dgm:prSet presAssocID="{BEEB1281-C549-42AB-8240-B43A0C834BB3}" presName="desComposite" presStyleCnt="0"/>
      <dgm:spPr/>
    </dgm:pt>
    <dgm:pt modelId="{C9F1D562-5CA4-4955-A01B-B9323608C8EE}" type="pres">
      <dgm:prSet presAssocID="{BEEB1281-C549-42AB-8240-B43A0C834BB3}" presName="desCircle" presStyleLbl="node1" presStyleIdx="2" presStyleCnt="4"/>
      <dgm:spPr/>
    </dgm:pt>
    <dgm:pt modelId="{5633A3AE-5D84-4FBC-957D-E494B3AA4492}" type="pres">
      <dgm:prSet presAssocID="{BEEB1281-C549-42AB-8240-B43A0C834BB3}" presName="chTx" presStyleLbl="revTx" presStyleIdx="6" presStyleCnt="10"/>
      <dgm:spPr/>
    </dgm:pt>
    <dgm:pt modelId="{12DF65D5-7F69-46F4-8791-C2F057E9BBBE}" type="pres">
      <dgm:prSet presAssocID="{BEEB1281-C549-42AB-8240-B43A0C834BB3}" presName="desTx" presStyleLbl="revTx" presStyleIdx="7" presStyleCnt="10">
        <dgm:presLayoutVars>
          <dgm:bulletEnabled val="1"/>
        </dgm:presLayoutVars>
      </dgm:prSet>
      <dgm:spPr/>
    </dgm:pt>
    <dgm:pt modelId="{F7DE2E58-8292-4191-860B-95B352A539B9}" type="pres">
      <dgm:prSet presAssocID="{BEEB1281-C549-42AB-8240-B43A0C834BB3}" presName="desBackupRightNorm" presStyleCnt="0"/>
      <dgm:spPr/>
    </dgm:pt>
    <dgm:pt modelId="{AC9FB6F1-7E49-4B73-8A8D-51B0953EFE43}" type="pres">
      <dgm:prSet presAssocID="{171867A6-254E-45AF-A69A-6644790FFE03}" presName="desSpace" presStyleCnt="0"/>
      <dgm:spPr/>
    </dgm:pt>
    <dgm:pt modelId="{50A12251-21BC-49E0-8F63-F359D8409BB3}" type="pres">
      <dgm:prSet presAssocID="{57B9C526-4D0C-49D2-BD8A-C26729B080BD}" presName="desBackupLeftNorm" presStyleCnt="0"/>
      <dgm:spPr/>
    </dgm:pt>
    <dgm:pt modelId="{DD4A19BB-EF8A-4F61-AC89-70D1B2710C2D}" type="pres">
      <dgm:prSet presAssocID="{57B9C526-4D0C-49D2-BD8A-C26729B080BD}" presName="desComposite" presStyleCnt="0"/>
      <dgm:spPr/>
    </dgm:pt>
    <dgm:pt modelId="{56C0E558-7E1F-4C26-9328-A9CDF4D4D71B}" type="pres">
      <dgm:prSet presAssocID="{57B9C526-4D0C-49D2-BD8A-C26729B080BD}" presName="desCircle" presStyleLbl="node1" presStyleIdx="3" presStyleCnt="4"/>
      <dgm:spPr/>
    </dgm:pt>
    <dgm:pt modelId="{A3BCB03D-8EC9-42F7-917A-42F2D9895A5D}" type="pres">
      <dgm:prSet presAssocID="{57B9C526-4D0C-49D2-BD8A-C26729B080BD}" presName="chTx" presStyleLbl="revTx" presStyleIdx="8" presStyleCnt="10"/>
      <dgm:spPr/>
    </dgm:pt>
    <dgm:pt modelId="{9BBCC47A-34CE-42AE-BE18-8774FE2D0968}" type="pres">
      <dgm:prSet presAssocID="{57B9C526-4D0C-49D2-BD8A-C26729B080BD}" presName="desTx" presStyleLbl="revTx" presStyleIdx="9" presStyleCnt="10">
        <dgm:presLayoutVars>
          <dgm:bulletEnabled val="1"/>
        </dgm:presLayoutVars>
      </dgm:prSet>
      <dgm:spPr/>
    </dgm:pt>
    <dgm:pt modelId="{07473E26-DDD7-460C-9292-4095FBB7A736}" type="pres">
      <dgm:prSet presAssocID="{57B9C526-4D0C-49D2-BD8A-C26729B080BD}" presName="desBackupRightNorm" presStyleCnt="0"/>
      <dgm:spPr/>
    </dgm:pt>
    <dgm:pt modelId="{A857AD40-BD48-44B7-B841-721E8C1FE354}" type="pres">
      <dgm:prSet presAssocID="{8EC1A55D-8754-46D9-8475-76D0BBF7D578}" presName="desSpace" presStyleCnt="0"/>
      <dgm:spPr/>
    </dgm:pt>
  </dgm:ptLst>
  <dgm:cxnLst>
    <dgm:cxn modelId="{A03C6F14-9132-408E-803E-B5AB6DF8F704}" srcId="{77DD8EDB-1376-4003-8B15-02982B609D55}" destId="{88F3E782-1CE0-4D48-B9B8-C81CB4F0048B}" srcOrd="1" destOrd="0" parTransId="{826BF540-4650-4EBE-B849-7A23DE4A3BEA}" sibTransId="{618C1E34-97A1-4F1D-A1A3-637CF66609FC}"/>
    <dgm:cxn modelId="{9CA2091A-9164-43AE-908D-2758DDA93B50}" srcId="{88F3E782-1CE0-4D48-B9B8-C81CB4F0048B}" destId="{BEEB1281-C549-42AB-8240-B43A0C834BB3}" srcOrd="0" destOrd="0" parTransId="{AD4B02E7-14C7-4836-95E9-CEEA7CCAA48C}" sibTransId="{171867A6-254E-45AF-A69A-6644790FFE03}"/>
    <dgm:cxn modelId="{B0F24929-09DF-4919-8EF1-0A7675430EAC}" type="presOf" srcId="{77DD8EDB-1376-4003-8B15-02982B609D55}" destId="{61C27CC0-D5B1-47BA-989F-C9DEA4E46BA3}" srcOrd="0" destOrd="0" presId="urn:microsoft.com/office/officeart/2008/layout/CircleAccentTimeline"/>
    <dgm:cxn modelId="{47B5B233-EED8-4E72-907B-C364A914DB0E}" srcId="{77DD8EDB-1376-4003-8B15-02982B609D55}" destId="{48AF0718-0E02-4263-8441-C4A23356B4CB}" srcOrd="0" destOrd="0" parTransId="{01298044-9450-4921-A25C-FFEB4686E8C8}" sibTransId="{684B8464-74BF-4296-A115-E28627557812}"/>
    <dgm:cxn modelId="{E9A2565F-6930-4AC8-BFA5-AE17C360F86B}" type="presOf" srcId="{88F3E782-1CE0-4D48-B9B8-C81CB4F0048B}" destId="{43D51C8E-0EBE-4697-BA9F-DA19E2AFFEA2}" srcOrd="0" destOrd="0" presId="urn:microsoft.com/office/officeart/2008/layout/CircleAccentTimeline"/>
    <dgm:cxn modelId="{1F9C4341-6973-4578-8CA9-A3B9777F5B9D}" srcId="{48AF0718-0E02-4263-8441-C4A23356B4CB}" destId="{769ADBE0-BE0F-4AB5-B52A-DB097C37B4C6}" srcOrd="0" destOrd="0" parTransId="{2502ABFF-6485-4467-8CA4-7D270C1CEE12}" sibTransId="{F879E557-397E-4B56-B69E-EDA361656CFF}"/>
    <dgm:cxn modelId="{30883265-A6DB-49DA-84DD-9EB93306A2F4}" type="presOf" srcId="{57B9C526-4D0C-49D2-BD8A-C26729B080BD}" destId="{A3BCB03D-8EC9-42F7-917A-42F2D9895A5D}" srcOrd="0" destOrd="0" presId="urn:microsoft.com/office/officeart/2008/layout/CircleAccentTimeline"/>
    <dgm:cxn modelId="{1E2C4845-0C09-4FAD-B226-F7EA53396628}" type="presOf" srcId="{405DFF9A-597F-449A-9303-4AC8F2515C40}" destId="{D4BCFB8E-E574-420A-B8C9-47F8F771A83D}" srcOrd="0" destOrd="0" presId="urn:microsoft.com/office/officeart/2008/layout/CircleAccentTimeline"/>
    <dgm:cxn modelId="{C586C851-6939-4815-8738-79A8B7F4155F}" srcId="{88F3E782-1CE0-4D48-B9B8-C81CB4F0048B}" destId="{57B9C526-4D0C-49D2-BD8A-C26729B080BD}" srcOrd="1" destOrd="0" parTransId="{75F9442F-6853-47EC-B8A1-6F3158CEEA53}" sibTransId="{8EC1A55D-8754-46D9-8475-76D0BBF7D578}"/>
    <dgm:cxn modelId="{D30DE18C-159B-4996-B369-684EE665F234}" type="presOf" srcId="{48AF0718-0E02-4263-8441-C4A23356B4CB}" destId="{90292579-E099-4813-A346-D3FA4C6F4521}" srcOrd="0" destOrd="0" presId="urn:microsoft.com/office/officeart/2008/layout/CircleAccentTimeline"/>
    <dgm:cxn modelId="{C1DA8FA2-CE61-45B8-901D-89E707FBE862}" type="presOf" srcId="{BEEB1281-C549-42AB-8240-B43A0C834BB3}" destId="{5633A3AE-5D84-4FBC-957D-E494B3AA4492}" srcOrd="0" destOrd="0" presId="urn:microsoft.com/office/officeart/2008/layout/CircleAccentTimeline"/>
    <dgm:cxn modelId="{91ED4BBA-045B-4792-85D0-CA0F4A976B04}" srcId="{48AF0718-0E02-4263-8441-C4A23356B4CB}" destId="{405DFF9A-597F-449A-9303-4AC8F2515C40}" srcOrd="1" destOrd="0" parTransId="{8334E70B-0144-44CC-BF99-9B8C36C4DE85}" sibTransId="{137B3802-3392-4910-ADA4-632F2E6AFBDB}"/>
    <dgm:cxn modelId="{2DD770C6-B741-4B7A-9C68-8BFB00D4FE76}" type="presOf" srcId="{769ADBE0-BE0F-4AB5-B52A-DB097C37B4C6}" destId="{2FED1339-521C-4EE6-844B-D4B28F05E476}" srcOrd="0" destOrd="0" presId="urn:microsoft.com/office/officeart/2008/layout/CircleAccentTimeline"/>
    <dgm:cxn modelId="{177B7EE2-A663-4248-A639-9E93C71DE89C}" type="presParOf" srcId="{61C27CC0-D5B1-47BA-989F-C9DEA4E46BA3}" destId="{855F8934-D37A-49AE-B482-0402FC71759B}" srcOrd="0" destOrd="0" presId="urn:microsoft.com/office/officeart/2008/layout/CircleAccentTimeline"/>
    <dgm:cxn modelId="{7562CF43-3A3D-46CD-A7C2-0025566F5339}" type="presParOf" srcId="{855F8934-D37A-49AE-B482-0402FC71759B}" destId="{F49BB47A-6A2E-4369-9C48-1F1C99FBD6C2}" srcOrd="0" destOrd="0" presId="urn:microsoft.com/office/officeart/2008/layout/CircleAccentTimeline"/>
    <dgm:cxn modelId="{21E8059A-B258-4F1F-951B-3F9063D3B481}" type="presParOf" srcId="{855F8934-D37A-49AE-B482-0402FC71759B}" destId="{90292579-E099-4813-A346-D3FA4C6F4521}" srcOrd="1" destOrd="0" presId="urn:microsoft.com/office/officeart/2008/layout/CircleAccentTimeline"/>
    <dgm:cxn modelId="{1C766372-5286-48EC-AD4B-35E1221A69CF}" type="presParOf" srcId="{855F8934-D37A-49AE-B482-0402FC71759B}" destId="{2D98B67B-ED7E-4C9C-AA05-4452BC5D4428}" srcOrd="2" destOrd="0" presId="urn:microsoft.com/office/officeart/2008/layout/CircleAccentTimeline"/>
    <dgm:cxn modelId="{9B32E808-7F7D-4E7F-AC9F-C742FF770106}" type="presParOf" srcId="{61C27CC0-D5B1-47BA-989F-C9DEA4E46BA3}" destId="{764DF8C7-7F2D-44BA-B798-115D90D448F2}" srcOrd="1" destOrd="0" presId="urn:microsoft.com/office/officeart/2008/layout/CircleAccentTimeline"/>
    <dgm:cxn modelId="{4F66E143-236B-4C33-8E12-2B8DCD0FF149}" type="presParOf" srcId="{61C27CC0-D5B1-47BA-989F-C9DEA4E46BA3}" destId="{64F20ABE-E737-4D61-8B03-FB09AA5F17BE}" srcOrd="2" destOrd="0" presId="urn:microsoft.com/office/officeart/2008/layout/CircleAccentTimeline"/>
    <dgm:cxn modelId="{C2121E40-0C8D-4A05-8091-444735F6C726}" type="presParOf" srcId="{61C27CC0-D5B1-47BA-989F-C9DEA4E46BA3}" destId="{338A9CA7-20BC-4EE8-8CCC-FC2BC0B92C39}" srcOrd="3" destOrd="0" presId="urn:microsoft.com/office/officeart/2008/layout/CircleAccentTimeline"/>
    <dgm:cxn modelId="{82B51529-F729-4B31-8A1C-6969053A34D2}" type="presParOf" srcId="{61C27CC0-D5B1-47BA-989F-C9DEA4E46BA3}" destId="{BEC04C7E-9BDC-441B-8BF5-71544949D965}" srcOrd="4" destOrd="0" presId="urn:microsoft.com/office/officeart/2008/layout/CircleAccentTimeline"/>
    <dgm:cxn modelId="{5BEBD4F8-6BA7-4B99-8B57-B99EB9CA01F8}" type="presParOf" srcId="{BEC04C7E-9BDC-441B-8BF5-71544949D965}" destId="{04A20D92-811F-4233-8FB5-8E5354306511}" srcOrd="0" destOrd="0" presId="urn:microsoft.com/office/officeart/2008/layout/CircleAccentTimeline"/>
    <dgm:cxn modelId="{BD646514-8CBB-4C8E-A79E-2564EB56577B}" type="presParOf" srcId="{BEC04C7E-9BDC-441B-8BF5-71544949D965}" destId="{2FED1339-521C-4EE6-844B-D4B28F05E476}" srcOrd="1" destOrd="0" presId="urn:microsoft.com/office/officeart/2008/layout/CircleAccentTimeline"/>
    <dgm:cxn modelId="{F99FD5FB-E705-48A3-8B4A-374659961DC5}" type="presParOf" srcId="{BEC04C7E-9BDC-441B-8BF5-71544949D965}" destId="{BD933176-B4DB-4B38-9360-7A642AC6D7CE}" srcOrd="2" destOrd="0" presId="urn:microsoft.com/office/officeart/2008/layout/CircleAccentTimeline"/>
    <dgm:cxn modelId="{9D01B313-4313-4EDD-B8E1-7E686E7E8FCD}" type="presParOf" srcId="{61C27CC0-D5B1-47BA-989F-C9DEA4E46BA3}" destId="{3703AA04-D13F-468A-A0AD-1A276731B8C4}" srcOrd="5" destOrd="0" presId="urn:microsoft.com/office/officeart/2008/layout/CircleAccentTimeline"/>
    <dgm:cxn modelId="{AFA66D29-B593-4626-A5D5-9C715D7151AF}" type="presParOf" srcId="{61C27CC0-D5B1-47BA-989F-C9DEA4E46BA3}" destId="{8456B9C9-5D2C-46B8-BC10-9ABE24D8B80C}" srcOrd="6" destOrd="0" presId="urn:microsoft.com/office/officeart/2008/layout/CircleAccentTimeline"/>
    <dgm:cxn modelId="{AC6023EB-514E-4303-A2EE-369201D5C1C9}" type="presParOf" srcId="{61C27CC0-D5B1-47BA-989F-C9DEA4E46BA3}" destId="{3CCCE8A8-1BC0-4E3F-B866-77035EBE2743}" srcOrd="7" destOrd="0" presId="urn:microsoft.com/office/officeart/2008/layout/CircleAccentTimeline"/>
    <dgm:cxn modelId="{E0B5C608-0544-4153-BB00-89E3653E5A40}" type="presParOf" srcId="{61C27CC0-D5B1-47BA-989F-C9DEA4E46BA3}" destId="{7C5493DA-FF17-437C-988D-EFBA1862E164}" srcOrd="8" destOrd="0" presId="urn:microsoft.com/office/officeart/2008/layout/CircleAccentTimeline"/>
    <dgm:cxn modelId="{52F7E175-A7DC-4568-B606-BA273C6C0445}" type="presParOf" srcId="{7C5493DA-FF17-437C-988D-EFBA1862E164}" destId="{3F8B04E9-6F4A-4BE1-BCAA-BEAE188161DA}" srcOrd="0" destOrd="0" presId="urn:microsoft.com/office/officeart/2008/layout/CircleAccentTimeline"/>
    <dgm:cxn modelId="{E86A716A-34CD-4EE8-BCBE-F04E19AD977C}" type="presParOf" srcId="{7C5493DA-FF17-437C-988D-EFBA1862E164}" destId="{D4BCFB8E-E574-420A-B8C9-47F8F771A83D}" srcOrd="1" destOrd="0" presId="urn:microsoft.com/office/officeart/2008/layout/CircleAccentTimeline"/>
    <dgm:cxn modelId="{1ECEEAD8-6565-44A5-B9B8-8C9CF88A7317}" type="presParOf" srcId="{7C5493DA-FF17-437C-988D-EFBA1862E164}" destId="{C7F4A0F0-422C-4F47-8527-A79650016A41}" srcOrd="2" destOrd="0" presId="urn:microsoft.com/office/officeart/2008/layout/CircleAccentTimeline"/>
    <dgm:cxn modelId="{1AA4B3BF-1B9C-4B94-AA8E-63BA5C898DC9}" type="presParOf" srcId="{61C27CC0-D5B1-47BA-989F-C9DEA4E46BA3}" destId="{CD32C0BF-C7FB-4792-948D-7A0A7B95D601}" srcOrd="9" destOrd="0" presId="urn:microsoft.com/office/officeart/2008/layout/CircleAccentTimeline"/>
    <dgm:cxn modelId="{2F41285A-342C-4C95-A3BB-3D8DD109D741}" type="presParOf" srcId="{61C27CC0-D5B1-47BA-989F-C9DEA4E46BA3}" destId="{B6CF8AE2-5877-4D32-BC23-BD83788168F0}" srcOrd="10" destOrd="0" presId="urn:microsoft.com/office/officeart/2008/layout/CircleAccentTimeline"/>
    <dgm:cxn modelId="{4952B82E-60F0-4387-9D96-8C69EB493EE0}" type="presParOf" srcId="{61C27CC0-D5B1-47BA-989F-C9DEA4E46BA3}" destId="{758ED6F3-F991-4191-BD4B-9803C1AB9FA8}" srcOrd="11" destOrd="0" presId="urn:microsoft.com/office/officeart/2008/layout/CircleAccentTimeline"/>
    <dgm:cxn modelId="{020C7F2E-B0DC-47BC-851A-FB1FC60F968A}" type="presParOf" srcId="{758ED6F3-F991-4191-BD4B-9803C1AB9FA8}" destId="{AC571B5A-2F92-445E-9431-1519AF1C268D}" srcOrd="0" destOrd="0" presId="urn:microsoft.com/office/officeart/2008/layout/CircleAccentTimeline"/>
    <dgm:cxn modelId="{A31A8742-2120-40F5-963A-761C9DAD39D0}" type="presParOf" srcId="{758ED6F3-F991-4191-BD4B-9803C1AB9FA8}" destId="{43D51C8E-0EBE-4697-BA9F-DA19E2AFFEA2}" srcOrd="1" destOrd="0" presId="urn:microsoft.com/office/officeart/2008/layout/CircleAccentTimeline"/>
    <dgm:cxn modelId="{2471CD51-95B2-4FC5-9C7D-4A88256BAEED}" type="presParOf" srcId="{758ED6F3-F991-4191-BD4B-9803C1AB9FA8}" destId="{32BD8A88-51ED-4838-B22E-C87C42A10574}" srcOrd="2" destOrd="0" presId="urn:microsoft.com/office/officeart/2008/layout/CircleAccentTimeline"/>
    <dgm:cxn modelId="{6D749D4F-AB37-4F0D-AA10-00DF0EEADC3A}" type="presParOf" srcId="{61C27CC0-D5B1-47BA-989F-C9DEA4E46BA3}" destId="{82856132-A688-4881-891E-277C6C97576D}" srcOrd="12" destOrd="0" presId="urn:microsoft.com/office/officeart/2008/layout/CircleAccentTimeline"/>
    <dgm:cxn modelId="{4BE624E4-BD01-4A2D-94D3-FC0AE61C504C}" type="presParOf" srcId="{61C27CC0-D5B1-47BA-989F-C9DEA4E46BA3}" destId="{15DF8694-DA1B-4E18-90B5-8B0D34084E86}" srcOrd="13" destOrd="0" presId="urn:microsoft.com/office/officeart/2008/layout/CircleAccentTimeline"/>
    <dgm:cxn modelId="{14746B7D-1B8B-4DCE-A08E-2D54C4FA6E96}" type="presParOf" srcId="{61C27CC0-D5B1-47BA-989F-C9DEA4E46BA3}" destId="{4EED0E53-1535-48E0-9D1A-2B91D9ADBAC4}" srcOrd="14" destOrd="0" presId="urn:microsoft.com/office/officeart/2008/layout/CircleAccentTimeline"/>
    <dgm:cxn modelId="{5B5A5EE8-FB1A-4693-A755-E0A56BB5D0BF}" type="presParOf" srcId="{61C27CC0-D5B1-47BA-989F-C9DEA4E46BA3}" destId="{E82847EF-F7C6-46F1-AEB8-5B5CC1A6A104}" srcOrd="15" destOrd="0" presId="urn:microsoft.com/office/officeart/2008/layout/CircleAccentTimeline"/>
    <dgm:cxn modelId="{7271EF07-C996-472F-97A4-613584149A22}" type="presParOf" srcId="{E82847EF-F7C6-46F1-AEB8-5B5CC1A6A104}" destId="{C9F1D562-5CA4-4955-A01B-B9323608C8EE}" srcOrd="0" destOrd="0" presId="urn:microsoft.com/office/officeart/2008/layout/CircleAccentTimeline"/>
    <dgm:cxn modelId="{44F5F330-B83D-4FDE-9CDE-8EF2C5EB251C}" type="presParOf" srcId="{E82847EF-F7C6-46F1-AEB8-5B5CC1A6A104}" destId="{5633A3AE-5D84-4FBC-957D-E494B3AA4492}" srcOrd="1" destOrd="0" presId="urn:microsoft.com/office/officeart/2008/layout/CircleAccentTimeline"/>
    <dgm:cxn modelId="{5AB4D7E7-F94C-4DC3-AE70-27E148670541}" type="presParOf" srcId="{E82847EF-F7C6-46F1-AEB8-5B5CC1A6A104}" destId="{12DF65D5-7F69-46F4-8791-C2F057E9BBBE}" srcOrd="2" destOrd="0" presId="urn:microsoft.com/office/officeart/2008/layout/CircleAccentTimeline"/>
    <dgm:cxn modelId="{B59851EB-A077-4FF6-B8C4-41E20A631576}" type="presParOf" srcId="{61C27CC0-D5B1-47BA-989F-C9DEA4E46BA3}" destId="{F7DE2E58-8292-4191-860B-95B352A539B9}" srcOrd="16" destOrd="0" presId="urn:microsoft.com/office/officeart/2008/layout/CircleAccentTimeline"/>
    <dgm:cxn modelId="{5C0E58CF-3868-40F0-90C1-842AEC0DA14E}" type="presParOf" srcId="{61C27CC0-D5B1-47BA-989F-C9DEA4E46BA3}" destId="{AC9FB6F1-7E49-4B73-8A8D-51B0953EFE43}" srcOrd="17" destOrd="0" presId="urn:microsoft.com/office/officeart/2008/layout/CircleAccentTimeline"/>
    <dgm:cxn modelId="{5477BBB0-C3DA-4FEF-9F06-A9D61A5F6DA7}" type="presParOf" srcId="{61C27CC0-D5B1-47BA-989F-C9DEA4E46BA3}" destId="{50A12251-21BC-49E0-8F63-F359D8409BB3}" srcOrd="18" destOrd="0" presId="urn:microsoft.com/office/officeart/2008/layout/CircleAccentTimeline"/>
    <dgm:cxn modelId="{23B04B60-999C-4B4B-B335-8A456B0A7DEF}" type="presParOf" srcId="{61C27CC0-D5B1-47BA-989F-C9DEA4E46BA3}" destId="{DD4A19BB-EF8A-4F61-AC89-70D1B2710C2D}" srcOrd="19" destOrd="0" presId="urn:microsoft.com/office/officeart/2008/layout/CircleAccentTimeline"/>
    <dgm:cxn modelId="{10E2CD89-E228-4C7C-85A6-F825968FE85F}" type="presParOf" srcId="{DD4A19BB-EF8A-4F61-AC89-70D1B2710C2D}" destId="{56C0E558-7E1F-4C26-9328-A9CDF4D4D71B}" srcOrd="0" destOrd="0" presId="urn:microsoft.com/office/officeart/2008/layout/CircleAccentTimeline"/>
    <dgm:cxn modelId="{B2D80896-EB4E-4AA7-B466-DC4EA39B6D27}" type="presParOf" srcId="{DD4A19BB-EF8A-4F61-AC89-70D1B2710C2D}" destId="{A3BCB03D-8EC9-42F7-917A-42F2D9895A5D}" srcOrd="1" destOrd="0" presId="urn:microsoft.com/office/officeart/2008/layout/CircleAccentTimeline"/>
    <dgm:cxn modelId="{285149E4-31C5-4E0B-A703-304378BC1FFF}" type="presParOf" srcId="{DD4A19BB-EF8A-4F61-AC89-70D1B2710C2D}" destId="{9BBCC47A-34CE-42AE-BE18-8774FE2D0968}" srcOrd="2" destOrd="0" presId="urn:microsoft.com/office/officeart/2008/layout/CircleAccentTimeline"/>
    <dgm:cxn modelId="{F654F6E2-2A09-400F-A2B0-9E1F66323D26}" type="presParOf" srcId="{61C27CC0-D5B1-47BA-989F-C9DEA4E46BA3}" destId="{07473E26-DDD7-460C-9292-4095FBB7A736}" srcOrd="20" destOrd="0" presId="urn:microsoft.com/office/officeart/2008/layout/CircleAccentTimeline"/>
    <dgm:cxn modelId="{26AF551E-DBE7-4DDA-9ED3-B9D3DD8F19B1}" type="presParOf" srcId="{61C27CC0-D5B1-47BA-989F-C9DEA4E46BA3}" destId="{A857AD40-BD48-44B7-B841-721E8C1FE354}" srcOrd="21" destOrd="0" presId="urn:microsoft.com/office/officeart/2008/layout/CircleAccent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0896F-7570-46E4-988D-E42E5EF87DF2}">
      <dsp:nvSpPr>
        <dsp:cNvPr id="0" name=""/>
        <dsp:cNvSpPr/>
      </dsp:nvSpPr>
      <dsp:spPr>
        <a:xfrm>
          <a:off x="3688579" y="240220"/>
          <a:ext cx="3104388" cy="3104388"/>
        </a:xfrm>
        <a:prstGeom prst="pie">
          <a:avLst>
            <a:gd name="adj1" fmla="val 16200000"/>
            <a:gd name="adj2" fmla="val 1800000"/>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DZ" sz="2100" kern="1200" dirty="0"/>
            <a:t>مصادرة راي الاخرين</a:t>
          </a:r>
          <a:endParaRPr lang="fr-FR" sz="2100" kern="1200" dirty="0"/>
        </a:p>
      </dsp:txBody>
      <dsp:txXfrm>
        <a:off x="5324665" y="898055"/>
        <a:ext cx="1108710" cy="923925"/>
      </dsp:txXfrm>
    </dsp:sp>
    <dsp:sp modelId="{310EA0D7-E6D9-4858-846F-C271B19F67F9}">
      <dsp:nvSpPr>
        <dsp:cNvPr id="0" name=""/>
        <dsp:cNvSpPr/>
      </dsp:nvSpPr>
      <dsp:spPr>
        <a:xfrm>
          <a:off x="3624643" y="351091"/>
          <a:ext cx="3104388" cy="3104388"/>
        </a:xfrm>
        <a:prstGeom prst="pie">
          <a:avLst>
            <a:gd name="adj1" fmla="val 1800000"/>
            <a:gd name="adj2" fmla="val 900000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DZ" sz="2100" kern="1200" dirty="0"/>
            <a:t>العنف في التعبير</a:t>
          </a:r>
          <a:endParaRPr lang="fr-FR" sz="2100" kern="1200" dirty="0"/>
        </a:p>
      </dsp:txBody>
      <dsp:txXfrm>
        <a:off x="4363783" y="2365248"/>
        <a:ext cx="1663065" cy="813054"/>
      </dsp:txXfrm>
    </dsp:sp>
    <dsp:sp modelId="{512F0438-59D6-4C74-ACCA-371EED99C1AC}">
      <dsp:nvSpPr>
        <dsp:cNvPr id="0" name=""/>
        <dsp:cNvSpPr/>
      </dsp:nvSpPr>
      <dsp:spPr>
        <a:xfrm>
          <a:off x="3560707" y="240220"/>
          <a:ext cx="3104388" cy="3104388"/>
        </a:xfrm>
        <a:prstGeom prst="pie">
          <a:avLst>
            <a:gd name="adj1" fmla="val 9000000"/>
            <a:gd name="adj2" fmla="val 16200000"/>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DZ" sz="2100" kern="1200" dirty="0"/>
            <a:t>التعصب للراي</a:t>
          </a:r>
          <a:endParaRPr lang="fr-FR" sz="2100" kern="1200" dirty="0"/>
        </a:p>
      </dsp:txBody>
      <dsp:txXfrm>
        <a:off x="3920299" y="898055"/>
        <a:ext cx="1108710" cy="923925"/>
      </dsp:txXfrm>
    </dsp:sp>
    <dsp:sp modelId="{D12D5F5C-506D-4708-B7C2-B35A74D5D8D1}">
      <dsp:nvSpPr>
        <dsp:cNvPr id="0" name=""/>
        <dsp:cNvSpPr/>
      </dsp:nvSpPr>
      <dsp:spPr>
        <a:xfrm>
          <a:off x="3496658" y="48044"/>
          <a:ext cx="3488740" cy="3488740"/>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outerShdw blurRad="50800" dist="38100" dir="5400000" sy="96000" rotWithShape="0">
            <a:srgbClr val="000000">
              <a:alpha val="54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56E86E6-9AFB-4CB7-A0BD-466FD571AD2F}">
      <dsp:nvSpPr>
        <dsp:cNvPr id="0" name=""/>
        <dsp:cNvSpPr/>
      </dsp:nvSpPr>
      <dsp:spPr>
        <a:xfrm>
          <a:off x="3432467" y="158718"/>
          <a:ext cx="3488740" cy="3488740"/>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outerShdw blurRad="50800" dist="38100" dir="5400000" sy="96000" rotWithShape="0">
            <a:srgbClr val="000000">
              <a:alpha val="54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8E683C6-D2F3-4297-B93A-9CCEBC3C4F84}">
      <dsp:nvSpPr>
        <dsp:cNvPr id="0" name=""/>
        <dsp:cNvSpPr/>
      </dsp:nvSpPr>
      <dsp:spPr>
        <a:xfrm>
          <a:off x="3368275" y="48044"/>
          <a:ext cx="3488740" cy="3488740"/>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outerShdw blurRad="50800" dist="38100" dir="5400000" sy="96000" rotWithShape="0">
            <a:srgbClr val="000000">
              <a:alpha val="54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26A1-BCE4-4C95-A726-D0E8B6A20DBC}">
      <dsp:nvSpPr>
        <dsp:cNvPr id="0" name=""/>
        <dsp:cNvSpPr/>
      </dsp:nvSpPr>
      <dsp:spPr>
        <a:xfrm rot="5400000">
          <a:off x="4797021" y="90071"/>
          <a:ext cx="1369199" cy="1191203"/>
        </a:xfrm>
        <a:prstGeom prst="hexagon">
          <a:avLst>
            <a:gd name="adj" fmla="val 25000"/>
            <a:gd name="vf" fmla="val 115470"/>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DZ" sz="1600" kern="1200" dirty="0"/>
            <a:t>استراتيجية التعبئة</a:t>
          </a:r>
          <a:endParaRPr lang="fr-FR" sz="1600" kern="1200" dirty="0"/>
        </a:p>
      </dsp:txBody>
      <dsp:txXfrm rot="-5400000">
        <a:off x="5071648" y="214440"/>
        <a:ext cx="819945" cy="942465"/>
      </dsp:txXfrm>
    </dsp:sp>
    <dsp:sp modelId="{3ADA6720-8DAC-4D51-A959-B9AD03CB93E0}">
      <dsp:nvSpPr>
        <dsp:cNvPr id="0" name=""/>
        <dsp:cNvSpPr/>
      </dsp:nvSpPr>
      <dsp:spPr>
        <a:xfrm>
          <a:off x="6113369" y="274913"/>
          <a:ext cx="1528026" cy="821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fr-FR" sz="1600" kern="1200" dirty="0"/>
        </a:p>
      </dsp:txBody>
      <dsp:txXfrm>
        <a:off x="6113369" y="274913"/>
        <a:ext cx="1528026" cy="821519"/>
      </dsp:txXfrm>
    </dsp:sp>
    <dsp:sp modelId="{A3E0080C-2073-46EE-B9B0-6A756109C5F8}">
      <dsp:nvSpPr>
        <dsp:cNvPr id="0" name=""/>
        <dsp:cNvSpPr/>
      </dsp:nvSpPr>
      <dsp:spPr>
        <a:xfrm rot="5400000">
          <a:off x="3510521" y="90071"/>
          <a:ext cx="1369199" cy="1191203"/>
        </a:xfrm>
        <a:prstGeom prst="hexagon">
          <a:avLst>
            <a:gd name="adj" fmla="val 25000"/>
            <a:gd name="vf" fmla="val 11547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3785148" y="214440"/>
        <a:ext cx="819945" cy="942465"/>
      </dsp:txXfrm>
    </dsp:sp>
    <dsp:sp modelId="{59BB3142-F17B-4FB8-B022-71EADF826078}">
      <dsp:nvSpPr>
        <dsp:cNvPr id="0" name=""/>
        <dsp:cNvSpPr/>
      </dsp:nvSpPr>
      <dsp:spPr>
        <a:xfrm rot="5400000">
          <a:off x="4151307" y="1252248"/>
          <a:ext cx="1369199" cy="1191203"/>
        </a:xfrm>
        <a:prstGeom prst="hexagon">
          <a:avLst>
            <a:gd name="adj" fmla="val 25000"/>
            <a:gd name="vf" fmla="val 115470"/>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DZ" sz="1600" kern="1200" dirty="0"/>
            <a:t>استراتيجية التوجيه</a:t>
          </a:r>
          <a:endParaRPr lang="fr-FR" sz="1600" kern="1200" dirty="0"/>
        </a:p>
      </dsp:txBody>
      <dsp:txXfrm rot="-5400000">
        <a:off x="4425934" y="1376617"/>
        <a:ext cx="819945" cy="942465"/>
      </dsp:txXfrm>
    </dsp:sp>
    <dsp:sp modelId="{B4678CED-2B5E-4F71-99FE-F4AA988F438F}">
      <dsp:nvSpPr>
        <dsp:cNvPr id="0" name=""/>
        <dsp:cNvSpPr/>
      </dsp:nvSpPr>
      <dsp:spPr>
        <a:xfrm>
          <a:off x="3297783" y="331160"/>
          <a:ext cx="1478735" cy="821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DZ" sz="1600" kern="1200" dirty="0"/>
            <a:t>استراتيجية تحويل النقاش</a:t>
          </a:r>
          <a:endParaRPr lang="fr-FR" sz="1600" kern="1200" dirty="0"/>
        </a:p>
      </dsp:txBody>
      <dsp:txXfrm>
        <a:off x="3297783" y="331160"/>
        <a:ext cx="1478735" cy="821519"/>
      </dsp:txXfrm>
    </dsp:sp>
    <dsp:sp modelId="{6B6EAA0F-84F9-4CD1-8544-8C7881AFD11B}">
      <dsp:nvSpPr>
        <dsp:cNvPr id="0" name=""/>
        <dsp:cNvSpPr/>
      </dsp:nvSpPr>
      <dsp:spPr>
        <a:xfrm rot="5400000">
          <a:off x="5437806" y="1252248"/>
          <a:ext cx="1369199" cy="1191203"/>
        </a:xfrm>
        <a:prstGeom prst="hexagon">
          <a:avLst>
            <a:gd name="adj" fmla="val 25000"/>
            <a:gd name="vf" fmla="val 115470"/>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712433" y="1376617"/>
        <a:ext cx="819945" cy="942465"/>
      </dsp:txXfrm>
    </dsp:sp>
    <dsp:sp modelId="{40345B5E-0E43-4ADA-8482-FB4330987807}">
      <dsp:nvSpPr>
        <dsp:cNvPr id="0" name=""/>
        <dsp:cNvSpPr/>
      </dsp:nvSpPr>
      <dsp:spPr>
        <a:xfrm rot="5400000">
          <a:off x="4797021" y="2414424"/>
          <a:ext cx="1369199" cy="1191203"/>
        </a:xfrm>
        <a:prstGeom prst="hexagon">
          <a:avLst>
            <a:gd name="adj" fmla="val 25000"/>
            <a:gd name="vf" fmla="val 115470"/>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DZ" sz="1600" kern="1200" dirty="0"/>
            <a:t>استراتيجية تكييف المحتوى</a:t>
          </a:r>
          <a:endParaRPr lang="fr-FR" sz="1600" kern="1200" dirty="0"/>
        </a:p>
      </dsp:txBody>
      <dsp:txXfrm rot="-5400000">
        <a:off x="5071648" y="2538793"/>
        <a:ext cx="819945" cy="942465"/>
      </dsp:txXfrm>
    </dsp:sp>
    <dsp:sp modelId="{9EA532FD-6BCB-42A3-9A30-3EFC60C501CF}">
      <dsp:nvSpPr>
        <dsp:cNvPr id="0" name=""/>
        <dsp:cNvSpPr/>
      </dsp:nvSpPr>
      <dsp:spPr>
        <a:xfrm>
          <a:off x="6113369" y="2599266"/>
          <a:ext cx="1528026" cy="821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fr-FR" sz="1600" kern="1200" dirty="0"/>
        </a:p>
      </dsp:txBody>
      <dsp:txXfrm>
        <a:off x="6113369" y="2599266"/>
        <a:ext cx="1528026" cy="821519"/>
      </dsp:txXfrm>
    </dsp:sp>
    <dsp:sp modelId="{9FEC6CDE-AD04-4ACC-9322-CFDB69B995FF}">
      <dsp:nvSpPr>
        <dsp:cNvPr id="0" name=""/>
        <dsp:cNvSpPr/>
      </dsp:nvSpPr>
      <dsp:spPr>
        <a:xfrm rot="5400000">
          <a:off x="3510521" y="2414424"/>
          <a:ext cx="1369199" cy="1191203"/>
        </a:xfrm>
        <a:prstGeom prst="hexagon">
          <a:avLst>
            <a:gd name="adj" fmla="val 25000"/>
            <a:gd name="vf" fmla="val 115470"/>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3785148" y="2538793"/>
        <a:ext cx="819945" cy="9424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E59FF-B8D9-4232-B7F4-E629B1A92F9E}">
      <dsp:nvSpPr>
        <dsp:cNvPr id="0" name=""/>
        <dsp:cNvSpPr/>
      </dsp:nvSpPr>
      <dsp:spPr>
        <a:xfrm>
          <a:off x="3348636" y="-22741"/>
          <a:ext cx="3656401" cy="3656401"/>
        </a:xfrm>
        <a:prstGeom prst="circularArrow">
          <a:avLst>
            <a:gd name="adj1" fmla="val 5544"/>
            <a:gd name="adj2" fmla="val 330680"/>
            <a:gd name="adj3" fmla="val 13735906"/>
            <a:gd name="adj4" fmla="val 17410368"/>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E5E433-3CAE-4E3F-B5A4-979FD3246F59}">
      <dsp:nvSpPr>
        <dsp:cNvPr id="0" name=""/>
        <dsp:cNvSpPr/>
      </dsp:nvSpPr>
      <dsp:spPr>
        <a:xfrm>
          <a:off x="4306026" y="2105"/>
          <a:ext cx="1741621" cy="87081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DZ" sz="1600" kern="1200" dirty="0"/>
            <a:t>التراكم التاريخي القائم على التباين بين الشرق والغرب</a:t>
          </a:r>
          <a:endParaRPr lang="fr-FR" sz="1600" kern="1200" dirty="0"/>
        </a:p>
      </dsp:txBody>
      <dsp:txXfrm>
        <a:off x="4348535" y="44614"/>
        <a:ext cx="1656603" cy="785792"/>
      </dsp:txXfrm>
    </dsp:sp>
    <dsp:sp modelId="{909D4284-06E3-4709-9478-2EDE79152663}">
      <dsp:nvSpPr>
        <dsp:cNvPr id="0" name=""/>
        <dsp:cNvSpPr/>
      </dsp:nvSpPr>
      <dsp:spPr>
        <a:xfrm>
          <a:off x="5788945" y="1079508"/>
          <a:ext cx="1741621" cy="87081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DZ" sz="1600" kern="1200" dirty="0"/>
            <a:t>الاستعمار</a:t>
          </a:r>
          <a:endParaRPr lang="fr-FR" sz="1600" kern="1200" dirty="0"/>
        </a:p>
      </dsp:txBody>
      <dsp:txXfrm>
        <a:off x="5831454" y="1122017"/>
        <a:ext cx="1656603" cy="785792"/>
      </dsp:txXfrm>
    </dsp:sp>
    <dsp:sp modelId="{D04D5397-DFDE-45C5-9421-90768DDB8BC4}">
      <dsp:nvSpPr>
        <dsp:cNvPr id="0" name=""/>
        <dsp:cNvSpPr/>
      </dsp:nvSpPr>
      <dsp:spPr>
        <a:xfrm>
          <a:off x="5222520" y="2822784"/>
          <a:ext cx="1741621" cy="87081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DZ" sz="1600" kern="1200"/>
            <a:t>الدراسات الاستشراقية</a:t>
          </a:r>
          <a:endParaRPr lang="fr-FR" sz="1600" kern="1200" dirty="0"/>
        </a:p>
      </dsp:txBody>
      <dsp:txXfrm>
        <a:off x="5265029" y="2865293"/>
        <a:ext cx="1656603" cy="785792"/>
      </dsp:txXfrm>
    </dsp:sp>
    <dsp:sp modelId="{966FA4E0-2DEA-4E9F-8CB8-5685E867CE0F}">
      <dsp:nvSpPr>
        <dsp:cNvPr id="0" name=""/>
        <dsp:cNvSpPr/>
      </dsp:nvSpPr>
      <dsp:spPr>
        <a:xfrm>
          <a:off x="3389532" y="2822784"/>
          <a:ext cx="1741621" cy="87081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DZ" sz="1600" kern="1200" dirty="0"/>
            <a:t>نظرية صدام الحضارات</a:t>
          </a:r>
          <a:endParaRPr lang="fr-FR" sz="1600" kern="1200" dirty="0"/>
        </a:p>
      </dsp:txBody>
      <dsp:txXfrm>
        <a:off x="3432041" y="2865293"/>
        <a:ext cx="1656603" cy="785792"/>
      </dsp:txXfrm>
    </dsp:sp>
    <dsp:sp modelId="{1293AD95-63E3-4677-9C59-75E2391B9968}">
      <dsp:nvSpPr>
        <dsp:cNvPr id="0" name=""/>
        <dsp:cNvSpPr/>
      </dsp:nvSpPr>
      <dsp:spPr>
        <a:xfrm>
          <a:off x="2823107" y="1079508"/>
          <a:ext cx="1741621" cy="87081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DZ" sz="1600" kern="1200" dirty="0"/>
            <a:t>الحروب والنزاعات بين المسلمين والصليبيين</a:t>
          </a:r>
          <a:endParaRPr lang="fr-FR" sz="1600" kern="1200" dirty="0"/>
        </a:p>
      </dsp:txBody>
      <dsp:txXfrm>
        <a:off x="2865616" y="1122017"/>
        <a:ext cx="1656603" cy="7857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BB47A-6A2E-4369-9C48-1F1C99FBD6C2}">
      <dsp:nvSpPr>
        <dsp:cNvPr id="0" name=""/>
        <dsp:cNvSpPr/>
      </dsp:nvSpPr>
      <dsp:spPr>
        <a:xfrm>
          <a:off x="2127038" y="1473065"/>
          <a:ext cx="1221878" cy="1221878"/>
        </a:xfrm>
        <a:prstGeom prst="donut">
          <a:avLst>
            <a:gd name="adj" fmla="val 2000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0292579-E099-4813-A346-D3FA4C6F4521}">
      <dsp:nvSpPr>
        <dsp:cNvPr id="0" name=""/>
        <dsp:cNvSpPr/>
      </dsp:nvSpPr>
      <dsp:spPr>
        <a:xfrm rot="17700000">
          <a:off x="2557573" y="476985"/>
          <a:ext cx="1518930" cy="73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ar-DZ" sz="1800" kern="1200" dirty="0"/>
            <a:t>التنظيمات والجماعات الارهابية</a:t>
          </a:r>
          <a:endParaRPr lang="fr-FR" sz="1800" kern="1200" dirty="0"/>
        </a:p>
      </dsp:txBody>
      <dsp:txXfrm>
        <a:off x="2557573" y="476985"/>
        <a:ext cx="1518930" cy="732007"/>
      </dsp:txXfrm>
    </dsp:sp>
    <dsp:sp modelId="{04A20D92-811F-4233-8FB5-8E5354306511}">
      <dsp:nvSpPr>
        <dsp:cNvPr id="0" name=""/>
        <dsp:cNvSpPr/>
      </dsp:nvSpPr>
      <dsp:spPr>
        <a:xfrm>
          <a:off x="3440953" y="1766889"/>
          <a:ext cx="634232" cy="634232"/>
        </a:xfrm>
        <a:prstGeom prst="ellipse">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ED1339-521C-4EE6-844B-D4B28F05E476}">
      <dsp:nvSpPr>
        <dsp:cNvPr id="0" name=""/>
        <dsp:cNvSpPr/>
      </dsp:nvSpPr>
      <dsp:spPr>
        <a:xfrm rot="17700000">
          <a:off x="2689791" y="2649640"/>
          <a:ext cx="1313946" cy="633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100" bIns="0" numCol="1" spcCol="1270" anchor="ctr" anchorCtr="0">
          <a:noAutofit/>
        </a:bodyPr>
        <a:lstStyle/>
        <a:p>
          <a:pPr marL="0" lvl="0" indent="0" algn="r" defTabSz="666750">
            <a:lnSpc>
              <a:spcPct val="90000"/>
            </a:lnSpc>
            <a:spcBef>
              <a:spcPct val="0"/>
            </a:spcBef>
            <a:spcAft>
              <a:spcPct val="35000"/>
            </a:spcAft>
            <a:buNone/>
          </a:pPr>
          <a:r>
            <a:rPr lang="ar-DZ" sz="1500" kern="1200" dirty="0"/>
            <a:t>داعش والقاعدة وتشويه صورة الاسلام</a:t>
          </a:r>
          <a:endParaRPr lang="fr-FR" sz="1500" kern="1200" dirty="0"/>
        </a:p>
      </dsp:txBody>
      <dsp:txXfrm>
        <a:off x="2689791" y="2649640"/>
        <a:ext cx="1313946" cy="633535"/>
      </dsp:txXfrm>
    </dsp:sp>
    <dsp:sp modelId="{BD933176-B4DB-4B38-9360-7A642AC6D7CE}">
      <dsp:nvSpPr>
        <dsp:cNvPr id="0" name=""/>
        <dsp:cNvSpPr/>
      </dsp:nvSpPr>
      <dsp:spPr>
        <a:xfrm rot="17700000">
          <a:off x="3512400" y="884834"/>
          <a:ext cx="1313946" cy="633535"/>
        </a:xfrm>
        <a:prstGeom prst="rect">
          <a:avLst/>
        </a:prstGeom>
        <a:noFill/>
        <a:ln>
          <a:noFill/>
        </a:ln>
        <a:effectLst/>
      </dsp:spPr>
      <dsp:style>
        <a:lnRef idx="0">
          <a:scrgbClr r="0" g="0" b="0"/>
        </a:lnRef>
        <a:fillRef idx="0">
          <a:scrgbClr r="0" g="0" b="0"/>
        </a:fillRef>
        <a:effectRef idx="0">
          <a:scrgbClr r="0" g="0" b="0"/>
        </a:effectRef>
        <a:fontRef idx="minor"/>
      </dsp:style>
    </dsp:sp>
    <dsp:sp modelId="{3F8B04E9-6F4A-4BE1-BCAA-BEAE188161DA}">
      <dsp:nvSpPr>
        <dsp:cNvPr id="0" name=""/>
        <dsp:cNvSpPr/>
      </dsp:nvSpPr>
      <dsp:spPr>
        <a:xfrm>
          <a:off x="4167123" y="1766889"/>
          <a:ext cx="634232" cy="634232"/>
        </a:xfrm>
        <a:prstGeom prst="ellipse">
          <a:avLst/>
        </a:prstGeom>
        <a:gradFill rotWithShape="0">
          <a:gsLst>
            <a:gs pos="0">
              <a:schemeClr val="accent4">
                <a:hueOff val="1430267"/>
                <a:satOff val="628"/>
                <a:lumOff val="-1830"/>
                <a:alphaOff val="0"/>
                <a:tint val="94000"/>
                <a:satMod val="100000"/>
                <a:lumMod val="104000"/>
              </a:schemeClr>
            </a:gs>
            <a:gs pos="69000">
              <a:schemeClr val="accent4">
                <a:hueOff val="1430267"/>
                <a:satOff val="628"/>
                <a:lumOff val="-1830"/>
                <a:alphaOff val="0"/>
                <a:shade val="86000"/>
                <a:satMod val="130000"/>
                <a:lumMod val="102000"/>
              </a:schemeClr>
            </a:gs>
            <a:gs pos="100000">
              <a:schemeClr val="accent4">
                <a:hueOff val="1430267"/>
                <a:satOff val="628"/>
                <a:lumOff val="-183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4BCFB8E-E574-420A-B8C9-47F8F771A83D}">
      <dsp:nvSpPr>
        <dsp:cNvPr id="0" name=""/>
        <dsp:cNvSpPr/>
      </dsp:nvSpPr>
      <dsp:spPr>
        <a:xfrm rot="17700000">
          <a:off x="3415962" y="2649640"/>
          <a:ext cx="1313946" cy="633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100" bIns="0" numCol="1" spcCol="1270" anchor="ctr" anchorCtr="0">
          <a:noAutofit/>
        </a:bodyPr>
        <a:lstStyle/>
        <a:p>
          <a:pPr marL="0" lvl="0" indent="0" algn="r" defTabSz="666750">
            <a:lnSpc>
              <a:spcPct val="90000"/>
            </a:lnSpc>
            <a:spcBef>
              <a:spcPct val="0"/>
            </a:spcBef>
            <a:spcAft>
              <a:spcPct val="35000"/>
            </a:spcAft>
            <a:buNone/>
          </a:pPr>
          <a:r>
            <a:rPr lang="ar-DZ" sz="1500" kern="1200" dirty="0"/>
            <a:t>نمطية الاعلام الغربي ضد الاسلام</a:t>
          </a:r>
          <a:endParaRPr lang="fr-FR" sz="1500" kern="1200" dirty="0"/>
        </a:p>
      </dsp:txBody>
      <dsp:txXfrm>
        <a:off x="3415962" y="2649640"/>
        <a:ext cx="1313946" cy="633535"/>
      </dsp:txXfrm>
    </dsp:sp>
    <dsp:sp modelId="{C7F4A0F0-422C-4F47-8527-A79650016A41}">
      <dsp:nvSpPr>
        <dsp:cNvPr id="0" name=""/>
        <dsp:cNvSpPr/>
      </dsp:nvSpPr>
      <dsp:spPr>
        <a:xfrm rot="17700000">
          <a:off x="4238571" y="884834"/>
          <a:ext cx="1313946" cy="633535"/>
        </a:xfrm>
        <a:prstGeom prst="rect">
          <a:avLst/>
        </a:prstGeom>
        <a:noFill/>
        <a:ln>
          <a:noFill/>
        </a:ln>
        <a:effectLst/>
      </dsp:spPr>
      <dsp:style>
        <a:lnRef idx="0">
          <a:scrgbClr r="0" g="0" b="0"/>
        </a:lnRef>
        <a:fillRef idx="0">
          <a:scrgbClr r="0" g="0" b="0"/>
        </a:fillRef>
        <a:effectRef idx="0">
          <a:scrgbClr r="0" g="0" b="0"/>
        </a:effectRef>
        <a:fontRef idx="minor"/>
      </dsp:style>
    </dsp:sp>
    <dsp:sp modelId="{AC571B5A-2F92-445E-9431-1519AF1C268D}">
      <dsp:nvSpPr>
        <dsp:cNvPr id="0" name=""/>
        <dsp:cNvSpPr/>
      </dsp:nvSpPr>
      <dsp:spPr>
        <a:xfrm>
          <a:off x="4893392" y="1473065"/>
          <a:ext cx="1221878" cy="1221878"/>
        </a:xfrm>
        <a:prstGeom prst="donut">
          <a:avLst>
            <a:gd name="adj" fmla="val 2000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D51C8E-0EBE-4697-BA9F-DA19E2AFFEA2}">
      <dsp:nvSpPr>
        <dsp:cNvPr id="0" name=""/>
        <dsp:cNvSpPr/>
      </dsp:nvSpPr>
      <dsp:spPr>
        <a:xfrm rot="17700000">
          <a:off x="5323927" y="476985"/>
          <a:ext cx="1518930" cy="73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ar-DZ" sz="1800" kern="1200" dirty="0"/>
            <a:t>صعود اليمين المتطرف</a:t>
          </a:r>
          <a:endParaRPr lang="fr-FR" sz="1800" kern="1200" dirty="0"/>
        </a:p>
      </dsp:txBody>
      <dsp:txXfrm>
        <a:off x="5323927" y="476985"/>
        <a:ext cx="1518930" cy="732007"/>
      </dsp:txXfrm>
    </dsp:sp>
    <dsp:sp modelId="{C9F1D562-5CA4-4955-A01B-B9323608C8EE}">
      <dsp:nvSpPr>
        <dsp:cNvPr id="0" name=""/>
        <dsp:cNvSpPr/>
      </dsp:nvSpPr>
      <dsp:spPr>
        <a:xfrm>
          <a:off x="6207307" y="1766889"/>
          <a:ext cx="634232" cy="634232"/>
        </a:xfrm>
        <a:prstGeom prst="ellipse">
          <a:avLst/>
        </a:prstGeom>
        <a:gradFill rotWithShape="0">
          <a:gsLst>
            <a:gs pos="0">
              <a:schemeClr val="accent4">
                <a:hueOff val="2860534"/>
                <a:satOff val="1255"/>
                <a:lumOff val="-3660"/>
                <a:alphaOff val="0"/>
                <a:tint val="94000"/>
                <a:satMod val="100000"/>
                <a:lumMod val="104000"/>
              </a:schemeClr>
            </a:gs>
            <a:gs pos="69000">
              <a:schemeClr val="accent4">
                <a:hueOff val="2860534"/>
                <a:satOff val="1255"/>
                <a:lumOff val="-3660"/>
                <a:alphaOff val="0"/>
                <a:shade val="86000"/>
                <a:satMod val="130000"/>
                <a:lumMod val="102000"/>
              </a:schemeClr>
            </a:gs>
            <a:gs pos="100000">
              <a:schemeClr val="accent4">
                <a:hueOff val="2860534"/>
                <a:satOff val="1255"/>
                <a:lumOff val="-366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633A3AE-5D84-4FBC-957D-E494B3AA4492}">
      <dsp:nvSpPr>
        <dsp:cNvPr id="0" name=""/>
        <dsp:cNvSpPr/>
      </dsp:nvSpPr>
      <dsp:spPr>
        <a:xfrm rot="17700000">
          <a:off x="5456145" y="2649640"/>
          <a:ext cx="1313946" cy="633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100" bIns="0" numCol="1" spcCol="1270" anchor="ctr" anchorCtr="0">
          <a:noAutofit/>
        </a:bodyPr>
        <a:lstStyle/>
        <a:p>
          <a:pPr marL="0" lvl="0" indent="0" algn="r" defTabSz="666750">
            <a:lnSpc>
              <a:spcPct val="90000"/>
            </a:lnSpc>
            <a:spcBef>
              <a:spcPct val="0"/>
            </a:spcBef>
            <a:spcAft>
              <a:spcPct val="35000"/>
            </a:spcAft>
            <a:buNone/>
          </a:pPr>
          <a:r>
            <a:rPr lang="ar-DZ" sz="1500" kern="1200" dirty="0"/>
            <a:t>الهجمات المسلحة داخل اوروبا</a:t>
          </a:r>
          <a:endParaRPr lang="fr-FR" sz="1500" kern="1200" dirty="0"/>
        </a:p>
      </dsp:txBody>
      <dsp:txXfrm>
        <a:off x="5456145" y="2649640"/>
        <a:ext cx="1313946" cy="633535"/>
      </dsp:txXfrm>
    </dsp:sp>
    <dsp:sp modelId="{12DF65D5-7F69-46F4-8791-C2F057E9BBBE}">
      <dsp:nvSpPr>
        <dsp:cNvPr id="0" name=""/>
        <dsp:cNvSpPr/>
      </dsp:nvSpPr>
      <dsp:spPr>
        <a:xfrm rot="17700000">
          <a:off x="6278754" y="884834"/>
          <a:ext cx="1313946" cy="633535"/>
        </a:xfrm>
        <a:prstGeom prst="rect">
          <a:avLst/>
        </a:prstGeom>
        <a:noFill/>
        <a:ln>
          <a:noFill/>
        </a:ln>
        <a:effectLst/>
      </dsp:spPr>
      <dsp:style>
        <a:lnRef idx="0">
          <a:scrgbClr r="0" g="0" b="0"/>
        </a:lnRef>
        <a:fillRef idx="0">
          <a:scrgbClr r="0" g="0" b="0"/>
        </a:fillRef>
        <a:effectRef idx="0">
          <a:scrgbClr r="0" g="0" b="0"/>
        </a:effectRef>
        <a:fontRef idx="minor"/>
      </dsp:style>
    </dsp:sp>
    <dsp:sp modelId="{56C0E558-7E1F-4C26-9328-A9CDF4D4D71B}">
      <dsp:nvSpPr>
        <dsp:cNvPr id="0" name=""/>
        <dsp:cNvSpPr/>
      </dsp:nvSpPr>
      <dsp:spPr>
        <a:xfrm>
          <a:off x="6933478" y="1766889"/>
          <a:ext cx="634232" cy="634232"/>
        </a:xfrm>
        <a:prstGeom prst="ellipse">
          <a:avLst/>
        </a:prstGeom>
        <a:gradFill rotWithShape="0">
          <a:gsLst>
            <a:gs pos="0">
              <a:schemeClr val="accent4">
                <a:hueOff val="4290800"/>
                <a:satOff val="1883"/>
                <a:lumOff val="-5490"/>
                <a:alphaOff val="0"/>
                <a:tint val="94000"/>
                <a:satMod val="100000"/>
                <a:lumMod val="104000"/>
              </a:schemeClr>
            </a:gs>
            <a:gs pos="69000">
              <a:schemeClr val="accent4">
                <a:hueOff val="4290800"/>
                <a:satOff val="1883"/>
                <a:lumOff val="-5490"/>
                <a:alphaOff val="0"/>
                <a:shade val="86000"/>
                <a:satMod val="130000"/>
                <a:lumMod val="102000"/>
              </a:schemeClr>
            </a:gs>
            <a:gs pos="100000">
              <a:schemeClr val="accent4">
                <a:hueOff val="4290800"/>
                <a:satOff val="1883"/>
                <a:lumOff val="-549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3BCB03D-8EC9-42F7-917A-42F2D9895A5D}">
      <dsp:nvSpPr>
        <dsp:cNvPr id="0" name=""/>
        <dsp:cNvSpPr/>
      </dsp:nvSpPr>
      <dsp:spPr>
        <a:xfrm rot="17700000">
          <a:off x="6182316" y="2649640"/>
          <a:ext cx="1313946" cy="633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100" bIns="0" numCol="1" spcCol="1270" anchor="ctr" anchorCtr="0">
          <a:noAutofit/>
        </a:bodyPr>
        <a:lstStyle/>
        <a:p>
          <a:pPr marL="0" lvl="0" indent="0" algn="r" defTabSz="666750">
            <a:lnSpc>
              <a:spcPct val="90000"/>
            </a:lnSpc>
            <a:spcBef>
              <a:spcPct val="0"/>
            </a:spcBef>
            <a:spcAft>
              <a:spcPct val="35000"/>
            </a:spcAft>
            <a:buNone/>
          </a:pPr>
          <a:r>
            <a:rPr lang="ar-DZ" sz="1500" kern="1200" dirty="0"/>
            <a:t>احداث 11 سبتمبر 2001</a:t>
          </a:r>
          <a:endParaRPr lang="fr-FR" sz="1500" kern="1200" dirty="0"/>
        </a:p>
      </dsp:txBody>
      <dsp:txXfrm>
        <a:off x="6182316" y="2649640"/>
        <a:ext cx="1313946" cy="633535"/>
      </dsp:txXfrm>
    </dsp:sp>
    <dsp:sp modelId="{9BBCC47A-34CE-42AE-BE18-8774FE2D0968}">
      <dsp:nvSpPr>
        <dsp:cNvPr id="0" name=""/>
        <dsp:cNvSpPr/>
      </dsp:nvSpPr>
      <dsp:spPr>
        <a:xfrm rot="17700000">
          <a:off x="7004925" y="884834"/>
          <a:ext cx="1313946" cy="63353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4/30/2025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93055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fr-FR"/>
              <a:t>Modifiez le style du titre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CBC1C18-307B-4F68-A007-B5B542270E8D}" type="datetimeFigureOut">
              <a:rPr lang="en-US" smtClean="0"/>
              <a:t>4/30/2025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297586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CBC1C18-307B-4F68-A007-B5B542270E8D}" type="datetimeFigureOut">
              <a:rPr lang="en-US" smtClean="0"/>
              <a:t>4/30/2025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6208645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CBC1C18-307B-4F68-A007-B5B542270E8D}" type="datetimeFigureOut">
              <a:rPr lang="en-US" smtClean="0"/>
              <a:t>4/30/2025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5755662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CBC1C18-307B-4F68-A007-B5B542270E8D}" type="datetimeFigureOut">
              <a:rPr lang="en-US" smtClean="0"/>
              <a:t>4/30/2025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89179808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fr-FR"/>
              <a:t>Modifiez le style du titre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3CBC1C18-307B-4F68-A007-B5B542270E8D}" type="datetimeFigureOut">
              <a:rPr lang="en-US" smtClean="0"/>
              <a:t>4/30/2025</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0919496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fr-FR"/>
              <a:t>Modifiez le style du titre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3CBC1C18-307B-4F68-A007-B5B542270E8D}" type="datetimeFigureOut">
              <a:rPr lang="en-US" smtClean="0"/>
              <a:t>4/30/2025</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68726958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4/30/2025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723777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4/30/2025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7477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4/30/2025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218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fr-FR"/>
              <a:t>Modifiez le style du titre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E5059C3-6A89-4494-99FF-5A4D6FFD50EB}" type="datetimeFigureOut">
              <a:rPr lang="en-US" smtClean="0"/>
              <a:t>4/30/2025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4604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fr-FR"/>
              <a:t>Modifiez le style du titre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4/30/2025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8042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913795" y="2912232"/>
            <a:ext cx="5107208" cy="287896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912232"/>
            <a:ext cx="5095357" cy="287896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4/30/2025</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264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4/30/2025</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27497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4/30/2025</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09801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7D525BB-DA17-4BA0-B3C8-3AC3ABC827E6}" type="datetimeFigureOut">
              <a:rPr lang="en-US" smtClean="0"/>
              <a:t>4/30/2025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170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16C4C9A-3960-41CF-A4E9-2A8FB932454B}" type="datetimeFigureOut">
              <a:rPr lang="en-US" smtClean="0"/>
              <a:t>4/30/2025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3007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CBC1C18-307B-4F68-A007-B5B542270E8D}" type="datetimeFigureOut">
              <a:rPr lang="en-US" smtClean="0"/>
              <a:t>4/30/2025</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9907433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19EB5-ADC9-0082-B356-B2E6107CB896}"/>
              </a:ext>
            </a:extLst>
          </p:cNvPr>
          <p:cNvSpPr>
            <a:spLocks noGrp="1"/>
          </p:cNvSpPr>
          <p:nvPr>
            <p:ph type="ctrTitle"/>
          </p:nvPr>
        </p:nvSpPr>
        <p:spPr>
          <a:xfrm>
            <a:off x="1721878" y="2683877"/>
            <a:ext cx="9001462" cy="2387600"/>
          </a:xfrm>
        </p:spPr>
        <p:txBody>
          <a:bodyPr>
            <a:normAutofit/>
          </a:bodyPr>
          <a:lstStyle/>
          <a:p>
            <a:pPr algn="ctr"/>
            <a:r>
              <a:rPr lang="ar-DZ" dirty="0"/>
              <a:t>محاضرة </a:t>
            </a:r>
            <a:r>
              <a:rPr lang="ar-DZ" dirty="0" err="1"/>
              <a:t>اسلاموفوبيا</a:t>
            </a:r>
            <a:r>
              <a:rPr lang="ar-DZ" dirty="0"/>
              <a:t> في أوروبا</a:t>
            </a:r>
            <a:br>
              <a:rPr lang="ar-DZ" dirty="0"/>
            </a:br>
            <a:r>
              <a:rPr lang="ar-DZ" dirty="0"/>
              <a:t>د, فؤاد جدو </a:t>
            </a:r>
            <a:endParaRPr lang="fr-FR" dirty="0"/>
          </a:p>
        </p:txBody>
      </p:sp>
      <p:sp>
        <p:nvSpPr>
          <p:cNvPr id="3" name="Sous-titre 2">
            <a:extLst>
              <a:ext uri="{FF2B5EF4-FFF2-40B4-BE49-F238E27FC236}">
                <a16:creationId xmlns:a16="http://schemas.microsoft.com/office/drawing/2014/main" id="{687D35F7-5EF2-CCA2-AA1E-21AC76262262}"/>
              </a:ext>
            </a:extLst>
          </p:cNvPr>
          <p:cNvSpPr>
            <a:spLocks noGrp="1"/>
          </p:cNvSpPr>
          <p:nvPr>
            <p:ph type="subTitle" idx="1"/>
          </p:nvPr>
        </p:nvSpPr>
        <p:spPr>
          <a:xfrm>
            <a:off x="1721878" y="814986"/>
            <a:ext cx="9001462" cy="1655762"/>
          </a:xfrm>
        </p:spPr>
        <p:txBody>
          <a:bodyPr>
            <a:normAutofit/>
          </a:bodyPr>
          <a:lstStyle/>
          <a:p>
            <a:pPr algn="ctr" rtl="1"/>
            <a:r>
              <a:rPr lang="ar-DZ" b="1" dirty="0"/>
              <a:t>جامعة محمد خيضر بسكرة </a:t>
            </a:r>
          </a:p>
          <a:p>
            <a:pPr algn="ctr" rtl="1"/>
            <a:r>
              <a:rPr lang="ar-DZ" b="1" dirty="0"/>
              <a:t>قسم الاعلام والاتصال</a:t>
            </a:r>
          </a:p>
          <a:p>
            <a:pPr algn="ctr" rtl="1"/>
            <a:r>
              <a:rPr lang="ar-DZ" b="1" dirty="0"/>
              <a:t>مقياس القضايا الراهنة</a:t>
            </a:r>
            <a:endParaRPr lang="fr-FR" b="1" dirty="0"/>
          </a:p>
        </p:txBody>
      </p:sp>
      <p:pic>
        <p:nvPicPr>
          <p:cNvPr id="4" name="Audio 3">
            <a:hlinkClick r:id="" action="ppaction://media"/>
            <a:extLst>
              <a:ext uri="{FF2B5EF4-FFF2-40B4-BE49-F238E27FC236}">
                <a16:creationId xmlns:a16="http://schemas.microsoft.com/office/drawing/2014/main" id="{3DEEB502-188D-C148-EC46-6F088EEDDB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77899484"/>
      </p:ext>
    </p:extLst>
  </p:cSld>
  <p:clrMapOvr>
    <a:masterClrMapping/>
  </p:clrMapOvr>
  <mc:AlternateContent xmlns:mc="http://schemas.openxmlformats.org/markup-compatibility/2006">
    <mc:Choice xmlns:p14="http://schemas.microsoft.com/office/powerpoint/2010/main" Requires="p14">
      <p:transition spd="slow" p14:dur="2000" advTm="37807"/>
    </mc:Choice>
    <mc:Fallback>
      <p:transition spd="slow" advTm="3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27885-30F0-73CC-EF09-C31A8FF42735}"/>
              </a:ext>
            </a:extLst>
          </p:cNvPr>
          <p:cNvSpPr>
            <a:spLocks noGrp="1"/>
          </p:cNvSpPr>
          <p:nvPr>
            <p:ph type="title"/>
          </p:nvPr>
        </p:nvSpPr>
        <p:spPr/>
        <p:txBody>
          <a:bodyPr/>
          <a:lstStyle/>
          <a:p>
            <a:r>
              <a:rPr lang="ar-DZ" dirty="0"/>
              <a:t>الية محاربة </a:t>
            </a:r>
            <a:r>
              <a:rPr lang="ar-DZ" dirty="0" err="1"/>
              <a:t>اسلاموفوبيا</a:t>
            </a:r>
            <a:endParaRPr lang="fr-FR" dirty="0"/>
          </a:p>
        </p:txBody>
      </p:sp>
      <p:sp>
        <p:nvSpPr>
          <p:cNvPr id="3" name="Espace réservé du contenu 2">
            <a:extLst>
              <a:ext uri="{FF2B5EF4-FFF2-40B4-BE49-F238E27FC236}">
                <a16:creationId xmlns:a16="http://schemas.microsoft.com/office/drawing/2014/main" id="{819BDB23-EE59-77CE-EF54-3C78B72742EC}"/>
              </a:ext>
            </a:extLst>
          </p:cNvPr>
          <p:cNvSpPr>
            <a:spLocks noGrp="1"/>
          </p:cNvSpPr>
          <p:nvPr>
            <p:ph idx="1"/>
          </p:nvPr>
        </p:nvSpPr>
        <p:spPr/>
        <p:txBody>
          <a:bodyPr>
            <a:normAutofit/>
          </a:bodyPr>
          <a:lstStyle/>
          <a:p>
            <a:pPr algn="r" rtl="1"/>
            <a:r>
              <a:rPr lang="ar-DZ" sz="2400" dirty="0"/>
              <a:t>- تحديد يوم 15 مارس من كل سنة كيوم عالمي لمكافحة كراهية الإسلام</a:t>
            </a:r>
          </a:p>
          <a:p>
            <a:pPr algn="r" rtl="1"/>
            <a:r>
              <a:rPr lang="ar-DZ" sz="2400" dirty="0"/>
              <a:t>- وضع خطط لتحسين صورة الإسلام عبر الاعلام الرسمي في الدول الغربية</a:t>
            </a:r>
          </a:p>
          <a:p>
            <a:pPr algn="r" rtl="1"/>
            <a:r>
              <a:rPr lang="ar-DZ" sz="2400" dirty="0"/>
              <a:t>وضع قوانين تجرم خطاب الكراهية ولكن مشكلة في التفريق بين حرية التعبير وخطاب الكراهية,</a:t>
            </a:r>
            <a:endParaRPr lang="fr-FR" sz="2400" dirty="0"/>
          </a:p>
        </p:txBody>
      </p:sp>
      <p:pic>
        <p:nvPicPr>
          <p:cNvPr id="4" name="Audio 3">
            <a:hlinkClick r:id="" action="ppaction://media"/>
            <a:extLst>
              <a:ext uri="{FF2B5EF4-FFF2-40B4-BE49-F238E27FC236}">
                <a16:creationId xmlns:a16="http://schemas.microsoft.com/office/drawing/2014/main" id="{4D190088-7D13-BE32-65A1-5115D82866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73921305"/>
      </p:ext>
    </p:extLst>
  </p:cSld>
  <p:clrMapOvr>
    <a:masterClrMapping/>
  </p:clrMapOvr>
  <mc:AlternateContent xmlns:mc="http://schemas.openxmlformats.org/markup-compatibility/2006">
    <mc:Choice xmlns:p14="http://schemas.microsoft.com/office/powerpoint/2010/main" Requires="p14">
      <p:transition spd="slow" p14:dur="2000" advTm="110956"/>
    </mc:Choice>
    <mc:Fallback>
      <p:transition spd="slow" advTm="11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96410-D61B-F7CE-604E-18A0C8B00AED}"/>
              </a:ext>
            </a:extLst>
          </p:cNvPr>
          <p:cNvSpPr>
            <a:spLocks noGrp="1"/>
          </p:cNvSpPr>
          <p:nvPr>
            <p:ph type="title"/>
          </p:nvPr>
        </p:nvSpPr>
        <p:spPr/>
        <p:txBody>
          <a:bodyPr/>
          <a:lstStyle/>
          <a:p>
            <a:r>
              <a:rPr lang="ar-DZ" dirty="0"/>
              <a:t>مفهوم </a:t>
            </a:r>
            <a:r>
              <a:rPr lang="ar-DZ" dirty="0" err="1"/>
              <a:t>اسلاموفوبيا</a:t>
            </a:r>
            <a:endParaRPr lang="fr-FR" dirty="0"/>
          </a:p>
        </p:txBody>
      </p:sp>
      <p:pic>
        <p:nvPicPr>
          <p:cNvPr id="4" name="Espace réservé du contenu 3">
            <a:extLst>
              <a:ext uri="{FF2B5EF4-FFF2-40B4-BE49-F238E27FC236}">
                <a16:creationId xmlns:a16="http://schemas.microsoft.com/office/drawing/2014/main" id="{710B420E-2FC7-8518-A426-A2CC38C65E1B}"/>
              </a:ext>
            </a:extLst>
          </p:cNvPr>
          <p:cNvPicPr>
            <a:picLocks noGrp="1" noChangeAspect="1"/>
          </p:cNvPicPr>
          <p:nvPr>
            <p:ph idx="1"/>
          </p:nvPr>
        </p:nvPicPr>
        <p:blipFill>
          <a:blip r:embed="rId4"/>
          <a:stretch>
            <a:fillRect/>
          </a:stretch>
        </p:blipFill>
        <p:spPr>
          <a:xfrm>
            <a:off x="2611809" y="2052638"/>
            <a:ext cx="7671674" cy="3997325"/>
          </a:xfrm>
          <a:prstGeom prst="rect">
            <a:avLst/>
          </a:prstGeom>
        </p:spPr>
      </p:pic>
      <p:pic>
        <p:nvPicPr>
          <p:cNvPr id="5" name="Audio 4">
            <a:hlinkClick r:id="" action="ppaction://media"/>
            <a:extLst>
              <a:ext uri="{FF2B5EF4-FFF2-40B4-BE49-F238E27FC236}">
                <a16:creationId xmlns:a16="http://schemas.microsoft.com/office/drawing/2014/main" id="{7295CAAE-92D3-3100-C79D-0BE1EC3DD1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9494303"/>
      </p:ext>
    </p:extLst>
  </p:cSld>
  <p:clrMapOvr>
    <a:masterClrMapping/>
  </p:clrMapOvr>
  <mc:AlternateContent xmlns:mc="http://schemas.openxmlformats.org/markup-compatibility/2006">
    <mc:Choice xmlns:p14="http://schemas.microsoft.com/office/powerpoint/2010/main" Requires="p14">
      <p:transition spd="slow" p14:dur="2000" advTm="19833"/>
    </mc:Choice>
    <mc:Fallback>
      <p:transition spd="slow" advTm="19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5645A-6E48-AB08-CCF3-90B57F391BE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3FDA2CD-7B9B-B659-1130-264200CC7CAC}"/>
              </a:ext>
            </a:extLst>
          </p:cNvPr>
          <p:cNvSpPr>
            <a:spLocks noGrp="1"/>
          </p:cNvSpPr>
          <p:nvPr>
            <p:ph idx="1"/>
          </p:nvPr>
        </p:nvSpPr>
        <p:spPr/>
        <p:txBody>
          <a:bodyPr/>
          <a:lstStyle/>
          <a:p>
            <a:pPr algn="r" rtl="1"/>
            <a:r>
              <a:rPr lang="ar-DZ" dirty="0"/>
              <a:t>ينطلق تعريف </a:t>
            </a:r>
            <a:r>
              <a:rPr lang="ar-DZ" dirty="0" err="1"/>
              <a:t>الاسلامووبيا</a:t>
            </a:r>
            <a:r>
              <a:rPr lang="ar-DZ" dirty="0"/>
              <a:t> من المنظور النقدي للعنصرية باعتبارها ظاهرة اجتماعية متأصلة في جميع مجالات المجتمع، بحيث لا تفهم العنصرية على أنها مشكلة أفراد، بل باعتبارها نظاما اجتماعيا يؤثر بدوره على التصورات والأفعال وفرص المشاركة والعلاقات الاجتماعية"</a:t>
            </a:r>
          </a:p>
          <a:p>
            <a:pPr algn="r" rtl="1"/>
            <a:r>
              <a:rPr lang="ar-DZ" dirty="0"/>
              <a:t>وفي أوروبا يتم تجاهل مصطلح </a:t>
            </a:r>
            <a:r>
              <a:rPr lang="ar-DZ" dirty="0" err="1"/>
              <a:t>اسلاموفوبيا</a:t>
            </a:r>
            <a:r>
              <a:rPr lang="ar-DZ" dirty="0"/>
              <a:t> واستخدام مصطلح خطاب الكراهية ضد المسلمين وهذا يدفعنا لتعريف خطاب الكراهية والعنصرية ضد المسلمين,</a:t>
            </a:r>
            <a:endParaRPr lang="fr-FR" dirty="0"/>
          </a:p>
        </p:txBody>
      </p:sp>
      <p:pic>
        <p:nvPicPr>
          <p:cNvPr id="4" name="Audio 3">
            <a:hlinkClick r:id="" action="ppaction://media"/>
            <a:extLst>
              <a:ext uri="{FF2B5EF4-FFF2-40B4-BE49-F238E27FC236}">
                <a16:creationId xmlns:a16="http://schemas.microsoft.com/office/drawing/2014/main" id="{7CC3819A-00A9-DF0C-F406-8F13E2BE58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16906625"/>
      </p:ext>
    </p:extLst>
  </p:cSld>
  <p:clrMapOvr>
    <a:masterClrMapping/>
  </p:clrMapOvr>
  <mc:AlternateContent xmlns:mc="http://schemas.openxmlformats.org/markup-compatibility/2006">
    <mc:Choice xmlns:p14="http://schemas.microsoft.com/office/powerpoint/2010/main" Requires="p14">
      <p:transition spd="slow" p14:dur="2000" advTm="319282"/>
    </mc:Choice>
    <mc:Fallback>
      <p:transition spd="slow" advTm="319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77568-4465-C8C7-B161-E1F416C8C8A7}"/>
              </a:ext>
            </a:extLst>
          </p:cNvPr>
          <p:cNvSpPr>
            <a:spLocks noGrp="1"/>
          </p:cNvSpPr>
          <p:nvPr>
            <p:ph type="title"/>
          </p:nvPr>
        </p:nvSpPr>
        <p:spPr/>
        <p:txBody>
          <a:bodyPr/>
          <a:lstStyle/>
          <a:p>
            <a:r>
              <a:rPr lang="ar-DZ" dirty="0"/>
              <a:t>تعريف الأمم المتحدة </a:t>
            </a:r>
            <a:r>
              <a:rPr lang="ar-DZ" dirty="0" err="1"/>
              <a:t>لاسلاموفوبيا</a:t>
            </a:r>
            <a:endParaRPr lang="fr-FR" dirty="0"/>
          </a:p>
        </p:txBody>
      </p:sp>
      <p:sp>
        <p:nvSpPr>
          <p:cNvPr id="3" name="Espace réservé du contenu 2">
            <a:extLst>
              <a:ext uri="{FF2B5EF4-FFF2-40B4-BE49-F238E27FC236}">
                <a16:creationId xmlns:a16="http://schemas.microsoft.com/office/drawing/2014/main" id="{A8DAF9A3-A352-63D6-604C-01729DB2ED1F}"/>
              </a:ext>
            </a:extLst>
          </p:cNvPr>
          <p:cNvSpPr>
            <a:spLocks noGrp="1"/>
          </p:cNvSpPr>
          <p:nvPr>
            <p:ph idx="1"/>
          </p:nvPr>
        </p:nvSpPr>
        <p:spPr>
          <a:xfrm>
            <a:off x="2773599" y="2052115"/>
            <a:ext cx="7796540" cy="4475293"/>
          </a:xfrm>
        </p:spPr>
        <p:txBody>
          <a:bodyPr>
            <a:noAutofit/>
          </a:bodyPr>
          <a:lstStyle/>
          <a:p>
            <a:pPr algn="r" rtl="1"/>
            <a:r>
              <a:rPr lang="ar-DZ" sz="2800" dirty="0"/>
              <a:t>كره الإسلام أو كراهية الإسلام —أو ما تعرف بـ: ”</a:t>
            </a:r>
            <a:r>
              <a:rPr lang="ar-DZ" sz="2800" dirty="0" err="1"/>
              <a:t>الإسلاموفوبيا</a:t>
            </a:r>
            <a:r>
              <a:rPr lang="ar-DZ" sz="2800" dirty="0"/>
              <a:t>“— هي الخوف من المسلمين والتحيز ضدهم والتحامل عليهم بما يؤدي إلى الاستفزاز والعداء والتعصب بالتهديد وبالمضايقة وبالإساءة وبالتحريض وبالترهيب للمسلمين ولغير المسلمين، سواء في أرض الواقع أو على الإنترنت. وتستهدف تلك الكراهية —بدافع من العداء المؤسسي والأيديولوجي والسياسي والديني الذي يتجاوز تلك الأطر إلى عنصرية بنيوية وثقافية— الرموز والعلامات الدالة على أن الفرد المستهدف مسلما.</a:t>
            </a:r>
            <a:endParaRPr lang="fr-FR" sz="2800" dirty="0"/>
          </a:p>
        </p:txBody>
      </p:sp>
      <p:pic>
        <p:nvPicPr>
          <p:cNvPr id="4" name="Audio 3">
            <a:hlinkClick r:id="" action="ppaction://media"/>
            <a:extLst>
              <a:ext uri="{FF2B5EF4-FFF2-40B4-BE49-F238E27FC236}">
                <a16:creationId xmlns:a16="http://schemas.microsoft.com/office/drawing/2014/main" id="{D453D49A-6BE4-2605-3C4F-2363B2FE6A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20660710"/>
      </p:ext>
    </p:extLst>
  </p:cSld>
  <p:clrMapOvr>
    <a:masterClrMapping/>
  </p:clrMapOvr>
  <mc:AlternateContent xmlns:mc="http://schemas.openxmlformats.org/markup-compatibility/2006">
    <mc:Choice xmlns:p14="http://schemas.microsoft.com/office/powerpoint/2010/main" Requires="p14">
      <p:transition spd="slow" p14:dur="2000" advTm="217750"/>
    </mc:Choice>
    <mc:Fallback>
      <p:transition spd="slow" advTm="21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EFDB7-351D-D81C-9A7B-CDCD7BE6D4CC}"/>
              </a:ext>
            </a:extLst>
          </p:cNvPr>
          <p:cNvSpPr>
            <a:spLocks noGrp="1"/>
          </p:cNvSpPr>
          <p:nvPr>
            <p:ph type="title"/>
          </p:nvPr>
        </p:nvSpPr>
        <p:spPr/>
        <p:txBody>
          <a:bodyPr/>
          <a:lstStyle/>
          <a:p>
            <a:r>
              <a:rPr lang="ar-DZ" dirty="0"/>
              <a:t>تعريف خطاب الكراهية</a:t>
            </a:r>
            <a:endParaRPr lang="fr-FR" dirty="0"/>
          </a:p>
        </p:txBody>
      </p:sp>
      <p:sp>
        <p:nvSpPr>
          <p:cNvPr id="3" name="Espace réservé du contenu 2">
            <a:extLst>
              <a:ext uri="{FF2B5EF4-FFF2-40B4-BE49-F238E27FC236}">
                <a16:creationId xmlns:a16="http://schemas.microsoft.com/office/drawing/2014/main" id="{E4A5CCE0-C60F-4A95-9BB5-71870FD318E4}"/>
              </a:ext>
            </a:extLst>
          </p:cNvPr>
          <p:cNvSpPr>
            <a:spLocks noGrp="1"/>
          </p:cNvSpPr>
          <p:nvPr>
            <p:ph idx="1"/>
          </p:nvPr>
        </p:nvSpPr>
        <p:spPr/>
        <p:txBody>
          <a:bodyPr/>
          <a:lstStyle/>
          <a:p>
            <a:pPr indent="449580" algn="just" rtl="1">
              <a:spcBef>
                <a:spcPts val="100"/>
              </a:spcBef>
              <a:spcAft>
                <a:spcPts val="100"/>
              </a:spcAft>
            </a:pPr>
            <a:r>
              <a:rPr lang="ar-DZ" sz="2000" dirty="0">
                <a:effectLst/>
                <a:latin typeface="Simplified Arabic" panose="02020603050405020304" pitchFamily="18" charset="-78"/>
                <a:ea typeface="Simplified Arabic" panose="02020603050405020304" pitchFamily="18" charset="-78"/>
                <a:cs typeface="Simplified Arabic" panose="02020603050405020304" pitchFamily="18" charset="-78"/>
              </a:rPr>
              <a:t>للكراهية تعريفات عديدة لا يمكن تحديدها في تعريف واحد فاصطلاحا فهي عديدة و نقدم تعريفا من باب التبسيط " الكراهية هي حالة انفعالية سلبية لتعارضها مع حاجات الفرد و دوافعه و معتقداته و يمكن ان تتحول الى سلوك موجه ضد الموضوع المكروه " </a:t>
            </a:r>
            <a:endParaRPr lang="fr-FR" sz="2000" dirty="0">
              <a:effectLst/>
              <a:latin typeface="Simplified Arabic" panose="02020603050405020304" pitchFamily="18" charset="-78"/>
              <a:ea typeface="Simplified Arabic" panose="02020603050405020304" pitchFamily="18" charset="-78"/>
              <a:cs typeface="Simplified Arabic" panose="02020603050405020304" pitchFamily="18" charset="-78"/>
            </a:endParaRPr>
          </a:p>
          <a:p>
            <a:pPr algn="r" rtl="1"/>
            <a:r>
              <a:rPr lang="ar-DZ" dirty="0">
                <a:ea typeface="Simplified Arabic" panose="02020603050405020304" pitchFamily="18" charset="-78"/>
                <a:cs typeface="Simplified Arabic" panose="02020603050405020304" pitchFamily="18" charset="-78"/>
              </a:rPr>
              <a:t>"تعريف خطاب  الكراهية بانه أي نوع من الحديث او الخطابات يتضمن هجوما او تحريض او انتقاص او تحقير من شخص او مجموعة من الأشخاص بسبب ان احدهم او بعضهم او جميعهم يحملون صفة إنسانية مميزة مثل العرق او الدين او النوع الاجتماعي او الإعاقة او الراي السياسي او الطبقة الاجتماعية حيث يستخدم هذا الخطاب لنشر الكراهية ضد حاملي تلك الصفات " </a:t>
            </a:r>
            <a:endParaRPr lang="fr-FR" dirty="0"/>
          </a:p>
        </p:txBody>
      </p:sp>
      <p:pic>
        <p:nvPicPr>
          <p:cNvPr id="4" name="Audio 3">
            <a:hlinkClick r:id="" action="ppaction://media"/>
            <a:extLst>
              <a:ext uri="{FF2B5EF4-FFF2-40B4-BE49-F238E27FC236}">
                <a16:creationId xmlns:a16="http://schemas.microsoft.com/office/drawing/2014/main" id="{2767E0E3-DF18-1208-C7CF-B4B50BDD8A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65065052"/>
      </p:ext>
    </p:extLst>
  </p:cSld>
  <p:clrMapOvr>
    <a:masterClrMapping/>
  </p:clrMapOvr>
  <mc:AlternateContent xmlns:mc="http://schemas.openxmlformats.org/markup-compatibility/2006">
    <mc:Choice xmlns:p14="http://schemas.microsoft.com/office/powerpoint/2010/main" Requires="p14">
      <p:transition spd="slow" p14:dur="2000" advTm="252975"/>
    </mc:Choice>
    <mc:Fallback>
      <p:transition spd="slow" advTm="25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79AA-0C21-6052-D096-BBEAC57ADF7A}"/>
              </a:ext>
            </a:extLst>
          </p:cNvPr>
          <p:cNvSpPr>
            <a:spLocks noGrp="1"/>
          </p:cNvSpPr>
          <p:nvPr>
            <p:ph type="title"/>
          </p:nvPr>
        </p:nvSpPr>
        <p:spPr/>
        <p:txBody>
          <a:bodyPr/>
          <a:lstStyle/>
          <a:p>
            <a:r>
              <a:rPr lang="ar-DZ" dirty="0"/>
              <a:t>محددات خطاب الكراهية</a:t>
            </a:r>
            <a:endParaRPr lang="fr-FR" dirty="0"/>
          </a:p>
        </p:txBody>
      </p:sp>
      <p:graphicFrame>
        <p:nvGraphicFramePr>
          <p:cNvPr id="4" name="Espace réservé du contenu 3">
            <a:extLst>
              <a:ext uri="{FF2B5EF4-FFF2-40B4-BE49-F238E27FC236}">
                <a16:creationId xmlns:a16="http://schemas.microsoft.com/office/drawing/2014/main" id="{225E0881-C4F6-CDC2-275C-30A60A0AE343}"/>
              </a:ext>
            </a:extLst>
          </p:cNvPr>
          <p:cNvGraphicFramePr>
            <a:graphicFrameLocks noGrp="1"/>
          </p:cNvGraphicFramePr>
          <p:nvPr>
            <p:ph idx="1"/>
            <p:extLst>
              <p:ext uri="{D42A27DB-BD31-4B8C-83A1-F6EECF244321}">
                <p14:modId xmlns:p14="http://schemas.microsoft.com/office/powerpoint/2010/main" val="2396388577"/>
              </p:ext>
            </p:extLst>
          </p:nvPr>
        </p:nvGraphicFramePr>
        <p:xfrm>
          <a:off x="914400" y="2095500"/>
          <a:ext cx="10353675" cy="3695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1D4C0C05-D686-6DC3-8CC4-BAA2EEC7997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07409152"/>
      </p:ext>
    </p:extLst>
  </p:cSld>
  <p:clrMapOvr>
    <a:masterClrMapping/>
  </p:clrMapOvr>
  <mc:AlternateContent xmlns:mc="http://schemas.openxmlformats.org/markup-compatibility/2006">
    <mc:Choice xmlns:p14="http://schemas.microsoft.com/office/powerpoint/2010/main" Requires="p14">
      <p:transition spd="slow" p14:dur="2000" advTm="163231"/>
    </mc:Choice>
    <mc:Fallback>
      <p:transition spd="slow" advTm="163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85A051-1AFD-EFBE-C0B6-F01EDD4BF191}"/>
              </a:ext>
            </a:extLst>
          </p:cNvPr>
          <p:cNvSpPr>
            <a:spLocks noGrp="1"/>
          </p:cNvSpPr>
          <p:nvPr>
            <p:ph type="title"/>
          </p:nvPr>
        </p:nvSpPr>
        <p:spPr/>
        <p:txBody>
          <a:bodyPr/>
          <a:lstStyle/>
          <a:p>
            <a:r>
              <a:rPr lang="ar-DZ" dirty="0"/>
              <a:t>استراتيجيات خطاب الكراهية </a:t>
            </a:r>
            <a:r>
              <a:rPr lang="ar-DZ" dirty="0" err="1"/>
              <a:t>واسلاموفوبيا</a:t>
            </a:r>
            <a:r>
              <a:rPr lang="ar-DZ" dirty="0"/>
              <a:t> في الغرب</a:t>
            </a:r>
            <a:endParaRPr lang="fr-FR" dirty="0"/>
          </a:p>
        </p:txBody>
      </p:sp>
      <p:graphicFrame>
        <p:nvGraphicFramePr>
          <p:cNvPr id="4" name="Espace réservé du contenu 3">
            <a:extLst>
              <a:ext uri="{FF2B5EF4-FFF2-40B4-BE49-F238E27FC236}">
                <a16:creationId xmlns:a16="http://schemas.microsoft.com/office/drawing/2014/main" id="{CE249E5B-2690-405A-E07A-15A5C5D74AD0}"/>
              </a:ext>
            </a:extLst>
          </p:cNvPr>
          <p:cNvGraphicFramePr>
            <a:graphicFrameLocks noGrp="1"/>
          </p:cNvGraphicFramePr>
          <p:nvPr>
            <p:ph idx="1"/>
            <p:extLst>
              <p:ext uri="{D42A27DB-BD31-4B8C-83A1-F6EECF244321}">
                <p14:modId xmlns:p14="http://schemas.microsoft.com/office/powerpoint/2010/main" val="1012659398"/>
              </p:ext>
            </p:extLst>
          </p:nvPr>
        </p:nvGraphicFramePr>
        <p:xfrm>
          <a:off x="914400" y="2095500"/>
          <a:ext cx="10353675" cy="3695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F779A80B-B39F-CFBE-C051-B43E758FB74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98284821"/>
      </p:ext>
    </p:extLst>
  </p:cSld>
  <p:clrMapOvr>
    <a:masterClrMapping/>
  </p:clrMapOvr>
  <mc:AlternateContent xmlns:mc="http://schemas.openxmlformats.org/markup-compatibility/2006">
    <mc:Choice xmlns:p14="http://schemas.microsoft.com/office/powerpoint/2010/main" Requires="p14">
      <p:transition spd="slow" p14:dur="2000" advTm="364691"/>
    </mc:Choice>
    <mc:Fallback>
      <p:transition spd="slow" advTm="364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EC36E7-CC2A-CF0E-F199-552226BBD89A}"/>
              </a:ext>
            </a:extLst>
          </p:cNvPr>
          <p:cNvSpPr>
            <a:spLocks noGrp="1"/>
          </p:cNvSpPr>
          <p:nvPr>
            <p:ph type="title"/>
          </p:nvPr>
        </p:nvSpPr>
        <p:spPr/>
        <p:txBody>
          <a:bodyPr/>
          <a:lstStyle/>
          <a:p>
            <a:r>
              <a:rPr lang="ar-DZ" dirty="0"/>
              <a:t>أسباب </a:t>
            </a:r>
            <a:r>
              <a:rPr lang="ar-DZ" dirty="0" err="1"/>
              <a:t>اسلاموفوبيا</a:t>
            </a:r>
            <a:r>
              <a:rPr lang="ar-DZ" dirty="0"/>
              <a:t> في الغرب</a:t>
            </a:r>
            <a:endParaRPr lang="fr-FR" dirty="0"/>
          </a:p>
        </p:txBody>
      </p:sp>
      <p:graphicFrame>
        <p:nvGraphicFramePr>
          <p:cNvPr id="4" name="Espace réservé du contenu 3">
            <a:extLst>
              <a:ext uri="{FF2B5EF4-FFF2-40B4-BE49-F238E27FC236}">
                <a16:creationId xmlns:a16="http://schemas.microsoft.com/office/drawing/2014/main" id="{48D41F70-4AE1-4434-5501-D4693D7C2F17}"/>
              </a:ext>
            </a:extLst>
          </p:cNvPr>
          <p:cNvGraphicFramePr>
            <a:graphicFrameLocks noGrp="1"/>
          </p:cNvGraphicFramePr>
          <p:nvPr>
            <p:ph idx="1"/>
            <p:extLst>
              <p:ext uri="{D42A27DB-BD31-4B8C-83A1-F6EECF244321}">
                <p14:modId xmlns:p14="http://schemas.microsoft.com/office/powerpoint/2010/main" val="3896944550"/>
              </p:ext>
            </p:extLst>
          </p:nvPr>
        </p:nvGraphicFramePr>
        <p:xfrm>
          <a:off x="914400" y="2095500"/>
          <a:ext cx="10353675" cy="3695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C3257D92-172B-A3D4-0C5F-9139A3A66F0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34021838"/>
      </p:ext>
    </p:extLst>
  </p:cSld>
  <p:clrMapOvr>
    <a:masterClrMapping/>
  </p:clrMapOvr>
  <mc:AlternateContent xmlns:mc="http://schemas.openxmlformats.org/markup-compatibility/2006">
    <mc:Choice xmlns:p14="http://schemas.microsoft.com/office/powerpoint/2010/main" Requires="p14">
      <p:transition spd="slow" p14:dur="2000" advTm="261473"/>
    </mc:Choice>
    <mc:Fallback>
      <p:transition spd="slow" advTm="26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91DBD-C725-9332-788A-9C97FF9ABEB8}"/>
              </a:ext>
            </a:extLst>
          </p:cNvPr>
          <p:cNvSpPr>
            <a:spLocks noGrp="1"/>
          </p:cNvSpPr>
          <p:nvPr>
            <p:ph type="title"/>
          </p:nvPr>
        </p:nvSpPr>
        <p:spPr/>
        <p:txBody>
          <a:bodyPr/>
          <a:lstStyle/>
          <a:p>
            <a:r>
              <a:rPr lang="ar-DZ" dirty="0"/>
              <a:t>دوافع خطاب الكراهية في الاعلام الغربي</a:t>
            </a:r>
            <a:endParaRPr lang="fr-FR" dirty="0"/>
          </a:p>
        </p:txBody>
      </p:sp>
      <p:graphicFrame>
        <p:nvGraphicFramePr>
          <p:cNvPr id="4" name="Espace réservé du contenu 3">
            <a:extLst>
              <a:ext uri="{FF2B5EF4-FFF2-40B4-BE49-F238E27FC236}">
                <a16:creationId xmlns:a16="http://schemas.microsoft.com/office/drawing/2014/main" id="{9EA3954C-01F0-64F6-DEEA-3E1324614008}"/>
              </a:ext>
            </a:extLst>
          </p:cNvPr>
          <p:cNvGraphicFramePr>
            <a:graphicFrameLocks noGrp="1"/>
          </p:cNvGraphicFramePr>
          <p:nvPr>
            <p:ph idx="1"/>
            <p:extLst>
              <p:ext uri="{D42A27DB-BD31-4B8C-83A1-F6EECF244321}">
                <p14:modId xmlns:p14="http://schemas.microsoft.com/office/powerpoint/2010/main" val="2656687586"/>
              </p:ext>
            </p:extLst>
          </p:nvPr>
        </p:nvGraphicFramePr>
        <p:xfrm>
          <a:off x="914400" y="2095500"/>
          <a:ext cx="10353675" cy="3695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2E78117D-673A-8F8D-EEEF-E57DC8E886F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40384199"/>
      </p:ext>
    </p:extLst>
  </p:cSld>
  <p:clrMapOvr>
    <a:masterClrMapping/>
  </p:clrMapOvr>
  <mc:AlternateContent xmlns:mc="http://schemas.openxmlformats.org/markup-compatibility/2006">
    <mc:Choice xmlns:p14="http://schemas.microsoft.com/office/powerpoint/2010/main" Requires="p14">
      <p:transition spd="slow" p14:dur="2000" advTm="333251"/>
    </mc:Choice>
    <mc:Fallback>
      <p:transition spd="slow" advTm="333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Template>
  <TotalTime>159</TotalTime>
  <Words>390</Words>
  <Application>Microsoft Office PowerPoint</Application>
  <PresentationFormat>Grand écran</PresentationFormat>
  <Paragraphs>38</Paragraphs>
  <Slides>10</Slides>
  <Notes>0</Notes>
  <HiddenSlides>0</HiddenSlides>
  <MMClips>10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vt:i4>
      </vt:variant>
    </vt:vector>
  </HeadingPairs>
  <TitlesOfParts>
    <vt:vector size="15" baseType="lpstr">
      <vt:lpstr>Arial</vt:lpstr>
      <vt:lpstr>Bookman Old Style</vt:lpstr>
      <vt:lpstr>Rockwell</vt:lpstr>
      <vt:lpstr>Simplified Arabic</vt:lpstr>
      <vt:lpstr>Damask</vt:lpstr>
      <vt:lpstr>محاضرة اسلاموفوبيا في أوروبا د, فؤاد جدو </vt:lpstr>
      <vt:lpstr>مفهوم اسلاموفوبيا</vt:lpstr>
      <vt:lpstr>Présentation PowerPoint</vt:lpstr>
      <vt:lpstr>تعريف الأمم المتحدة لاسلاموفوبيا</vt:lpstr>
      <vt:lpstr>تعريف خطاب الكراهية</vt:lpstr>
      <vt:lpstr>محددات خطاب الكراهية</vt:lpstr>
      <vt:lpstr>استراتيجيات خطاب الكراهية واسلاموفوبيا في الغرب</vt:lpstr>
      <vt:lpstr>أسباب اسلاموفوبيا في الغرب</vt:lpstr>
      <vt:lpstr>دوافع خطاب الكراهية في الاعلام الغربي</vt:lpstr>
      <vt:lpstr>الية محاربة اسلاموفوبيا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client</dc:creator>
  <cp:lastModifiedBy>client</cp:lastModifiedBy>
  <cp:revision>9</cp:revision>
  <dcterms:created xsi:type="dcterms:W3CDTF">2025-04-30T17:03:02Z</dcterms:created>
  <dcterms:modified xsi:type="dcterms:W3CDTF">2025-04-30T19:42:52Z</dcterms:modified>
</cp:coreProperties>
</file>