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73" r:id="rId3"/>
    <p:sldId id="263" r:id="rId4"/>
    <p:sldId id="269" r:id="rId5"/>
    <p:sldId id="257" r:id="rId6"/>
    <p:sldId id="270" r:id="rId7"/>
    <p:sldId id="271" r:id="rId8"/>
    <p:sldId id="272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868556"/>
            <a:ext cx="7315200" cy="1148964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INNOVATION AND INVENTION</a:t>
            </a: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459996"/>
            <a:ext cx="7315200" cy="1432319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        October, </a:t>
            </a:r>
            <a:r>
              <a:rPr lang="fr-FR" dirty="0" smtClean="0">
                <a:latin typeface="Lucida Bright" panose="02040602050505020304" pitchFamily="18" charset="0"/>
              </a:rPr>
              <a:t>2024</a:t>
            </a:r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4794069" y="5499463"/>
            <a:ext cx="4258491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latin typeface="Lucida Bright" panose="02040602050505020304" pitchFamily="18" charset="0"/>
              </a:rPr>
              <a:t>REF: Business vocabulary in use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>
                <a:latin typeface="Lucida Bright" panose="02040602050505020304" pitchFamily="18" charset="0"/>
              </a:rPr>
              <a:t>What is</a:t>
            </a:r>
            <a:br>
              <a:rPr lang="fr-FR" dirty="0">
                <a:latin typeface="Lucida Bright" panose="02040602050505020304" pitchFamily="18" charset="0"/>
              </a:rPr>
            </a:br>
            <a:r>
              <a:rPr lang="fr-FR" dirty="0" smtClean="0">
                <a:latin typeface="Lucida Bright" panose="02040602050505020304" pitchFamily="18" charset="0"/>
              </a:rPr>
              <a:t>Entrepreneur-ship</a:t>
            </a:r>
            <a:r>
              <a:rPr lang="fr-FR" dirty="0">
                <a:latin typeface="Lucida Bright" panose="02040602050505020304" pitchFamily="18" charset="0"/>
              </a:rPr>
              <a:t>?</a:t>
            </a:r>
            <a:endParaRPr lang="fr-FR" dirty="0">
              <a:latin typeface="Lucida Bright" panose="020406020505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Entrepreneurship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is the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ability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and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readiness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to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develop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,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organize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and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run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a business enterprise, along with any of its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uncertainties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in order to make a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profit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. The most prominent example of entrepreneurship is the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starting of new businesses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.</a:t>
            </a:r>
          </a:p>
          <a:p>
            <a:pPr marL="0" indent="0" algn="just">
              <a:buNone/>
            </a:pP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In economics, entrepreneurship connected with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land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,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labour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,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natural resources 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and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capital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can generate a profit. The entrepreneurial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vision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is defined by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discovery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and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risk-taking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and is an indispensable part of a nation’s capacity to succeed in an ever-changing and more </a:t>
            </a:r>
            <a:r>
              <a:rPr lang="fr-FR" sz="2600" u="sng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competitive</a:t>
            </a:r>
            <a:r>
              <a:rPr lang="fr-FR" sz="2600" spc="-60" dirty="0">
                <a:solidFill>
                  <a:schemeClr val="tx2"/>
                </a:solidFill>
                <a:latin typeface="Lucida Bright" panose="02040602050505020304" pitchFamily="18" charset="0"/>
                <a:ea typeface="+mj-ea"/>
                <a:cs typeface="+mj-cs"/>
              </a:rPr>
              <a:t> global marketplace.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588035" y="6272131"/>
            <a:ext cx="5603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https://byjus.com/commerce/what-is-entrepreneurship/</a:t>
            </a:r>
          </a:p>
        </p:txBody>
      </p:sp>
    </p:spTree>
    <p:extLst>
      <p:ext uri="{BB962C8B-B14F-4D97-AF65-F5344CB8AC3E}">
        <p14:creationId xmlns:p14="http://schemas.microsoft.com/office/powerpoint/2010/main" val="252094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3097" y="836024"/>
            <a:ext cx="7837714" cy="526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2285" y="849086"/>
            <a:ext cx="8190411" cy="519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4B29B-18A5-DCF9-E01D-174914694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6159" y="849085"/>
            <a:ext cx="8216537" cy="517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07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5349" y="783771"/>
            <a:ext cx="8138160" cy="515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0034" y="822961"/>
            <a:ext cx="8138160" cy="534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2286" y="888274"/>
            <a:ext cx="7955280" cy="513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495</TotalTime>
  <Words>128</Words>
  <Application>Microsoft Office PowerPoint</Application>
  <PresentationFormat>Grand écran</PresentationFormat>
  <Paragraphs>22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INNOVATION AND INVENTION</vt:lpstr>
      <vt:lpstr>What is Entrepreneur-ship?</vt:lpstr>
      <vt:lpstr>A</vt:lpstr>
      <vt:lpstr>B</vt:lpstr>
      <vt:lpstr>C</vt:lpstr>
      <vt:lpstr>EX 1</vt:lpstr>
      <vt:lpstr>EX 2</vt:lpstr>
      <vt:lpstr>EX 3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23</cp:revision>
  <dcterms:created xsi:type="dcterms:W3CDTF">2023-03-05T16:18:00Z</dcterms:created>
  <dcterms:modified xsi:type="dcterms:W3CDTF">2024-10-17T15:10:25Z</dcterms:modified>
</cp:coreProperties>
</file>