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72" r:id="rId15"/>
    <p:sldId id="274" r:id="rId16"/>
    <p:sldId id="277" r:id="rId17"/>
    <p:sldId id="279" r:id="rId18"/>
    <p:sldId id="280" r:id="rId19"/>
    <p:sldId id="281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 hasCustomPrompt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0B023E-D6BB-467E-87BB-299883585D22}" type="slidenum">
              <a:rPr lang="fr-FR" smtClean="0"/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48FF6F-A7AF-4933-AE4E-655BFF5A12DF}" type="datetimeFigureOut">
              <a:rPr lang="fr-FR" smtClean="0"/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0B023E-D6BB-467E-87BB-299883585D22}" type="slidenum">
              <a:rPr lang="fr-FR" smtClean="0"/>
            </a:fld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orme libre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FR" dirty="0" smtClean="0"/>
            </a:br>
            <a:r>
              <a:rPr lang="en-US" sz="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Autism Spectrum Disorder </a:t>
            </a:r>
            <a:r>
              <a:rPr lang="en-US" sz="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(ASD)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dirty="0" err="1" smtClean="0"/>
              <a:t>Terminology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Dr . </a:t>
            </a:r>
            <a:r>
              <a:rPr lang="fr-FR" dirty="0" err="1" smtClean="0"/>
              <a:t>Benloucif</a:t>
            </a:r>
            <a:r>
              <a:rPr lang="fr-FR" dirty="0" smtClean="0"/>
              <a:t> </a:t>
            </a:r>
            <a:r>
              <a:rPr lang="fr-FR" dirty="0" err="1" smtClean="0"/>
              <a:t>Nassiba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Stimming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Short for "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self-stimulatory behavior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," these are repetitive actions or movements (e.g., rocking, spinning, or hand-flapping) that individuals with autism may use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to regulate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their emotions or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sensory input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Executive Functioning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Cognitive processes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include planning, organization, problem-solving, and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impulse control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which are often areas of difficulty for individuals with autism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Hyperfocus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state where individuals with ASD may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concentrate intensely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on specific topics or activities, sometimes leading to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exceptional skills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 those areas, also known as "special interests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."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Augmentative and Alternative Communication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(AAC): Communication methods (e.g., picture boards, tablets) that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assist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individuals who struggle with spoken language, enabling more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effective self-expression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Nonverbal Autism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Refers to individuals on the autism spectrum who have limited or no spoken language abilities. They may use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alternative communication methods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to express themselves.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Meltdown vs. Shutdown: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"Meltdown" refers to an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intense reaction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to sensory overload or stress, often visible as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outbursts or distress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A "shutdown" is a more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internalized response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where the person may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withdraw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or go silent in response to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overwhelm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Comorbidity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Refers to additional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mental health or medical conditions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often occur alongside autism, such as ADHD, anxiety, epilepsy, or intellectual disabilities.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389120"/>
          </a:xfrm>
        </p:spPr>
        <p:txBody>
          <a:bodyPr>
            <a:normAutofit/>
          </a:bodyPr>
          <a:lstStyle/>
          <a:p>
            <a:endParaRPr lang="en-US" sz="28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Masking/Camouflaging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The process by which some individuals with autism consciously or unconsciously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hide or "mask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" autistic traits to fit in socially, which can be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mentally exhausting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lead to burnout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These terms cover a wide range of aspects related to autism, from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diagnostic criteria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to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therapeutic approaches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and daily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challenges.</a:t>
            </a:r>
            <a:endParaRPr lang="fr-FR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7715"/>
            <a:ext cx="8180705" cy="5556885"/>
          </a:xfrm>
        </p:spPr>
        <p:txBody>
          <a:bodyPr>
            <a:normAutofit fontScale="90000" lnSpcReduction="10000"/>
          </a:bodyPr>
          <a:p>
            <a:pPr algn="r" rtl="1"/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قم بقراءة محتوى العرض وترجمه باستخدام ترجمة السياق لا الترجمة الحرفية مع التركيز على </a:t>
            </a:r>
            <a:r>
              <a:rPr lang="ar-DZ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الكلمات الملونة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بلون مغاير</a:t>
            </a:r>
            <a:r>
              <a:rPr lang="fr-FR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.</a:t>
            </a: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 هذا الواجب مخصص فقط للطلبة الذين اختاروا موضوع التوحد ولا يتم .ارساله بل عرض جزء منه فقط مباشرة في الحصة بطلب من الاستاذ</a:t>
            </a: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سيتم عرض ترجماتكم خلال الحصة المقبلة عن بعد بتاريخ 12 نوفمبر 2024</a:t>
            </a: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النص مخصص بدقة للكلمات العلمية المرتبطة بالتوحد </a:t>
            </a:r>
            <a:r>
              <a:rPr lang="ar-DZ" dirty="0" err="1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حصريا</a:t>
            </a:r>
            <a:r>
              <a:rPr lang="ar-DZ" smtClean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.</a:t>
            </a:r>
            <a:endParaRPr lang="ar-DZ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يمكنكم ارسال واجبكم المنزلي الأصلي الخاص بملخص مقال في البريد الالكتروني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  <a:sym typeface="+mn-ea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 التالي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dr.nousseiba.benloucif@gmail.com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يتم حساب علامتكم وفق 3 معايير رئيسية:</a:t>
            </a:r>
            <a:endParaRPr lang="ar-DZ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(كل أسبوع مخصص لموضوع و لعدد محدد م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  <a:sym typeface="+mn-ea"/>
              </a:rPr>
              <a:t>ن الطلبة) </a:t>
            </a:r>
            <a:endParaRPr lang="ar-DZ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المعيار الأول: الواجب المنزلي المتعلق بترجمة ملخص مقال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المعيار الثاني: ترجمة الملف الموحد في كل حصة حسب تقسيم المجموعات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المعيار الثالث: بطاقة قراءة تجمع مختلف المصطلحات العلمية التي تم عرضها خلال كل حصص المقياس عبر الملف الموحد (عمل فردي أو جماعي)</a:t>
            </a:r>
            <a:endParaRPr lang="ar-DZ" altLang="ar-D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 following lists are concepts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related to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autism spectrum disorder (ASD)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are widely recognized in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research, clinical practice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support communities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742950" indent="-742950">
              <a:buNone/>
            </a:pP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Autism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Spectrum Disorder (ASD):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000" dirty="0" err="1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neurodevelopmental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disorder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characterized by challenges with social interaction, communication, and repetitive behaviors. It is considered a "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spectrum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" because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symptoms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abilities vary widely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fr-FR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742950" indent="-742950"/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Neurodiversity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A concept that recognizes and values different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neurological conditions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as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natural variations of the human brain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It promotes the idea that neurological differences like autism should be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accepted and respected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000" dirty="0" smtClean="0">
              <a:solidFill>
                <a:srgbClr val="00B0F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Sensory Sensitivity/Sensory Processing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Many individuals with autism experience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hyper- or hypo-sensitivity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to sensory input such as sounds, lights,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textures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tastes, which can impact daily activities and interactions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Social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Communication: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One of the core areas affected by ASD, involving difficulties with both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verbal and non-verbal communication skills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such as understanding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social cues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maintaining conversations, and using gestures or facial expressions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4000" dirty="0" smtClean="0"/>
          </a:p>
          <a:p>
            <a:endParaRPr lang="fr-FR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Repetitive 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Behaviors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Another core characteristic of autism, often including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repetitive physical movements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(e.g., hand-flapping) or repetitive speech patterns, known as "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echolalia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."</a:t>
            </a:r>
            <a:endParaRPr lang="fr-F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389120"/>
          </a:xfrm>
        </p:spPr>
        <p:txBody>
          <a:bodyPr>
            <a:noAutofit/>
          </a:bodyPr>
          <a:lstStyle/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Echolalia</a:t>
            </a:r>
            <a:r>
              <a:rPr lang="en-US" sz="40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 </a:t>
            </a:r>
            <a:r>
              <a:rPr lang="en-US" sz="4000" dirty="0" smtClean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repetition of words or phrases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spoken by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others.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It may serve as a way to communicate or process information.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4002</Words>
  <Application>WPS Presentation</Application>
  <PresentationFormat>Affichage à l'écran (4:3)</PresentationFormat>
  <Paragraphs>58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SimSun</vt:lpstr>
      <vt:lpstr>Wingdings</vt:lpstr>
      <vt:lpstr>Wingdings 2</vt:lpstr>
      <vt:lpstr>Sakkal Majalla</vt:lpstr>
      <vt:lpstr>Constantia</vt:lpstr>
      <vt:lpstr>Calibri</vt:lpstr>
      <vt:lpstr>Microsoft YaHei</vt:lpstr>
      <vt:lpstr>Arial Unicode MS</vt:lpstr>
      <vt:lpstr>Majalla UI</vt:lpstr>
      <vt:lpstr>Segoe Print</vt:lpstr>
      <vt:lpstr>Débit</vt:lpstr>
      <vt:lpstr>  Autism Spectrum Disorder (ASD)   Terminology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Autism Spectrum Disorder (ASD)   Terminology</dc:title>
  <dc:creator>pc</dc:creator>
  <cp:lastModifiedBy>nassiba benloucif</cp:lastModifiedBy>
  <cp:revision>2</cp:revision>
  <dcterms:created xsi:type="dcterms:W3CDTF">2024-11-05T21:37:00Z</dcterms:created>
  <dcterms:modified xsi:type="dcterms:W3CDTF">2024-11-05T22:32:53Z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E68F66EA500940A7B6458592EA091021_12</vt:lpwstr>
  </property>
  <property fmtid="{D5CDD505-2E9C-101B-9397-08002B2CF9AE}" pid="3" name="KSOProductBuildVer">
    <vt:lpwstr>1033-12.2.0.18607</vt:lpwstr>
  </property>
</Properties>
</file>