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notesSlides/notesSlide1.xml" ContentType="application/vnd.openxmlformats-officedocument.presentationml.notesSlide+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3.xml" ContentType="application/vnd.openxmlformats-officedocument.drawingml.diagramData+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9"/>
  </p:notesMasterIdLst>
  <p:sldIdLst>
    <p:sldId id="809" r:id="rId2"/>
    <p:sldId id="738" r:id="rId3"/>
    <p:sldId id="675" r:id="rId4"/>
    <p:sldId id="739" r:id="rId5"/>
    <p:sldId id="789" r:id="rId6"/>
    <p:sldId id="759" r:id="rId7"/>
    <p:sldId id="791" r:id="rId8"/>
    <p:sldId id="792" r:id="rId9"/>
    <p:sldId id="793" r:id="rId10"/>
    <p:sldId id="794" r:id="rId11"/>
    <p:sldId id="795" r:id="rId12"/>
    <p:sldId id="796" r:id="rId13"/>
    <p:sldId id="797" r:id="rId14"/>
    <p:sldId id="798" r:id="rId15"/>
    <p:sldId id="826" r:id="rId16"/>
    <p:sldId id="827" r:id="rId17"/>
    <p:sldId id="810" r:id="rId18"/>
    <p:sldId id="828" r:id="rId19"/>
    <p:sldId id="829" r:id="rId20"/>
    <p:sldId id="830" r:id="rId21"/>
    <p:sldId id="831" r:id="rId22"/>
    <p:sldId id="832" r:id="rId23"/>
    <p:sldId id="833" r:id="rId24"/>
    <p:sldId id="834" r:id="rId25"/>
    <p:sldId id="760" r:id="rId26"/>
    <p:sldId id="835" r:id="rId27"/>
    <p:sldId id="811" r:id="rId28"/>
    <p:sldId id="812" r:id="rId29"/>
    <p:sldId id="813" r:id="rId30"/>
    <p:sldId id="814" r:id="rId31"/>
    <p:sldId id="836" r:id="rId32"/>
    <p:sldId id="837" r:id="rId33"/>
    <p:sldId id="838" r:id="rId34"/>
    <p:sldId id="815" r:id="rId35"/>
    <p:sldId id="783" r:id="rId36"/>
    <p:sldId id="839" r:id="rId37"/>
    <p:sldId id="840" r:id="rId38"/>
    <p:sldId id="841" r:id="rId39"/>
    <p:sldId id="842" r:id="rId40"/>
    <p:sldId id="843" r:id="rId41"/>
    <p:sldId id="817" r:id="rId42"/>
    <p:sldId id="818" r:id="rId43"/>
    <p:sldId id="800" r:id="rId44"/>
    <p:sldId id="844" r:id="rId45"/>
    <p:sldId id="845" r:id="rId46"/>
    <p:sldId id="846" r:id="rId47"/>
    <p:sldId id="808" r:id="rId48"/>
  </p:sldIdLst>
  <p:sldSz cx="12192000" cy="6858000"/>
  <p:notesSz cx="6858000" cy="9144000"/>
  <p:embeddedFontLst>
    <p:embeddedFont>
      <p:font typeface="Sakkal Majalla" pitchFamily="2" charset="-78"/>
      <p:regular r:id="rId50"/>
      <p:bold r:id="rId51"/>
    </p:embeddedFont>
    <p:embeddedFont>
      <p:font typeface="Calibri" pitchFamily="34" charset="0"/>
      <p:regular r:id="rId52"/>
      <p:bold r:id="rId53"/>
      <p:italic r:id="rId54"/>
      <p:boldItalic r:id="rId55"/>
    </p:embeddedFont>
    <p:embeddedFont>
      <p:font typeface="Calibri Light" charset="0"/>
      <p:regular r:id="rId56"/>
      <p:italic r:id="rId57"/>
    </p:embeddedFont>
    <p:embeddedFont>
      <p:font typeface="Bodoni MT" pitchFamily="18" charset="0"/>
      <p:regular r:id="rId58"/>
      <p:bold r:id="rId59"/>
      <p:italic r:id="rId60"/>
      <p:boldItalic r:id="rId61"/>
    </p:embeddedFont>
    <p:embeddedFont>
      <p:font typeface="Dubai" charset="-78"/>
      <p:regular r:id="rId62"/>
      <p:bold r:id="rId63"/>
    </p:embeddedFont>
    <p:embeddedFont>
      <p:font typeface="Traditional Arabic" pitchFamily="18" charset="-78"/>
      <p:regular r:id="rId64"/>
      <p:bold r:id="rId65"/>
    </p:embeddedFont>
    <p:embeddedFont>
      <p:font typeface="Trebuchet MS" pitchFamily="34" charset="0"/>
      <p:regular r:id="rId66"/>
      <p:bold r:id="rId67"/>
      <p:italic r:id="rId68"/>
      <p:boldItalic r:id="rId69"/>
    </p:embeddedFont>
    <p:embeddedFont>
      <p:font typeface="Rockwell Extra Bold" pitchFamily="18" charset="0"/>
      <p:bold r:id="rId70"/>
    </p:embeddedFont>
    <p:embeddedFont>
      <p:font typeface="Comic Sans MS" pitchFamily="66" charset="0"/>
      <p:regular r:id="rId71"/>
      <p:bold r:id="rId72"/>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xmlns="">
        <p15:guide id="2" pos="3908" userDrawn="1">
          <p15:clr>
            <a:srgbClr val="A4A3A4"/>
          </p15:clr>
        </p15:guide>
        <p15:guide id="3" orient="horz" pos="352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3399"/>
    <a:srgbClr val="FFABC7"/>
    <a:srgbClr val="FEC200"/>
    <a:srgbClr val="13A5A2"/>
    <a:srgbClr val="8B83ED"/>
    <a:srgbClr val="4ABCE4"/>
    <a:srgbClr val="ED45ED"/>
    <a:srgbClr val="FF095B"/>
    <a:srgbClr val="FF6699"/>
    <a:srgbClr val="E2AC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F2DE63D5-997A-4646-A377-4702673A728D}" styleName="نمط فاتح 2 - تمييز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301B821-A1FF-4177-AEE7-76D212191A09}" styleName="نمط متوسط 1 - تميي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نمط فاتح 3 - تميي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54" autoAdjust="0"/>
    <p:restoredTop sz="94280" autoAdjust="0"/>
  </p:normalViewPr>
  <p:slideViewPr>
    <p:cSldViewPr snapToGrid="0">
      <p:cViewPr varScale="1">
        <p:scale>
          <a:sx n="81" d="100"/>
          <a:sy n="81" d="100"/>
        </p:scale>
        <p:origin x="-288" y="-84"/>
      </p:cViewPr>
      <p:guideLst>
        <p:guide orient="horz" pos="3521"/>
        <p:guide pos="3908"/>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font" Target="fonts/font19.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2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font" Target="fonts/font2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1" Type="http://schemas.openxmlformats.org/officeDocument/2006/relationships/image" Target="../media/image12.png"/></Relationships>
</file>

<file path=ppt/diagrams/_rels/data2.xml.rels><?xml version="1.0" encoding="UTF-8" standalone="yes"?>
<Relationships xmlns="http://schemas.openxmlformats.org/package/2006/relationships"><Relationship Id="rId1" Type="http://schemas.openxmlformats.org/officeDocument/2006/relationships/image" Target="../media/image12.png"/></Relationships>
</file>

<file path=ppt/diagrams/_rels/data3.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18F6EE-6F24-4C10-9971-2F23962F0DFA}" type="doc">
      <dgm:prSet loTypeId="urn:microsoft.com/office/officeart/2009/3/layout/CircleRelationship" loCatId="relationship" qsTypeId="urn:microsoft.com/office/officeart/2005/8/quickstyle/simple1" qsCatId="simple" csTypeId="urn:microsoft.com/office/officeart/2005/8/colors/colorful1" csCatId="colorful" phldr="1"/>
      <dgm:spPr/>
      <dgm:t>
        <a:bodyPr/>
        <a:lstStyle/>
        <a:p>
          <a:endParaRPr lang="fr-FR"/>
        </a:p>
      </dgm:t>
    </dgm:pt>
    <dgm:pt modelId="{4C940C2F-9E85-457F-B657-A5AEAC2E618B}">
      <dgm:prSet phldrT="[Texte]" custT="1"/>
      <dgm:spPr>
        <a:blipFill rotWithShape="0">
          <a:blip xmlns:r="http://schemas.openxmlformats.org/officeDocument/2006/relationships" r:embed="rId1"/>
          <a:stretch>
            <a:fillRect/>
          </a:stretch>
        </a:blipFill>
      </dgm:spPr>
      <dgm:t>
        <a:bodyPr/>
        <a:lstStyle/>
        <a:p>
          <a:pPr algn="ctr" rtl="1"/>
          <a:r>
            <a:rPr lang="ar-DZ" sz="2000" b="1" dirty="0" smtClean="0">
              <a:effectLst>
                <a:outerShdw blurRad="38100" dist="38100" dir="2700000" algn="tl">
                  <a:srgbClr val="000000">
                    <a:alpha val="43137"/>
                  </a:srgbClr>
                </a:outerShdw>
              </a:effectLst>
            </a:rPr>
            <a:t> </a:t>
          </a:r>
          <a:endParaRPr lang="fr-FR" sz="2000" b="1" dirty="0">
            <a:effectLst>
              <a:outerShdw blurRad="38100" dist="38100" dir="2700000" algn="tl">
                <a:srgbClr val="000000">
                  <a:alpha val="43137"/>
                </a:srgbClr>
              </a:outerShdw>
            </a:effectLst>
          </a:endParaRPr>
        </a:p>
      </dgm:t>
    </dgm:pt>
    <dgm:pt modelId="{B9B4CD77-F4AC-4511-A323-026ED996D3E2}" type="parTrans" cxnId="{1360C616-BCDA-4CDC-9CD6-8FAAE29C5B35}">
      <dgm:prSet/>
      <dgm:spPr/>
      <dgm:t>
        <a:bodyPr/>
        <a:lstStyle/>
        <a:p>
          <a:pPr algn="ctr" rtl="1"/>
          <a:endParaRPr lang="fr-FR" sz="2000" b="1">
            <a:effectLst>
              <a:outerShdw blurRad="38100" dist="38100" dir="2700000" algn="tl">
                <a:srgbClr val="000000">
                  <a:alpha val="43137"/>
                </a:srgbClr>
              </a:outerShdw>
            </a:effectLst>
          </a:endParaRPr>
        </a:p>
      </dgm:t>
    </dgm:pt>
    <dgm:pt modelId="{54279310-29A6-408B-AC7E-C41C36825D43}" type="sibTrans" cxnId="{1360C616-BCDA-4CDC-9CD6-8FAAE29C5B35}">
      <dgm:prSet/>
      <dgm:spPr/>
      <dgm:t>
        <a:bodyPr/>
        <a:lstStyle/>
        <a:p>
          <a:pPr algn="ctr" rtl="1"/>
          <a:endParaRPr lang="fr-FR" sz="2000" b="1">
            <a:effectLst>
              <a:outerShdw blurRad="38100" dist="38100" dir="2700000" algn="tl">
                <a:srgbClr val="000000">
                  <a:alpha val="43137"/>
                </a:srgbClr>
              </a:outerShdw>
            </a:effectLst>
          </a:endParaRPr>
        </a:p>
      </dgm:t>
    </dgm:pt>
    <dgm:pt modelId="{E6E892E7-90EE-45FE-8A3E-3640A37336AF}">
      <dgm:prSet phldrT="[Texte]" custT="1"/>
      <dgm:spPr/>
      <dgm:t>
        <a:bodyPr/>
        <a:lstStyle/>
        <a:p>
          <a:pPr algn="ctr" rtl="1"/>
          <a:r>
            <a:rPr lang="ar-DZ" sz="2000" b="1" smtClean="0">
              <a:effectLst>
                <a:outerShdw blurRad="38100" dist="38100" dir="2700000" algn="tl">
                  <a:srgbClr val="000000">
                    <a:alpha val="43137"/>
                  </a:srgbClr>
                </a:outerShdw>
              </a:effectLst>
            </a:rPr>
            <a:t> الشكاوى والانتقادات</a:t>
          </a:r>
          <a:endParaRPr lang="fr-FR" sz="2000" b="1" dirty="0">
            <a:effectLst>
              <a:outerShdw blurRad="38100" dist="38100" dir="2700000" algn="tl">
                <a:srgbClr val="000000">
                  <a:alpha val="43137"/>
                </a:srgbClr>
              </a:outerShdw>
            </a:effectLst>
          </a:endParaRPr>
        </a:p>
      </dgm:t>
    </dgm:pt>
    <dgm:pt modelId="{2F4803F9-DD25-46CB-97F7-F611F63D8D55}" type="parTrans" cxnId="{3FE77873-AA62-49FA-9D50-C3C920163E71}">
      <dgm:prSet/>
      <dgm:spPr/>
      <dgm:t>
        <a:bodyPr/>
        <a:lstStyle/>
        <a:p>
          <a:pPr algn="ctr" rtl="1"/>
          <a:endParaRPr lang="fr-FR" sz="2000" b="1">
            <a:effectLst>
              <a:outerShdw blurRad="38100" dist="38100" dir="2700000" algn="tl">
                <a:srgbClr val="000000">
                  <a:alpha val="43137"/>
                </a:srgbClr>
              </a:outerShdw>
            </a:effectLst>
          </a:endParaRPr>
        </a:p>
      </dgm:t>
    </dgm:pt>
    <dgm:pt modelId="{C04E4F34-3E05-48B0-843C-F1A9F197ADCB}" type="sibTrans" cxnId="{3FE77873-AA62-49FA-9D50-C3C920163E71}">
      <dgm:prSet/>
      <dgm:spPr/>
      <dgm:t>
        <a:bodyPr/>
        <a:lstStyle/>
        <a:p>
          <a:pPr algn="ctr" rtl="1"/>
          <a:endParaRPr lang="fr-FR" sz="2000" b="1">
            <a:effectLst>
              <a:outerShdw blurRad="38100" dist="38100" dir="2700000" algn="tl">
                <a:srgbClr val="000000">
                  <a:alpha val="43137"/>
                </a:srgbClr>
              </a:outerShdw>
            </a:effectLst>
          </a:endParaRPr>
        </a:p>
      </dgm:t>
    </dgm:pt>
    <dgm:pt modelId="{22CFF481-EB57-4659-9CA1-C99203AB4B9E}">
      <dgm:prSet phldrT="[Texte]" custT="1"/>
      <dgm:spPr/>
      <dgm:t>
        <a:bodyPr/>
        <a:lstStyle/>
        <a:p>
          <a:pPr algn="ctr" rtl="1"/>
          <a:r>
            <a:rPr lang="ar-DZ" sz="2000" b="1" smtClean="0">
              <a:effectLst>
                <a:outerShdw blurRad="38100" dist="38100" dir="2700000" algn="tl">
                  <a:srgbClr val="000000">
                    <a:alpha val="43137"/>
                  </a:srgbClr>
                </a:outerShdw>
              </a:effectLst>
            </a:rPr>
            <a:t> الهوايات / الاهتمامات</a:t>
          </a:r>
          <a:endParaRPr lang="fr-FR" sz="2000" b="1" smtClean="0">
            <a:effectLst>
              <a:outerShdw blurRad="38100" dist="38100" dir="2700000" algn="tl">
                <a:srgbClr val="000000">
                  <a:alpha val="43137"/>
                </a:srgbClr>
              </a:outerShdw>
            </a:effectLst>
          </a:endParaRPr>
        </a:p>
        <a:p>
          <a:pPr algn="ctr" rtl="1"/>
          <a:endParaRPr lang="fr-FR" sz="2000" b="1" dirty="0">
            <a:effectLst>
              <a:outerShdw blurRad="38100" dist="38100" dir="2700000" algn="tl">
                <a:srgbClr val="000000">
                  <a:alpha val="43137"/>
                </a:srgbClr>
              </a:outerShdw>
            </a:effectLst>
          </a:endParaRPr>
        </a:p>
      </dgm:t>
    </dgm:pt>
    <dgm:pt modelId="{D95483B7-5EBA-4AB0-BE1A-D016DBA279C3}" type="parTrans" cxnId="{5AE5D772-81D9-46B9-AA4D-4FBABAC4EEAD}">
      <dgm:prSet/>
      <dgm:spPr/>
      <dgm:t>
        <a:bodyPr/>
        <a:lstStyle/>
        <a:p>
          <a:pPr algn="ctr" rtl="1"/>
          <a:endParaRPr lang="fr-FR" sz="2000" b="1">
            <a:effectLst>
              <a:outerShdw blurRad="38100" dist="38100" dir="2700000" algn="tl">
                <a:srgbClr val="000000">
                  <a:alpha val="43137"/>
                </a:srgbClr>
              </a:outerShdw>
            </a:effectLst>
          </a:endParaRPr>
        </a:p>
      </dgm:t>
    </dgm:pt>
    <dgm:pt modelId="{9D9A3F5B-FE78-4811-B604-64FA5B67EA6F}" type="sibTrans" cxnId="{5AE5D772-81D9-46B9-AA4D-4FBABAC4EEAD}">
      <dgm:prSet/>
      <dgm:spPr/>
      <dgm:t>
        <a:bodyPr/>
        <a:lstStyle/>
        <a:p>
          <a:pPr algn="ctr" rtl="1"/>
          <a:endParaRPr lang="fr-FR" sz="2000" b="1">
            <a:effectLst>
              <a:outerShdw blurRad="38100" dist="38100" dir="2700000" algn="tl">
                <a:srgbClr val="000000">
                  <a:alpha val="43137"/>
                </a:srgbClr>
              </a:outerShdw>
            </a:effectLst>
          </a:endParaRPr>
        </a:p>
      </dgm:t>
    </dgm:pt>
    <dgm:pt modelId="{3A824AEF-A8A4-476F-9AAB-6AF448F0C367}">
      <dgm:prSet custT="1"/>
      <dgm:spPr/>
      <dgm:t>
        <a:bodyPr/>
        <a:lstStyle/>
        <a:p>
          <a:pPr algn="ctr" rtl="1"/>
          <a:r>
            <a:rPr lang="ar-SA" sz="2000" b="1" smtClean="0">
              <a:effectLst>
                <a:outerShdw blurRad="38100" dist="38100" dir="2700000" algn="tl">
                  <a:srgbClr val="000000">
                    <a:alpha val="43137"/>
                  </a:srgbClr>
                </a:outerShdw>
              </a:effectLst>
            </a:rPr>
            <a:t>في حياتنا اليومية </a:t>
          </a:r>
          <a:r>
            <a:rPr lang="ar-DZ" sz="2000" b="1" smtClean="0">
              <a:effectLst>
                <a:outerShdw blurRad="38100" dist="38100" dir="2700000" algn="tl">
                  <a:srgbClr val="000000">
                    <a:alpha val="43137"/>
                  </a:srgbClr>
                </a:outerShdw>
              </a:effectLst>
            </a:rPr>
            <a:t>الشخصية وال</a:t>
          </a:r>
          <a:r>
            <a:rPr lang="ar-SA" sz="2000" b="1" smtClean="0">
              <a:effectLst>
                <a:outerShdw blurRad="38100" dist="38100" dir="2700000" algn="tl">
                  <a:srgbClr val="000000">
                    <a:alpha val="43137"/>
                  </a:srgbClr>
                </a:outerShdw>
              </a:effectLst>
            </a:rPr>
            <a:t>مهنية</a:t>
          </a:r>
          <a:endParaRPr lang="fr-FR" sz="2000" b="1" dirty="0">
            <a:effectLst>
              <a:outerShdw blurRad="38100" dist="38100" dir="2700000" algn="tl">
                <a:srgbClr val="000000">
                  <a:alpha val="43137"/>
                </a:srgbClr>
              </a:outerShdw>
            </a:effectLst>
          </a:endParaRPr>
        </a:p>
      </dgm:t>
    </dgm:pt>
    <dgm:pt modelId="{A1DC9C4B-DD02-42B4-9EDB-75EC8CD8F62A}" type="parTrans" cxnId="{44C0A443-699A-47B2-BED1-F67259B1A8DF}">
      <dgm:prSet/>
      <dgm:spPr/>
      <dgm:t>
        <a:bodyPr/>
        <a:lstStyle/>
        <a:p>
          <a:pPr algn="ctr" rtl="1"/>
          <a:endParaRPr lang="fr-FR" sz="2000" b="1">
            <a:effectLst>
              <a:outerShdw blurRad="38100" dist="38100" dir="2700000" algn="tl">
                <a:srgbClr val="000000">
                  <a:alpha val="43137"/>
                </a:srgbClr>
              </a:outerShdw>
            </a:effectLst>
          </a:endParaRPr>
        </a:p>
      </dgm:t>
    </dgm:pt>
    <dgm:pt modelId="{91A2D822-4BD4-4C5B-950F-3BE4083F160C}" type="sibTrans" cxnId="{44C0A443-699A-47B2-BED1-F67259B1A8DF}">
      <dgm:prSet/>
      <dgm:spPr/>
      <dgm:t>
        <a:bodyPr/>
        <a:lstStyle/>
        <a:p>
          <a:pPr algn="ctr" rtl="1"/>
          <a:endParaRPr lang="fr-FR" sz="2000" b="1">
            <a:effectLst>
              <a:outerShdw blurRad="38100" dist="38100" dir="2700000" algn="tl">
                <a:srgbClr val="000000">
                  <a:alpha val="43137"/>
                </a:srgbClr>
              </a:outerShdw>
            </a:effectLst>
          </a:endParaRPr>
        </a:p>
      </dgm:t>
    </dgm:pt>
    <dgm:pt modelId="{BFA86557-FB35-41A9-AF5F-51BF60E0EB40}">
      <dgm:prSet custT="1"/>
      <dgm:spPr/>
      <dgm:t>
        <a:bodyPr/>
        <a:lstStyle/>
        <a:p>
          <a:pPr algn="ctr" rtl="1"/>
          <a:r>
            <a:rPr lang="ar-SA" sz="2000" b="1" smtClean="0">
              <a:effectLst>
                <a:outerShdw blurRad="38100" dist="38100" dir="2700000" algn="tl">
                  <a:srgbClr val="000000">
                    <a:alpha val="43137"/>
                  </a:srgbClr>
                </a:outerShdw>
              </a:effectLst>
            </a:rPr>
            <a:t>التطورات والابتكارات التكنولوجية</a:t>
          </a:r>
          <a:endParaRPr lang="fr-FR" sz="2000" b="1" dirty="0">
            <a:effectLst>
              <a:outerShdw blurRad="38100" dist="38100" dir="2700000" algn="tl">
                <a:srgbClr val="000000">
                  <a:alpha val="43137"/>
                </a:srgbClr>
              </a:outerShdw>
            </a:effectLst>
          </a:endParaRPr>
        </a:p>
      </dgm:t>
    </dgm:pt>
    <dgm:pt modelId="{087EB839-68BD-4D8B-8264-612AED2F4E1F}" type="parTrans" cxnId="{E3CB6AE6-00F6-4FAE-9C90-DC2E5925B509}">
      <dgm:prSet/>
      <dgm:spPr/>
      <dgm:t>
        <a:bodyPr/>
        <a:lstStyle/>
        <a:p>
          <a:pPr algn="ctr" rtl="1"/>
          <a:endParaRPr lang="fr-FR" sz="2000" b="1">
            <a:effectLst>
              <a:outerShdw blurRad="38100" dist="38100" dir="2700000" algn="tl">
                <a:srgbClr val="000000">
                  <a:alpha val="43137"/>
                </a:srgbClr>
              </a:outerShdw>
            </a:effectLst>
          </a:endParaRPr>
        </a:p>
      </dgm:t>
    </dgm:pt>
    <dgm:pt modelId="{0AB3108D-F855-4BD0-89D7-586E4958A000}" type="sibTrans" cxnId="{E3CB6AE6-00F6-4FAE-9C90-DC2E5925B509}">
      <dgm:prSet/>
      <dgm:spPr/>
      <dgm:t>
        <a:bodyPr/>
        <a:lstStyle/>
        <a:p>
          <a:pPr algn="ctr" rtl="1"/>
          <a:endParaRPr lang="fr-FR" sz="2000" b="1">
            <a:effectLst>
              <a:outerShdw blurRad="38100" dist="38100" dir="2700000" algn="tl">
                <a:srgbClr val="000000">
                  <a:alpha val="43137"/>
                </a:srgbClr>
              </a:outerShdw>
            </a:effectLst>
          </a:endParaRPr>
        </a:p>
      </dgm:t>
    </dgm:pt>
    <dgm:pt modelId="{BB43F100-09E8-4A34-9A72-EBB7ABFAE810}">
      <dgm:prSet custT="1"/>
      <dgm:spPr/>
      <dgm:t>
        <a:bodyPr/>
        <a:lstStyle/>
        <a:p>
          <a:pPr algn="ctr" rtl="1"/>
          <a:r>
            <a:rPr lang="ar-DZ" sz="2000" b="1" smtClean="0">
              <a:effectLst>
                <a:outerShdw blurRad="38100" dist="38100" dir="2700000" algn="tl">
                  <a:srgbClr val="000000">
                    <a:alpha val="43137"/>
                  </a:srgbClr>
                </a:outerShdw>
              </a:effectLst>
            </a:rPr>
            <a:t>وسائل الاعلام و المعارض</a:t>
          </a:r>
          <a:endParaRPr lang="fr-FR" sz="2000" b="1" dirty="0">
            <a:effectLst>
              <a:outerShdw blurRad="38100" dist="38100" dir="2700000" algn="tl">
                <a:srgbClr val="000000">
                  <a:alpha val="43137"/>
                </a:srgbClr>
              </a:outerShdw>
            </a:effectLst>
          </a:endParaRPr>
        </a:p>
      </dgm:t>
    </dgm:pt>
    <dgm:pt modelId="{42F88ACE-FE3B-4C99-9FFE-C32C84DF5083}" type="parTrans" cxnId="{610CB9DB-3CBD-4F54-8975-09BFD2601DC6}">
      <dgm:prSet/>
      <dgm:spPr/>
      <dgm:t>
        <a:bodyPr/>
        <a:lstStyle/>
        <a:p>
          <a:pPr algn="ctr" rtl="1"/>
          <a:endParaRPr lang="fr-FR" sz="2000" b="1">
            <a:effectLst>
              <a:outerShdw blurRad="38100" dist="38100" dir="2700000" algn="tl">
                <a:srgbClr val="000000">
                  <a:alpha val="43137"/>
                </a:srgbClr>
              </a:outerShdw>
            </a:effectLst>
          </a:endParaRPr>
        </a:p>
      </dgm:t>
    </dgm:pt>
    <dgm:pt modelId="{E102B5EF-366F-4E93-BDDE-36FA91247B8E}" type="sibTrans" cxnId="{610CB9DB-3CBD-4F54-8975-09BFD2601DC6}">
      <dgm:prSet/>
      <dgm:spPr/>
      <dgm:t>
        <a:bodyPr/>
        <a:lstStyle/>
        <a:p>
          <a:pPr algn="ctr" rtl="1"/>
          <a:endParaRPr lang="fr-FR" sz="2000" b="1">
            <a:effectLst>
              <a:outerShdw blurRad="38100" dist="38100" dir="2700000" algn="tl">
                <a:srgbClr val="000000">
                  <a:alpha val="43137"/>
                </a:srgbClr>
              </a:outerShdw>
            </a:effectLst>
          </a:endParaRPr>
        </a:p>
      </dgm:t>
    </dgm:pt>
    <dgm:pt modelId="{F2508FAE-99A9-4ECF-AF00-49803D9B1E0B}" type="pres">
      <dgm:prSet presAssocID="{AD18F6EE-6F24-4C10-9971-2F23962F0DFA}" presName="Name0" presStyleCnt="0">
        <dgm:presLayoutVars>
          <dgm:chMax val="1"/>
          <dgm:chPref val="1"/>
        </dgm:presLayoutVars>
      </dgm:prSet>
      <dgm:spPr/>
      <dgm:t>
        <a:bodyPr/>
        <a:lstStyle/>
        <a:p>
          <a:endParaRPr lang="fr-FR"/>
        </a:p>
      </dgm:t>
    </dgm:pt>
    <dgm:pt modelId="{38A7B648-4FC9-4785-81D7-1677DB45A7EC}" type="pres">
      <dgm:prSet presAssocID="{4C940C2F-9E85-457F-B657-A5AEAC2E618B}" presName="Parent" presStyleLbl="node0" presStyleIdx="0" presStyleCnt="1" custLinFactNeighborX="782" custLinFactNeighborY="-2344">
        <dgm:presLayoutVars>
          <dgm:chMax val="5"/>
          <dgm:chPref val="5"/>
        </dgm:presLayoutVars>
      </dgm:prSet>
      <dgm:spPr/>
      <dgm:t>
        <a:bodyPr/>
        <a:lstStyle/>
        <a:p>
          <a:endParaRPr lang="fr-FR"/>
        </a:p>
      </dgm:t>
    </dgm:pt>
    <dgm:pt modelId="{92FD7152-064D-4CF0-BE40-D5013AF413CA}" type="pres">
      <dgm:prSet presAssocID="{4C940C2F-9E85-457F-B657-A5AEAC2E618B}" presName="Accent2" presStyleLbl="node1" presStyleIdx="0" presStyleCnt="19"/>
      <dgm:spPr/>
      <dgm:t>
        <a:bodyPr/>
        <a:lstStyle/>
        <a:p>
          <a:endParaRPr lang="fr-FR"/>
        </a:p>
      </dgm:t>
    </dgm:pt>
    <dgm:pt modelId="{9A74C21F-6FA9-4B42-BBB5-8A5DB6EFDD86}" type="pres">
      <dgm:prSet presAssocID="{4C940C2F-9E85-457F-B657-A5AEAC2E618B}" presName="Accent3" presStyleLbl="node1" presStyleIdx="1" presStyleCnt="19"/>
      <dgm:spPr/>
      <dgm:t>
        <a:bodyPr/>
        <a:lstStyle/>
        <a:p>
          <a:endParaRPr lang="fr-FR"/>
        </a:p>
      </dgm:t>
    </dgm:pt>
    <dgm:pt modelId="{ADF10E6B-5791-4381-9926-B5729C012DA7}" type="pres">
      <dgm:prSet presAssocID="{4C940C2F-9E85-457F-B657-A5AEAC2E618B}" presName="Accent4" presStyleLbl="node1" presStyleIdx="2" presStyleCnt="19"/>
      <dgm:spPr/>
      <dgm:t>
        <a:bodyPr/>
        <a:lstStyle/>
        <a:p>
          <a:endParaRPr lang="fr-FR"/>
        </a:p>
      </dgm:t>
    </dgm:pt>
    <dgm:pt modelId="{6906171F-862C-4D1C-8A44-CE5826782B8E}" type="pres">
      <dgm:prSet presAssocID="{4C940C2F-9E85-457F-B657-A5AEAC2E618B}" presName="Accent5" presStyleLbl="node1" presStyleIdx="3" presStyleCnt="19"/>
      <dgm:spPr/>
      <dgm:t>
        <a:bodyPr/>
        <a:lstStyle/>
        <a:p>
          <a:endParaRPr lang="fr-FR"/>
        </a:p>
      </dgm:t>
    </dgm:pt>
    <dgm:pt modelId="{6F3F02B6-2AA1-450B-8D1F-1126F8C39E1B}" type="pres">
      <dgm:prSet presAssocID="{4C940C2F-9E85-457F-B657-A5AEAC2E618B}" presName="Accent6" presStyleLbl="node1" presStyleIdx="4" presStyleCnt="19"/>
      <dgm:spPr/>
      <dgm:t>
        <a:bodyPr/>
        <a:lstStyle/>
        <a:p>
          <a:endParaRPr lang="fr-FR"/>
        </a:p>
      </dgm:t>
    </dgm:pt>
    <dgm:pt modelId="{7AA96050-8633-4A79-B65C-CCE11448E907}" type="pres">
      <dgm:prSet presAssocID="{E6E892E7-90EE-45FE-8A3E-3640A37336AF}" presName="Child1" presStyleLbl="node1" presStyleIdx="5" presStyleCnt="19" custScaleX="139083" custLinFactNeighborX="-30206" custLinFactNeighborY="-1492">
        <dgm:presLayoutVars>
          <dgm:chMax val="0"/>
          <dgm:chPref val="0"/>
        </dgm:presLayoutVars>
      </dgm:prSet>
      <dgm:spPr/>
      <dgm:t>
        <a:bodyPr/>
        <a:lstStyle/>
        <a:p>
          <a:endParaRPr lang="fr-FR"/>
        </a:p>
      </dgm:t>
    </dgm:pt>
    <dgm:pt modelId="{8474AE87-2593-4532-9D62-41A2B4987A1F}" type="pres">
      <dgm:prSet presAssocID="{E6E892E7-90EE-45FE-8A3E-3640A37336AF}" presName="Accent7" presStyleCnt="0"/>
      <dgm:spPr/>
      <dgm:t>
        <a:bodyPr/>
        <a:lstStyle/>
        <a:p>
          <a:endParaRPr lang="fr-FR"/>
        </a:p>
      </dgm:t>
    </dgm:pt>
    <dgm:pt modelId="{BA0E30A8-5301-4632-967D-E6D992169C1F}" type="pres">
      <dgm:prSet presAssocID="{E6E892E7-90EE-45FE-8A3E-3640A37336AF}" presName="AccentHold1" presStyleLbl="node1" presStyleIdx="6" presStyleCnt="19"/>
      <dgm:spPr/>
      <dgm:t>
        <a:bodyPr/>
        <a:lstStyle/>
        <a:p>
          <a:endParaRPr lang="fr-FR"/>
        </a:p>
      </dgm:t>
    </dgm:pt>
    <dgm:pt modelId="{854ED06B-7444-49E1-B9CC-E03C892F8FEA}" type="pres">
      <dgm:prSet presAssocID="{E6E892E7-90EE-45FE-8A3E-3640A37336AF}" presName="Accent8" presStyleCnt="0"/>
      <dgm:spPr/>
      <dgm:t>
        <a:bodyPr/>
        <a:lstStyle/>
        <a:p>
          <a:endParaRPr lang="fr-FR"/>
        </a:p>
      </dgm:t>
    </dgm:pt>
    <dgm:pt modelId="{9AC9893A-DA4D-40C1-9072-24C64235FF8F}" type="pres">
      <dgm:prSet presAssocID="{E6E892E7-90EE-45FE-8A3E-3640A37336AF}" presName="AccentHold2" presStyleLbl="node1" presStyleIdx="7" presStyleCnt="19"/>
      <dgm:spPr/>
      <dgm:t>
        <a:bodyPr/>
        <a:lstStyle/>
        <a:p>
          <a:endParaRPr lang="fr-FR"/>
        </a:p>
      </dgm:t>
    </dgm:pt>
    <dgm:pt modelId="{E9B920EA-FE05-4C60-92AB-80578160A807}" type="pres">
      <dgm:prSet presAssocID="{BB43F100-09E8-4A34-9A72-EBB7ABFAE810}" presName="Child2" presStyleLbl="node1" presStyleIdx="8" presStyleCnt="19" custScaleX="140860" custLinFactNeighborX="39989" custLinFactNeighborY="48683">
        <dgm:presLayoutVars>
          <dgm:chMax val="0"/>
          <dgm:chPref val="0"/>
        </dgm:presLayoutVars>
      </dgm:prSet>
      <dgm:spPr/>
      <dgm:t>
        <a:bodyPr/>
        <a:lstStyle/>
        <a:p>
          <a:endParaRPr lang="fr-FR"/>
        </a:p>
      </dgm:t>
    </dgm:pt>
    <dgm:pt modelId="{247EA5CE-5997-43F6-B22A-99A87A9AD88C}" type="pres">
      <dgm:prSet presAssocID="{BB43F100-09E8-4A34-9A72-EBB7ABFAE810}" presName="Accent9" presStyleCnt="0"/>
      <dgm:spPr/>
      <dgm:t>
        <a:bodyPr/>
        <a:lstStyle/>
        <a:p>
          <a:endParaRPr lang="fr-FR"/>
        </a:p>
      </dgm:t>
    </dgm:pt>
    <dgm:pt modelId="{7EE3E6DC-563D-4587-9126-0A78F8C9C4D2}" type="pres">
      <dgm:prSet presAssocID="{BB43F100-09E8-4A34-9A72-EBB7ABFAE810}" presName="AccentHold1" presStyleLbl="node1" presStyleIdx="9" presStyleCnt="19"/>
      <dgm:spPr/>
      <dgm:t>
        <a:bodyPr/>
        <a:lstStyle/>
        <a:p>
          <a:endParaRPr lang="fr-FR"/>
        </a:p>
      </dgm:t>
    </dgm:pt>
    <dgm:pt modelId="{BDBDC9A1-6735-4904-A992-857E5706738C}" type="pres">
      <dgm:prSet presAssocID="{BB43F100-09E8-4A34-9A72-EBB7ABFAE810}" presName="Accent10" presStyleCnt="0"/>
      <dgm:spPr/>
      <dgm:t>
        <a:bodyPr/>
        <a:lstStyle/>
        <a:p>
          <a:endParaRPr lang="fr-FR"/>
        </a:p>
      </dgm:t>
    </dgm:pt>
    <dgm:pt modelId="{4807D76A-1BC7-48AA-B4E1-8007FF9938F5}" type="pres">
      <dgm:prSet presAssocID="{BB43F100-09E8-4A34-9A72-EBB7ABFAE810}" presName="AccentHold2" presStyleLbl="node1" presStyleIdx="10" presStyleCnt="19"/>
      <dgm:spPr/>
      <dgm:t>
        <a:bodyPr/>
        <a:lstStyle/>
        <a:p>
          <a:endParaRPr lang="fr-FR"/>
        </a:p>
      </dgm:t>
    </dgm:pt>
    <dgm:pt modelId="{F1C0AAE5-A399-47BC-A74A-868FE9430909}" type="pres">
      <dgm:prSet presAssocID="{BB43F100-09E8-4A34-9A72-EBB7ABFAE810}" presName="Accent11" presStyleCnt="0"/>
      <dgm:spPr/>
      <dgm:t>
        <a:bodyPr/>
        <a:lstStyle/>
        <a:p>
          <a:endParaRPr lang="fr-FR"/>
        </a:p>
      </dgm:t>
    </dgm:pt>
    <dgm:pt modelId="{A9C3F08A-FE16-4907-A65C-A5A71AE25A5C}" type="pres">
      <dgm:prSet presAssocID="{BB43F100-09E8-4A34-9A72-EBB7ABFAE810}" presName="AccentHold3" presStyleLbl="node1" presStyleIdx="11" presStyleCnt="19"/>
      <dgm:spPr/>
      <dgm:t>
        <a:bodyPr/>
        <a:lstStyle/>
        <a:p>
          <a:endParaRPr lang="fr-FR"/>
        </a:p>
      </dgm:t>
    </dgm:pt>
    <dgm:pt modelId="{1D06950A-8FFE-48A8-94C1-D176D1D92C23}" type="pres">
      <dgm:prSet presAssocID="{BFA86557-FB35-41A9-AF5F-51BF60E0EB40}" presName="Child3" presStyleLbl="node1" presStyleIdx="12" presStyleCnt="19" custScaleX="169939" custLinFactNeighborX="-72423" custLinFactNeighborY="5762">
        <dgm:presLayoutVars>
          <dgm:chMax val="0"/>
          <dgm:chPref val="0"/>
        </dgm:presLayoutVars>
      </dgm:prSet>
      <dgm:spPr/>
      <dgm:t>
        <a:bodyPr/>
        <a:lstStyle/>
        <a:p>
          <a:endParaRPr lang="fr-FR"/>
        </a:p>
      </dgm:t>
    </dgm:pt>
    <dgm:pt modelId="{F48F978B-61B6-4CC4-9F7D-025A9E0F45D9}" type="pres">
      <dgm:prSet presAssocID="{BFA86557-FB35-41A9-AF5F-51BF60E0EB40}" presName="Accent12" presStyleCnt="0"/>
      <dgm:spPr/>
      <dgm:t>
        <a:bodyPr/>
        <a:lstStyle/>
        <a:p>
          <a:endParaRPr lang="fr-FR"/>
        </a:p>
      </dgm:t>
    </dgm:pt>
    <dgm:pt modelId="{0AA01BDA-C4CD-4092-AA65-729389E8E345}" type="pres">
      <dgm:prSet presAssocID="{BFA86557-FB35-41A9-AF5F-51BF60E0EB40}" presName="AccentHold1" presStyleLbl="node1" presStyleIdx="13" presStyleCnt="19"/>
      <dgm:spPr/>
      <dgm:t>
        <a:bodyPr/>
        <a:lstStyle/>
        <a:p>
          <a:endParaRPr lang="fr-FR"/>
        </a:p>
      </dgm:t>
    </dgm:pt>
    <dgm:pt modelId="{A9918DB7-90C1-4580-99AF-150738A1C395}" type="pres">
      <dgm:prSet presAssocID="{3A824AEF-A8A4-476F-9AAB-6AF448F0C367}" presName="Child4" presStyleLbl="node1" presStyleIdx="14" presStyleCnt="19">
        <dgm:presLayoutVars>
          <dgm:chMax val="0"/>
          <dgm:chPref val="0"/>
        </dgm:presLayoutVars>
      </dgm:prSet>
      <dgm:spPr/>
      <dgm:t>
        <a:bodyPr/>
        <a:lstStyle/>
        <a:p>
          <a:endParaRPr lang="fr-FR"/>
        </a:p>
      </dgm:t>
    </dgm:pt>
    <dgm:pt modelId="{8B5D00C0-4429-43AC-9F61-5AC9BDC443D9}" type="pres">
      <dgm:prSet presAssocID="{3A824AEF-A8A4-476F-9AAB-6AF448F0C367}" presName="Accent13" presStyleCnt="0"/>
      <dgm:spPr/>
      <dgm:t>
        <a:bodyPr/>
        <a:lstStyle/>
        <a:p>
          <a:endParaRPr lang="fr-FR"/>
        </a:p>
      </dgm:t>
    </dgm:pt>
    <dgm:pt modelId="{5D71EF3D-4171-413B-9BAB-A2AB98838376}" type="pres">
      <dgm:prSet presAssocID="{3A824AEF-A8A4-476F-9AAB-6AF448F0C367}" presName="AccentHold1" presStyleLbl="node1" presStyleIdx="15" presStyleCnt="19"/>
      <dgm:spPr/>
      <dgm:t>
        <a:bodyPr/>
        <a:lstStyle/>
        <a:p>
          <a:endParaRPr lang="fr-FR"/>
        </a:p>
      </dgm:t>
    </dgm:pt>
    <dgm:pt modelId="{93019304-41EB-46CA-A671-79C155873907}" type="pres">
      <dgm:prSet presAssocID="{22CFF481-EB57-4659-9CA1-C99203AB4B9E}" presName="Child5" presStyleLbl="node1" presStyleIdx="16" presStyleCnt="19" custLinFactNeighborX="59304" custLinFactNeighborY="26687">
        <dgm:presLayoutVars>
          <dgm:chMax val="0"/>
          <dgm:chPref val="0"/>
        </dgm:presLayoutVars>
      </dgm:prSet>
      <dgm:spPr/>
      <dgm:t>
        <a:bodyPr/>
        <a:lstStyle/>
        <a:p>
          <a:endParaRPr lang="fr-FR"/>
        </a:p>
      </dgm:t>
    </dgm:pt>
    <dgm:pt modelId="{42B4BAE5-5AF2-4EFD-8326-79692ED6DDED}" type="pres">
      <dgm:prSet presAssocID="{22CFF481-EB57-4659-9CA1-C99203AB4B9E}" presName="Accent15" presStyleCnt="0"/>
      <dgm:spPr/>
      <dgm:t>
        <a:bodyPr/>
        <a:lstStyle/>
        <a:p>
          <a:endParaRPr lang="fr-FR"/>
        </a:p>
      </dgm:t>
    </dgm:pt>
    <dgm:pt modelId="{C0814E87-268B-40D2-9576-C0AF5FFA4D95}" type="pres">
      <dgm:prSet presAssocID="{22CFF481-EB57-4659-9CA1-C99203AB4B9E}" presName="AccentHold2" presStyleLbl="node1" presStyleIdx="17" presStyleCnt="19"/>
      <dgm:spPr/>
      <dgm:t>
        <a:bodyPr/>
        <a:lstStyle/>
        <a:p>
          <a:endParaRPr lang="fr-FR"/>
        </a:p>
      </dgm:t>
    </dgm:pt>
    <dgm:pt modelId="{511C9370-0B27-492D-AF80-0EAD66C8F6B2}" type="pres">
      <dgm:prSet presAssocID="{22CFF481-EB57-4659-9CA1-C99203AB4B9E}" presName="Accent16" presStyleCnt="0"/>
      <dgm:spPr/>
      <dgm:t>
        <a:bodyPr/>
        <a:lstStyle/>
        <a:p>
          <a:endParaRPr lang="fr-FR"/>
        </a:p>
      </dgm:t>
    </dgm:pt>
    <dgm:pt modelId="{72E529F6-7D72-40D3-889A-52EA3C682919}" type="pres">
      <dgm:prSet presAssocID="{22CFF481-EB57-4659-9CA1-C99203AB4B9E}" presName="AccentHold3" presStyleLbl="node1" presStyleIdx="18" presStyleCnt="19" custLinFactX="-200000" custLinFactY="45069" custLinFactNeighborX="-265123" custLinFactNeighborY="100000"/>
      <dgm:spPr/>
      <dgm:t>
        <a:bodyPr/>
        <a:lstStyle/>
        <a:p>
          <a:endParaRPr lang="fr-FR"/>
        </a:p>
      </dgm:t>
    </dgm:pt>
  </dgm:ptLst>
  <dgm:cxnLst>
    <dgm:cxn modelId="{F3C76B1D-6C31-452A-A7E5-A81EF919D837}" type="presOf" srcId="{BB43F100-09E8-4A34-9A72-EBB7ABFAE810}" destId="{E9B920EA-FE05-4C60-92AB-80578160A807}" srcOrd="0" destOrd="0" presId="urn:microsoft.com/office/officeart/2009/3/layout/CircleRelationship"/>
    <dgm:cxn modelId="{CECB45C1-CFCE-497C-9824-796515EF7BF0}" type="presOf" srcId="{22CFF481-EB57-4659-9CA1-C99203AB4B9E}" destId="{93019304-41EB-46CA-A671-79C155873907}" srcOrd="0" destOrd="0" presId="urn:microsoft.com/office/officeart/2009/3/layout/CircleRelationship"/>
    <dgm:cxn modelId="{3FE77873-AA62-49FA-9D50-C3C920163E71}" srcId="{4C940C2F-9E85-457F-B657-A5AEAC2E618B}" destId="{E6E892E7-90EE-45FE-8A3E-3640A37336AF}" srcOrd="0" destOrd="0" parTransId="{2F4803F9-DD25-46CB-97F7-F611F63D8D55}" sibTransId="{C04E4F34-3E05-48B0-843C-F1A9F197ADCB}"/>
    <dgm:cxn modelId="{E3CB6AE6-00F6-4FAE-9C90-DC2E5925B509}" srcId="{4C940C2F-9E85-457F-B657-A5AEAC2E618B}" destId="{BFA86557-FB35-41A9-AF5F-51BF60E0EB40}" srcOrd="2" destOrd="0" parTransId="{087EB839-68BD-4D8B-8264-612AED2F4E1F}" sibTransId="{0AB3108D-F855-4BD0-89D7-586E4958A000}"/>
    <dgm:cxn modelId="{1360C616-BCDA-4CDC-9CD6-8FAAE29C5B35}" srcId="{AD18F6EE-6F24-4C10-9971-2F23962F0DFA}" destId="{4C940C2F-9E85-457F-B657-A5AEAC2E618B}" srcOrd="0" destOrd="0" parTransId="{B9B4CD77-F4AC-4511-A323-026ED996D3E2}" sibTransId="{54279310-29A6-408B-AC7E-C41C36825D43}"/>
    <dgm:cxn modelId="{0C87AC15-3FD4-41D3-BA1B-0E08380E9EF2}" type="presOf" srcId="{4C940C2F-9E85-457F-B657-A5AEAC2E618B}" destId="{38A7B648-4FC9-4785-81D7-1677DB45A7EC}" srcOrd="0" destOrd="0" presId="urn:microsoft.com/office/officeart/2009/3/layout/CircleRelationship"/>
    <dgm:cxn modelId="{44C0A443-699A-47B2-BED1-F67259B1A8DF}" srcId="{4C940C2F-9E85-457F-B657-A5AEAC2E618B}" destId="{3A824AEF-A8A4-476F-9AAB-6AF448F0C367}" srcOrd="3" destOrd="0" parTransId="{A1DC9C4B-DD02-42B4-9EDB-75EC8CD8F62A}" sibTransId="{91A2D822-4BD4-4C5B-950F-3BE4083F160C}"/>
    <dgm:cxn modelId="{BC768ABF-8771-44DE-A69E-145C1C8296D0}" type="presOf" srcId="{3A824AEF-A8A4-476F-9AAB-6AF448F0C367}" destId="{A9918DB7-90C1-4580-99AF-150738A1C395}" srcOrd="0" destOrd="0" presId="urn:microsoft.com/office/officeart/2009/3/layout/CircleRelationship"/>
    <dgm:cxn modelId="{610CB9DB-3CBD-4F54-8975-09BFD2601DC6}" srcId="{4C940C2F-9E85-457F-B657-A5AEAC2E618B}" destId="{BB43F100-09E8-4A34-9A72-EBB7ABFAE810}" srcOrd="1" destOrd="0" parTransId="{42F88ACE-FE3B-4C99-9FFE-C32C84DF5083}" sibTransId="{E102B5EF-366F-4E93-BDDE-36FA91247B8E}"/>
    <dgm:cxn modelId="{BA3DCC3E-66BF-4DF0-94D7-72F11D1A55FF}" type="presOf" srcId="{AD18F6EE-6F24-4C10-9971-2F23962F0DFA}" destId="{F2508FAE-99A9-4ECF-AF00-49803D9B1E0B}" srcOrd="0" destOrd="0" presId="urn:microsoft.com/office/officeart/2009/3/layout/CircleRelationship"/>
    <dgm:cxn modelId="{CBA6013C-FB1A-4751-96B7-1FEE3EEDA15B}" type="presOf" srcId="{E6E892E7-90EE-45FE-8A3E-3640A37336AF}" destId="{7AA96050-8633-4A79-B65C-CCE11448E907}" srcOrd="0" destOrd="0" presId="urn:microsoft.com/office/officeart/2009/3/layout/CircleRelationship"/>
    <dgm:cxn modelId="{5AE5D772-81D9-46B9-AA4D-4FBABAC4EEAD}" srcId="{4C940C2F-9E85-457F-B657-A5AEAC2E618B}" destId="{22CFF481-EB57-4659-9CA1-C99203AB4B9E}" srcOrd="4" destOrd="0" parTransId="{D95483B7-5EBA-4AB0-BE1A-D016DBA279C3}" sibTransId="{9D9A3F5B-FE78-4811-B604-64FA5B67EA6F}"/>
    <dgm:cxn modelId="{EC92EAE9-1DC6-44E7-8575-404B7DA01758}" type="presOf" srcId="{BFA86557-FB35-41A9-AF5F-51BF60E0EB40}" destId="{1D06950A-8FFE-48A8-94C1-D176D1D92C23}" srcOrd="0" destOrd="0" presId="urn:microsoft.com/office/officeart/2009/3/layout/CircleRelationship"/>
    <dgm:cxn modelId="{94657DC9-1050-4058-BE26-2E9E76717BA6}" type="presParOf" srcId="{F2508FAE-99A9-4ECF-AF00-49803D9B1E0B}" destId="{38A7B648-4FC9-4785-81D7-1677DB45A7EC}" srcOrd="0" destOrd="0" presId="urn:microsoft.com/office/officeart/2009/3/layout/CircleRelationship"/>
    <dgm:cxn modelId="{B0F78BB8-BE8C-4061-B0F1-DC239CA89418}" type="presParOf" srcId="{F2508FAE-99A9-4ECF-AF00-49803D9B1E0B}" destId="{92FD7152-064D-4CF0-BE40-D5013AF413CA}" srcOrd="1" destOrd="0" presId="urn:microsoft.com/office/officeart/2009/3/layout/CircleRelationship"/>
    <dgm:cxn modelId="{20636F37-6AA4-4EF3-8A25-F7D62EC2F8B1}" type="presParOf" srcId="{F2508FAE-99A9-4ECF-AF00-49803D9B1E0B}" destId="{9A74C21F-6FA9-4B42-BBB5-8A5DB6EFDD86}" srcOrd="2" destOrd="0" presId="urn:microsoft.com/office/officeart/2009/3/layout/CircleRelationship"/>
    <dgm:cxn modelId="{D533BC15-BA8C-49A4-81C3-96114E478FDE}" type="presParOf" srcId="{F2508FAE-99A9-4ECF-AF00-49803D9B1E0B}" destId="{ADF10E6B-5791-4381-9926-B5729C012DA7}" srcOrd="3" destOrd="0" presId="urn:microsoft.com/office/officeart/2009/3/layout/CircleRelationship"/>
    <dgm:cxn modelId="{5E909B2F-8427-4BDD-A3C7-6E6314A84B8B}" type="presParOf" srcId="{F2508FAE-99A9-4ECF-AF00-49803D9B1E0B}" destId="{6906171F-862C-4D1C-8A44-CE5826782B8E}" srcOrd="4" destOrd="0" presId="urn:microsoft.com/office/officeart/2009/3/layout/CircleRelationship"/>
    <dgm:cxn modelId="{5734198F-832D-4423-AEF6-44EDA773F2A8}" type="presParOf" srcId="{F2508FAE-99A9-4ECF-AF00-49803D9B1E0B}" destId="{6F3F02B6-2AA1-450B-8D1F-1126F8C39E1B}" srcOrd="5" destOrd="0" presId="urn:microsoft.com/office/officeart/2009/3/layout/CircleRelationship"/>
    <dgm:cxn modelId="{76472840-FA21-4AE0-82E3-989BF67820E9}" type="presParOf" srcId="{F2508FAE-99A9-4ECF-AF00-49803D9B1E0B}" destId="{7AA96050-8633-4A79-B65C-CCE11448E907}" srcOrd="6" destOrd="0" presId="urn:microsoft.com/office/officeart/2009/3/layout/CircleRelationship"/>
    <dgm:cxn modelId="{D0AD8CDE-1EA2-46FE-A156-5305F899EB31}" type="presParOf" srcId="{F2508FAE-99A9-4ECF-AF00-49803D9B1E0B}" destId="{8474AE87-2593-4532-9D62-41A2B4987A1F}" srcOrd="7" destOrd="0" presId="urn:microsoft.com/office/officeart/2009/3/layout/CircleRelationship"/>
    <dgm:cxn modelId="{1C3CBB3B-8861-4DC3-B432-06A677DE10A1}" type="presParOf" srcId="{8474AE87-2593-4532-9D62-41A2B4987A1F}" destId="{BA0E30A8-5301-4632-967D-E6D992169C1F}" srcOrd="0" destOrd="0" presId="urn:microsoft.com/office/officeart/2009/3/layout/CircleRelationship"/>
    <dgm:cxn modelId="{7DA17AF5-4874-4E57-BB44-5D6916EAE861}" type="presParOf" srcId="{F2508FAE-99A9-4ECF-AF00-49803D9B1E0B}" destId="{854ED06B-7444-49E1-B9CC-E03C892F8FEA}" srcOrd="8" destOrd="0" presId="urn:microsoft.com/office/officeart/2009/3/layout/CircleRelationship"/>
    <dgm:cxn modelId="{0BFC833D-EDBE-4C16-A6DD-989F9F7A96DA}" type="presParOf" srcId="{854ED06B-7444-49E1-B9CC-E03C892F8FEA}" destId="{9AC9893A-DA4D-40C1-9072-24C64235FF8F}" srcOrd="0" destOrd="0" presId="urn:microsoft.com/office/officeart/2009/3/layout/CircleRelationship"/>
    <dgm:cxn modelId="{61DD8104-EB45-4252-B7C4-67347154BE1F}" type="presParOf" srcId="{F2508FAE-99A9-4ECF-AF00-49803D9B1E0B}" destId="{E9B920EA-FE05-4C60-92AB-80578160A807}" srcOrd="9" destOrd="0" presId="urn:microsoft.com/office/officeart/2009/3/layout/CircleRelationship"/>
    <dgm:cxn modelId="{643D8244-BBB8-4524-8AD4-7156B46A7898}" type="presParOf" srcId="{F2508FAE-99A9-4ECF-AF00-49803D9B1E0B}" destId="{247EA5CE-5997-43F6-B22A-99A87A9AD88C}" srcOrd="10" destOrd="0" presId="urn:microsoft.com/office/officeart/2009/3/layout/CircleRelationship"/>
    <dgm:cxn modelId="{F6B46BDD-BDC2-479E-82EF-74B4ECBD8A03}" type="presParOf" srcId="{247EA5CE-5997-43F6-B22A-99A87A9AD88C}" destId="{7EE3E6DC-563D-4587-9126-0A78F8C9C4D2}" srcOrd="0" destOrd="0" presId="urn:microsoft.com/office/officeart/2009/3/layout/CircleRelationship"/>
    <dgm:cxn modelId="{419A6CE5-41BB-43CC-9D18-9C4F8E29C3D7}" type="presParOf" srcId="{F2508FAE-99A9-4ECF-AF00-49803D9B1E0B}" destId="{BDBDC9A1-6735-4904-A992-857E5706738C}" srcOrd="11" destOrd="0" presId="urn:microsoft.com/office/officeart/2009/3/layout/CircleRelationship"/>
    <dgm:cxn modelId="{7C12D491-365D-4AB0-A84A-8775B68C90C7}" type="presParOf" srcId="{BDBDC9A1-6735-4904-A992-857E5706738C}" destId="{4807D76A-1BC7-48AA-B4E1-8007FF9938F5}" srcOrd="0" destOrd="0" presId="urn:microsoft.com/office/officeart/2009/3/layout/CircleRelationship"/>
    <dgm:cxn modelId="{DEBAE1F3-A46A-4CC7-8FB1-33FCB64B776D}" type="presParOf" srcId="{F2508FAE-99A9-4ECF-AF00-49803D9B1E0B}" destId="{F1C0AAE5-A399-47BC-A74A-868FE9430909}" srcOrd="12" destOrd="0" presId="urn:microsoft.com/office/officeart/2009/3/layout/CircleRelationship"/>
    <dgm:cxn modelId="{7E498536-893E-4603-A873-A967B0899800}" type="presParOf" srcId="{F1C0AAE5-A399-47BC-A74A-868FE9430909}" destId="{A9C3F08A-FE16-4907-A65C-A5A71AE25A5C}" srcOrd="0" destOrd="0" presId="urn:microsoft.com/office/officeart/2009/3/layout/CircleRelationship"/>
    <dgm:cxn modelId="{9CEB604A-193A-4F87-BDF0-70D71E3F59D0}" type="presParOf" srcId="{F2508FAE-99A9-4ECF-AF00-49803D9B1E0B}" destId="{1D06950A-8FFE-48A8-94C1-D176D1D92C23}" srcOrd="13" destOrd="0" presId="urn:microsoft.com/office/officeart/2009/3/layout/CircleRelationship"/>
    <dgm:cxn modelId="{22E90766-A9C2-43E2-B72E-671C6051938C}" type="presParOf" srcId="{F2508FAE-99A9-4ECF-AF00-49803D9B1E0B}" destId="{F48F978B-61B6-4CC4-9F7D-025A9E0F45D9}" srcOrd="14" destOrd="0" presId="urn:microsoft.com/office/officeart/2009/3/layout/CircleRelationship"/>
    <dgm:cxn modelId="{246F4378-8A3E-45F7-B3BF-CFAE4C8E7412}" type="presParOf" srcId="{F48F978B-61B6-4CC4-9F7D-025A9E0F45D9}" destId="{0AA01BDA-C4CD-4092-AA65-729389E8E345}" srcOrd="0" destOrd="0" presId="urn:microsoft.com/office/officeart/2009/3/layout/CircleRelationship"/>
    <dgm:cxn modelId="{279A96C5-BEDF-4FCB-B322-162CFB536705}" type="presParOf" srcId="{F2508FAE-99A9-4ECF-AF00-49803D9B1E0B}" destId="{A9918DB7-90C1-4580-99AF-150738A1C395}" srcOrd="15" destOrd="0" presId="urn:microsoft.com/office/officeart/2009/3/layout/CircleRelationship"/>
    <dgm:cxn modelId="{FCE33D84-2525-45D4-BBB8-F310F17FC7FF}" type="presParOf" srcId="{F2508FAE-99A9-4ECF-AF00-49803D9B1E0B}" destId="{8B5D00C0-4429-43AC-9F61-5AC9BDC443D9}" srcOrd="16" destOrd="0" presId="urn:microsoft.com/office/officeart/2009/3/layout/CircleRelationship"/>
    <dgm:cxn modelId="{69119031-2CF3-41E4-B362-4CD374038A4A}" type="presParOf" srcId="{8B5D00C0-4429-43AC-9F61-5AC9BDC443D9}" destId="{5D71EF3D-4171-413B-9BAB-A2AB98838376}" srcOrd="0" destOrd="0" presId="urn:microsoft.com/office/officeart/2009/3/layout/CircleRelationship"/>
    <dgm:cxn modelId="{0E22E455-40EE-4E6C-986C-F65DC0F07B2C}" type="presParOf" srcId="{F2508FAE-99A9-4ECF-AF00-49803D9B1E0B}" destId="{93019304-41EB-46CA-A671-79C155873907}" srcOrd="17" destOrd="0" presId="urn:microsoft.com/office/officeart/2009/3/layout/CircleRelationship"/>
    <dgm:cxn modelId="{3C1B201C-2DB9-4E1F-B26F-6E5660196D10}" type="presParOf" srcId="{F2508FAE-99A9-4ECF-AF00-49803D9B1E0B}" destId="{42B4BAE5-5AF2-4EFD-8326-79692ED6DDED}" srcOrd="18" destOrd="0" presId="urn:microsoft.com/office/officeart/2009/3/layout/CircleRelationship"/>
    <dgm:cxn modelId="{3D9EA798-80FB-4371-BAF2-65DDD1B34D5F}" type="presParOf" srcId="{42B4BAE5-5AF2-4EFD-8326-79692ED6DDED}" destId="{C0814E87-268B-40D2-9576-C0AF5FFA4D95}" srcOrd="0" destOrd="0" presId="urn:microsoft.com/office/officeart/2009/3/layout/CircleRelationship"/>
    <dgm:cxn modelId="{4EF1856D-D0B9-4636-B03E-FC252DD19E8B}" type="presParOf" srcId="{F2508FAE-99A9-4ECF-AF00-49803D9B1E0B}" destId="{511C9370-0B27-492D-AF80-0EAD66C8F6B2}" srcOrd="19" destOrd="0" presId="urn:microsoft.com/office/officeart/2009/3/layout/CircleRelationship"/>
    <dgm:cxn modelId="{BC849B05-7C67-4A9C-AB0D-2325C4E96793}" type="presParOf" srcId="{511C9370-0B27-492D-AF80-0EAD66C8F6B2}" destId="{72E529F6-7D72-40D3-889A-52EA3C682919}" srcOrd="0" destOrd="0" presId="urn:microsoft.com/office/officeart/2009/3/layout/CircleRelationship"/>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18F6EE-6F24-4C10-9971-2F23962F0DFA}" type="doc">
      <dgm:prSet loTypeId="urn:microsoft.com/office/officeart/2009/3/layout/CircleRelationship" loCatId="relationship" qsTypeId="urn:microsoft.com/office/officeart/2005/8/quickstyle/simple1" qsCatId="simple" csTypeId="urn:microsoft.com/office/officeart/2005/8/colors/colorful1" csCatId="colorful" phldr="1"/>
      <dgm:spPr/>
      <dgm:t>
        <a:bodyPr/>
        <a:lstStyle/>
        <a:p>
          <a:endParaRPr lang="fr-FR"/>
        </a:p>
      </dgm:t>
    </dgm:pt>
    <dgm:pt modelId="{4C940C2F-9E85-457F-B657-A5AEAC2E618B}">
      <dgm:prSet phldrT="[Texte]" custT="1"/>
      <dgm:spPr>
        <a:blipFill rotWithShape="0">
          <a:blip xmlns:r="http://schemas.openxmlformats.org/officeDocument/2006/relationships" r:embed="rId1"/>
          <a:stretch>
            <a:fillRect/>
          </a:stretch>
        </a:blipFill>
      </dgm:spPr>
      <dgm:t>
        <a:bodyPr/>
        <a:lstStyle/>
        <a:p>
          <a:pPr algn="ctr" rtl="1"/>
          <a:r>
            <a:rPr lang="ar-DZ" sz="2000" b="1" dirty="0" smtClean="0">
              <a:effectLst>
                <a:outerShdw blurRad="38100" dist="38100" dir="2700000" algn="tl">
                  <a:srgbClr val="000000">
                    <a:alpha val="43137"/>
                  </a:srgbClr>
                </a:outerShdw>
              </a:effectLst>
            </a:rPr>
            <a:t> </a:t>
          </a:r>
          <a:endParaRPr lang="fr-FR" sz="2000" b="1" dirty="0">
            <a:effectLst>
              <a:outerShdw blurRad="38100" dist="38100" dir="2700000" algn="tl">
                <a:srgbClr val="000000">
                  <a:alpha val="43137"/>
                </a:srgbClr>
              </a:outerShdw>
            </a:effectLst>
          </a:endParaRPr>
        </a:p>
      </dgm:t>
    </dgm:pt>
    <dgm:pt modelId="{B9B4CD77-F4AC-4511-A323-026ED996D3E2}" type="parTrans" cxnId="{1360C616-BCDA-4CDC-9CD6-8FAAE29C5B35}">
      <dgm:prSet/>
      <dgm:spPr/>
      <dgm:t>
        <a:bodyPr/>
        <a:lstStyle/>
        <a:p>
          <a:pPr algn="ctr" rtl="1"/>
          <a:endParaRPr lang="fr-FR" sz="2000" b="1">
            <a:effectLst>
              <a:outerShdw blurRad="38100" dist="38100" dir="2700000" algn="tl">
                <a:srgbClr val="000000">
                  <a:alpha val="43137"/>
                </a:srgbClr>
              </a:outerShdw>
            </a:effectLst>
          </a:endParaRPr>
        </a:p>
      </dgm:t>
    </dgm:pt>
    <dgm:pt modelId="{54279310-29A6-408B-AC7E-C41C36825D43}" type="sibTrans" cxnId="{1360C616-BCDA-4CDC-9CD6-8FAAE29C5B35}">
      <dgm:prSet/>
      <dgm:spPr/>
      <dgm:t>
        <a:bodyPr/>
        <a:lstStyle/>
        <a:p>
          <a:pPr algn="ctr" rtl="1"/>
          <a:endParaRPr lang="fr-FR" sz="2000" b="1">
            <a:effectLst>
              <a:outerShdw blurRad="38100" dist="38100" dir="2700000" algn="tl">
                <a:srgbClr val="000000">
                  <a:alpha val="43137"/>
                </a:srgbClr>
              </a:outerShdw>
            </a:effectLst>
          </a:endParaRPr>
        </a:p>
      </dgm:t>
    </dgm:pt>
    <dgm:pt modelId="{E6E892E7-90EE-45FE-8A3E-3640A37336AF}">
      <dgm:prSet phldrT="[Texte]" custT="1"/>
      <dgm:spPr/>
      <dgm:t>
        <a:bodyPr/>
        <a:lstStyle/>
        <a:p>
          <a:pPr algn="ctr" rtl="1"/>
          <a:r>
            <a:rPr lang="ar-SA" sz="2000" b="1" dirty="0" smtClean="0">
              <a:effectLst>
                <a:outerShdw blurRad="38100" dist="38100" dir="2700000" algn="tl">
                  <a:srgbClr val="000000">
                    <a:alpha val="43137"/>
                  </a:srgbClr>
                </a:outerShdw>
              </a:effectLst>
            </a:rPr>
            <a:t>احتياجات المستهلكين والزبائن</a:t>
          </a:r>
          <a:endParaRPr lang="fr-FR" sz="2000" b="1" dirty="0">
            <a:effectLst>
              <a:outerShdw blurRad="38100" dist="38100" dir="2700000" algn="tl">
                <a:srgbClr val="000000">
                  <a:alpha val="43137"/>
                </a:srgbClr>
              </a:outerShdw>
            </a:effectLst>
          </a:endParaRPr>
        </a:p>
      </dgm:t>
    </dgm:pt>
    <dgm:pt modelId="{2F4803F9-DD25-46CB-97F7-F611F63D8D55}" type="parTrans" cxnId="{3FE77873-AA62-49FA-9D50-C3C920163E71}">
      <dgm:prSet/>
      <dgm:spPr/>
      <dgm:t>
        <a:bodyPr/>
        <a:lstStyle/>
        <a:p>
          <a:pPr algn="ctr" rtl="1"/>
          <a:endParaRPr lang="fr-FR" sz="2000" b="1">
            <a:effectLst>
              <a:outerShdw blurRad="38100" dist="38100" dir="2700000" algn="tl">
                <a:srgbClr val="000000">
                  <a:alpha val="43137"/>
                </a:srgbClr>
              </a:outerShdw>
            </a:effectLst>
          </a:endParaRPr>
        </a:p>
      </dgm:t>
    </dgm:pt>
    <dgm:pt modelId="{C04E4F34-3E05-48B0-843C-F1A9F197ADCB}" type="sibTrans" cxnId="{3FE77873-AA62-49FA-9D50-C3C920163E71}">
      <dgm:prSet/>
      <dgm:spPr/>
      <dgm:t>
        <a:bodyPr/>
        <a:lstStyle/>
        <a:p>
          <a:pPr algn="ctr" rtl="1"/>
          <a:endParaRPr lang="fr-FR" sz="2000" b="1">
            <a:effectLst>
              <a:outerShdw blurRad="38100" dist="38100" dir="2700000" algn="tl">
                <a:srgbClr val="000000">
                  <a:alpha val="43137"/>
                </a:srgbClr>
              </a:outerShdw>
            </a:effectLst>
          </a:endParaRPr>
        </a:p>
      </dgm:t>
    </dgm:pt>
    <dgm:pt modelId="{22CFF481-EB57-4659-9CA1-C99203AB4B9E}">
      <dgm:prSet phldrT="[Texte]" custT="1"/>
      <dgm:spPr>
        <a:solidFill>
          <a:srgbClr val="13A5A2"/>
        </a:solidFill>
      </dgm:spPr>
      <dgm:t>
        <a:bodyPr/>
        <a:lstStyle/>
        <a:p>
          <a:pPr algn="ctr" rtl="1"/>
          <a:r>
            <a:rPr lang="ar-SA" sz="2000" b="1" dirty="0" smtClean="0">
              <a:effectLst>
                <a:outerShdw blurRad="38100" dist="38100" dir="2700000" algn="tl">
                  <a:srgbClr val="000000">
                    <a:alpha val="43137"/>
                  </a:srgbClr>
                </a:outerShdw>
              </a:effectLst>
            </a:rPr>
            <a:t>الخبرة الذاتية لرائد الأعمال</a:t>
          </a:r>
          <a:endParaRPr lang="fr-FR" sz="2000" b="1" dirty="0" smtClean="0">
            <a:effectLst>
              <a:outerShdw blurRad="38100" dist="38100" dir="2700000" algn="tl">
                <a:srgbClr val="000000">
                  <a:alpha val="43137"/>
                </a:srgbClr>
              </a:outerShdw>
            </a:effectLst>
          </a:endParaRPr>
        </a:p>
        <a:p>
          <a:pPr algn="ctr" rtl="1"/>
          <a:endParaRPr lang="fr-FR" sz="2000" b="1" dirty="0">
            <a:effectLst>
              <a:outerShdw blurRad="38100" dist="38100" dir="2700000" algn="tl">
                <a:srgbClr val="000000">
                  <a:alpha val="43137"/>
                </a:srgbClr>
              </a:outerShdw>
            </a:effectLst>
          </a:endParaRPr>
        </a:p>
      </dgm:t>
    </dgm:pt>
    <dgm:pt modelId="{D95483B7-5EBA-4AB0-BE1A-D016DBA279C3}" type="parTrans" cxnId="{5AE5D772-81D9-46B9-AA4D-4FBABAC4EEAD}">
      <dgm:prSet/>
      <dgm:spPr/>
      <dgm:t>
        <a:bodyPr/>
        <a:lstStyle/>
        <a:p>
          <a:pPr algn="ctr" rtl="1"/>
          <a:endParaRPr lang="fr-FR" sz="2000" b="1">
            <a:effectLst>
              <a:outerShdw blurRad="38100" dist="38100" dir="2700000" algn="tl">
                <a:srgbClr val="000000">
                  <a:alpha val="43137"/>
                </a:srgbClr>
              </a:outerShdw>
            </a:effectLst>
          </a:endParaRPr>
        </a:p>
      </dgm:t>
    </dgm:pt>
    <dgm:pt modelId="{9D9A3F5B-FE78-4811-B604-64FA5B67EA6F}" type="sibTrans" cxnId="{5AE5D772-81D9-46B9-AA4D-4FBABAC4EEAD}">
      <dgm:prSet/>
      <dgm:spPr/>
      <dgm:t>
        <a:bodyPr/>
        <a:lstStyle/>
        <a:p>
          <a:pPr algn="ctr" rtl="1"/>
          <a:endParaRPr lang="fr-FR" sz="2000" b="1">
            <a:effectLst>
              <a:outerShdw blurRad="38100" dist="38100" dir="2700000" algn="tl">
                <a:srgbClr val="000000">
                  <a:alpha val="43137"/>
                </a:srgbClr>
              </a:outerShdw>
            </a:effectLst>
          </a:endParaRPr>
        </a:p>
      </dgm:t>
    </dgm:pt>
    <dgm:pt modelId="{3A824AEF-A8A4-476F-9AAB-6AF448F0C367}">
      <dgm:prSet custT="1"/>
      <dgm:spPr/>
      <dgm:t>
        <a:bodyPr/>
        <a:lstStyle/>
        <a:p>
          <a:pPr algn="ctr" rtl="1"/>
          <a:r>
            <a:rPr lang="ar-SA" sz="2000" b="1" dirty="0" smtClean="0">
              <a:effectLst>
                <a:outerShdw blurRad="38100" dist="38100" dir="2700000" algn="tl">
                  <a:srgbClr val="000000">
                    <a:alpha val="43137"/>
                  </a:srgbClr>
                </a:outerShdw>
              </a:effectLst>
            </a:rPr>
            <a:t>بعض المشاكل التسويقية</a:t>
          </a:r>
          <a:endParaRPr lang="fr-FR" sz="2000" b="1" dirty="0">
            <a:effectLst>
              <a:outerShdw blurRad="38100" dist="38100" dir="2700000" algn="tl">
                <a:srgbClr val="000000">
                  <a:alpha val="43137"/>
                </a:srgbClr>
              </a:outerShdw>
            </a:effectLst>
          </a:endParaRPr>
        </a:p>
      </dgm:t>
    </dgm:pt>
    <dgm:pt modelId="{A1DC9C4B-DD02-42B4-9EDB-75EC8CD8F62A}" type="parTrans" cxnId="{44C0A443-699A-47B2-BED1-F67259B1A8DF}">
      <dgm:prSet/>
      <dgm:spPr/>
      <dgm:t>
        <a:bodyPr/>
        <a:lstStyle/>
        <a:p>
          <a:pPr algn="ctr" rtl="1"/>
          <a:endParaRPr lang="fr-FR" sz="2000" b="1">
            <a:effectLst>
              <a:outerShdw blurRad="38100" dist="38100" dir="2700000" algn="tl">
                <a:srgbClr val="000000">
                  <a:alpha val="43137"/>
                </a:srgbClr>
              </a:outerShdw>
            </a:effectLst>
          </a:endParaRPr>
        </a:p>
      </dgm:t>
    </dgm:pt>
    <dgm:pt modelId="{91A2D822-4BD4-4C5B-950F-3BE4083F160C}" type="sibTrans" cxnId="{44C0A443-699A-47B2-BED1-F67259B1A8DF}">
      <dgm:prSet/>
      <dgm:spPr/>
      <dgm:t>
        <a:bodyPr/>
        <a:lstStyle/>
        <a:p>
          <a:pPr algn="ctr" rtl="1"/>
          <a:endParaRPr lang="fr-FR" sz="2000" b="1">
            <a:effectLst>
              <a:outerShdw blurRad="38100" dist="38100" dir="2700000" algn="tl">
                <a:srgbClr val="000000">
                  <a:alpha val="43137"/>
                </a:srgbClr>
              </a:outerShdw>
            </a:effectLst>
          </a:endParaRPr>
        </a:p>
      </dgm:t>
    </dgm:pt>
    <dgm:pt modelId="{BFA86557-FB35-41A9-AF5F-51BF60E0EB40}">
      <dgm:prSet custT="1"/>
      <dgm:spPr/>
      <dgm:t>
        <a:bodyPr/>
        <a:lstStyle/>
        <a:p>
          <a:pPr algn="ctr" rtl="1"/>
          <a:r>
            <a:rPr lang="ar-SA" sz="2000" b="1" dirty="0" smtClean="0">
              <a:effectLst>
                <a:outerShdw blurRad="38100" dist="38100" dir="2700000" algn="tl">
                  <a:srgbClr val="000000">
                    <a:alpha val="43137"/>
                  </a:srgbClr>
                </a:outerShdw>
              </a:effectLst>
            </a:rPr>
            <a:t>المؤسسات المتواجدة على مستوى </a:t>
          </a:r>
          <a:r>
            <a:rPr lang="ar-SA" sz="2000" b="1" dirty="0" err="1" smtClean="0">
              <a:effectLst>
                <a:outerShdw blurRad="38100" dist="38100" dir="2700000" algn="tl">
                  <a:srgbClr val="000000">
                    <a:alpha val="43137"/>
                  </a:srgbClr>
                </a:outerShdw>
              </a:effectLst>
            </a:rPr>
            <a:t>السوق </a:t>
          </a:r>
          <a:r>
            <a:rPr lang="ar-SA" sz="2000" b="1" dirty="0" smtClean="0">
              <a:effectLst>
                <a:outerShdw blurRad="38100" dist="38100" dir="2700000" algn="tl">
                  <a:srgbClr val="000000">
                    <a:alpha val="43137"/>
                  </a:srgbClr>
                </a:outerShdw>
              </a:effectLst>
            </a:rPr>
            <a:t>(المنافسين</a:t>
          </a:r>
          <a:r>
            <a:rPr lang="ar-SA" sz="2000" b="1" dirty="0" err="1" smtClean="0">
              <a:effectLst>
                <a:outerShdw blurRad="38100" dist="38100" dir="2700000" algn="tl">
                  <a:srgbClr val="000000">
                    <a:alpha val="43137"/>
                  </a:srgbClr>
                </a:outerShdw>
              </a:effectLst>
            </a:rPr>
            <a:t>)</a:t>
          </a:r>
          <a:endParaRPr lang="fr-FR" sz="2000" b="1" dirty="0">
            <a:effectLst>
              <a:outerShdw blurRad="38100" dist="38100" dir="2700000" algn="tl">
                <a:srgbClr val="000000">
                  <a:alpha val="43137"/>
                </a:srgbClr>
              </a:outerShdw>
            </a:effectLst>
          </a:endParaRPr>
        </a:p>
      </dgm:t>
    </dgm:pt>
    <dgm:pt modelId="{087EB839-68BD-4D8B-8264-612AED2F4E1F}" type="parTrans" cxnId="{E3CB6AE6-00F6-4FAE-9C90-DC2E5925B509}">
      <dgm:prSet/>
      <dgm:spPr/>
      <dgm:t>
        <a:bodyPr/>
        <a:lstStyle/>
        <a:p>
          <a:pPr algn="ctr" rtl="1"/>
          <a:endParaRPr lang="fr-FR" sz="2000" b="1">
            <a:effectLst>
              <a:outerShdw blurRad="38100" dist="38100" dir="2700000" algn="tl">
                <a:srgbClr val="000000">
                  <a:alpha val="43137"/>
                </a:srgbClr>
              </a:outerShdw>
            </a:effectLst>
          </a:endParaRPr>
        </a:p>
      </dgm:t>
    </dgm:pt>
    <dgm:pt modelId="{0AB3108D-F855-4BD0-89D7-586E4958A000}" type="sibTrans" cxnId="{E3CB6AE6-00F6-4FAE-9C90-DC2E5925B509}">
      <dgm:prSet/>
      <dgm:spPr/>
      <dgm:t>
        <a:bodyPr/>
        <a:lstStyle/>
        <a:p>
          <a:pPr algn="ctr" rtl="1"/>
          <a:endParaRPr lang="fr-FR" sz="2000" b="1">
            <a:effectLst>
              <a:outerShdw blurRad="38100" dist="38100" dir="2700000" algn="tl">
                <a:srgbClr val="000000">
                  <a:alpha val="43137"/>
                </a:srgbClr>
              </a:outerShdw>
            </a:effectLst>
          </a:endParaRPr>
        </a:p>
      </dgm:t>
    </dgm:pt>
    <dgm:pt modelId="{BB43F100-09E8-4A34-9A72-EBB7ABFAE810}">
      <dgm:prSet custT="1"/>
      <dgm:spPr/>
      <dgm:t>
        <a:bodyPr/>
        <a:lstStyle/>
        <a:p>
          <a:pPr algn="ctr" rtl="1"/>
          <a:r>
            <a:rPr lang="ar-SA" sz="2000" b="1" dirty="0" smtClean="0">
              <a:effectLst>
                <a:outerShdw blurRad="38100" dist="38100" dir="2700000" algn="tl">
                  <a:srgbClr val="000000">
                    <a:alpha val="43137"/>
                  </a:srgbClr>
                </a:outerShdw>
              </a:effectLst>
            </a:rPr>
            <a:t>النشرات والتقارير</a:t>
          </a:r>
          <a:endParaRPr lang="fr-FR" sz="2000" b="1" dirty="0">
            <a:effectLst>
              <a:outerShdw blurRad="38100" dist="38100" dir="2700000" algn="tl">
                <a:srgbClr val="000000">
                  <a:alpha val="43137"/>
                </a:srgbClr>
              </a:outerShdw>
            </a:effectLst>
          </a:endParaRPr>
        </a:p>
      </dgm:t>
    </dgm:pt>
    <dgm:pt modelId="{42F88ACE-FE3B-4C99-9FFE-C32C84DF5083}" type="parTrans" cxnId="{610CB9DB-3CBD-4F54-8975-09BFD2601DC6}">
      <dgm:prSet/>
      <dgm:spPr/>
      <dgm:t>
        <a:bodyPr/>
        <a:lstStyle/>
        <a:p>
          <a:pPr algn="ctr" rtl="1"/>
          <a:endParaRPr lang="fr-FR" sz="2000" b="1">
            <a:effectLst>
              <a:outerShdw blurRad="38100" dist="38100" dir="2700000" algn="tl">
                <a:srgbClr val="000000">
                  <a:alpha val="43137"/>
                </a:srgbClr>
              </a:outerShdw>
            </a:effectLst>
          </a:endParaRPr>
        </a:p>
      </dgm:t>
    </dgm:pt>
    <dgm:pt modelId="{E102B5EF-366F-4E93-BDDE-36FA91247B8E}" type="sibTrans" cxnId="{610CB9DB-3CBD-4F54-8975-09BFD2601DC6}">
      <dgm:prSet/>
      <dgm:spPr/>
      <dgm:t>
        <a:bodyPr/>
        <a:lstStyle/>
        <a:p>
          <a:pPr algn="ctr" rtl="1"/>
          <a:endParaRPr lang="fr-FR" sz="2000" b="1">
            <a:effectLst>
              <a:outerShdw blurRad="38100" dist="38100" dir="2700000" algn="tl">
                <a:srgbClr val="000000">
                  <a:alpha val="43137"/>
                </a:srgbClr>
              </a:outerShdw>
            </a:effectLst>
          </a:endParaRPr>
        </a:p>
      </dgm:t>
    </dgm:pt>
    <dgm:pt modelId="{F2508FAE-99A9-4ECF-AF00-49803D9B1E0B}" type="pres">
      <dgm:prSet presAssocID="{AD18F6EE-6F24-4C10-9971-2F23962F0DFA}" presName="Name0" presStyleCnt="0">
        <dgm:presLayoutVars>
          <dgm:chMax val="1"/>
          <dgm:chPref val="1"/>
        </dgm:presLayoutVars>
      </dgm:prSet>
      <dgm:spPr/>
      <dgm:t>
        <a:bodyPr/>
        <a:lstStyle/>
        <a:p>
          <a:endParaRPr lang="fr-FR"/>
        </a:p>
      </dgm:t>
    </dgm:pt>
    <dgm:pt modelId="{38A7B648-4FC9-4785-81D7-1677DB45A7EC}" type="pres">
      <dgm:prSet presAssocID="{4C940C2F-9E85-457F-B657-A5AEAC2E618B}" presName="Parent" presStyleLbl="node0" presStyleIdx="0" presStyleCnt="1" custLinFactNeighborX="782" custLinFactNeighborY="-2344">
        <dgm:presLayoutVars>
          <dgm:chMax val="5"/>
          <dgm:chPref val="5"/>
        </dgm:presLayoutVars>
      </dgm:prSet>
      <dgm:spPr/>
      <dgm:t>
        <a:bodyPr/>
        <a:lstStyle/>
        <a:p>
          <a:endParaRPr lang="fr-FR"/>
        </a:p>
      </dgm:t>
    </dgm:pt>
    <dgm:pt modelId="{92FD7152-064D-4CF0-BE40-D5013AF413CA}" type="pres">
      <dgm:prSet presAssocID="{4C940C2F-9E85-457F-B657-A5AEAC2E618B}" presName="Accent2" presStyleLbl="node1" presStyleIdx="0" presStyleCnt="19"/>
      <dgm:spPr/>
      <dgm:t>
        <a:bodyPr/>
        <a:lstStyle/>
        <a:p>
          <a:endParaRPr lang="fr-FR"/>
        </a:p>
      </dgm:t>
    </dgm:pt>
    <dgm:pt modelId="{9A74C21F-6FA9-4B42-BBB5-8A5DB6EFDD86}" type="pres">
      <dgm:prSet presAssocID="{4C940C2F-9E85-457F-B657-A5AEAC2E618B}" presName="Accent3" presStyleLbl="node1" presStyleIdx="1" presStyleCnt="19"/>
      <dgm:spPr/>
      <dgm:t>
        <a:bodyPr/>
        <a:lstStyle/>
        <a:p>
          <a:endParaRPr lang="fr-FR"/>
        </a:p>
      </dgm:t>
    </dgm:pt>
    <dgm:pt modelId="{ADF10E6B-5791-4381-9926-B5729C012DA7}" type="pres">
      <dgm:prSet presAssocID="{4C940C2F-9E85-457F-B657-A5AEAC2E618B}" presName="Accent4" presStyleLbl="node1" presStyleIdx="2" presStyleCnt="19"/>
      <dgm:spPr/>
      <dgm:t>
        <a:bodyPr/>
        <a:lstStyle/>
        <a:p>
          <a:endParaRPr lang="fr-FR"/>
        </a:p>
      </dgm:t>
    </dgm:pt>
    <dgm:pt modelId="{6906171F-862C-4D1C-8A44-CE5826782B8E}" type="pres">
      <dgm:prSet presAssocID="{4C940C2F-9E85-457F-B657-A5AEAC2E618B}" presName="Accent5" presStyleLbl="node1" presStyleIdx="3" presStyleCnt="19"/>
      <dgm:spPr/>
      <dgm:t>
        <a:bodyPr/>
        <a:lstStyle/>
        <a:p>
          <a:endParaRPr lang="fr-FR"/>
        </a:p>
      </dgm:t>
    </dgm:pt>
    <dgm:pt modelId="{6F3F02B6-2AA1-450B-8D1F-1126F8C39E1B}" type="pres">
      <dgm:prSet presAssocID="{4C940C2F-9E85-457F-B657-A5AEAC2E618B}" presName="Accent6" presStyleLbl="node1" presStyleIdx="4" presStyleCnt="19"/>
      <dgm:spPr/>
      <dgm:t>
        <a:bodyPr/>
        <a:lstStyle/>
        <a:p>
          <a:endParaRPr lang="fr-FR"/>
        </a:p>
      </dgm:t>
    </dgm:pt>
    <dgm:pt modelId="{7AA96050-8633-4A79-B65C-CCE11448E907}" type="pres">
      <dgm:prSet presAssocID="{E6E892E7-90EE-45FE-8A3E-3640A37336AF}" presName="Child1" presStyleLbl="node1" presStyleIdx="5" presStyleCnt="19" custScaleX="139083" custLinFactNeighborX="-30206" custLinFactNeighborY="-1492">
        <dgm:presLayoutVars>
          <dgm:chMax val="0"/>
          <dgm:chPref val="0"/>
        </dgm:presLayoutVars>
      </dgm:prSet>
      <dgm:spPr/>
      <dgm:t>
        <a:bodyPr/>
        <a:lstStyle/>
        <a:p>
          <a:endParaRPr lang="fr-FR"/>
        </a:p>
      </dgm:t>
    </dgm:pt>
    <dgm:pt modelId="{8474AE87-2593-4532-9D62-41A2B4987A1F}" type="pres">
      <dgm:prSet presAssocID="{E6E892E7-90EE-45FE-8A3E-3640A37336AF}" presName="Accent7" presStyleCnt="0"/>
      <dgm:spPr/>
      <dgm:t>
        <a:bodyPr/>
        <a:lstStyle/>
        <a:p>
          <a:endParaRPr lang="fr-FR"/>
        </a:p>
      </dgm:t>
    </dgm:pt>
    <dgm:pt modelId="{BA0E30A8-5301-4632-967D-E6D992169C1F}" type="pres">
      <dgm:prSet presAssocID="{E6E892E7-90EE-45FE-8A3E-3640A37336AF}" presName="AccentHold1" presStyleLbl="node1" presStyleIdx="6" presStyleCnt="19"/>
      <dgm:spPr/>
      <dgm:t>
        <a:bodyPr/>
        <a:lstStyle/>
        <a:p>
          <a:endParaRPr lang="fr-FR"/>
        </a:p>
      </dgm:t>
    </dgm:pt>
    <dgm:pt modelId="{854ED06B-7444-49E1-B9CC-E03C892F8FEA}" type="pres">
      <dgm:prSet presAssocID="{E6E892E7-90EE-45FE-8A3E-3640A37336AF}" presName="Accent8" presStyleCnt="0"/>
      <dgm:spPr/>
      <dgm:t>
        <a:bodyPr/>
        <a:lstStyle/>
        <a:p>
          <a:endParaRPr lang="fr-FR"/>
        </a:p>
      </dgm:t>
    </dgm:pt>
    <dgm:pt modelId="{9AC9893A-DA4D-40C1-9072-24C64235FF8F}" type="pres">
      <dgm:prSet presAssocID="{E6E892E7-90EE-45FE-8A3E-3640A37336AF}" presName="AccentHold2" presStyleLbl="node1" presStyleIdx="7" presStyleCnt="19"/>
      <dgm:spPr/>
      <dgm:t>
        <a:bodyPr/>
        <a:lstStyle/>
        <a:p>
          <a:endParaRPr lang="fr-FR"/>
        </a:p>
      </dgm:t>
    </dgm:pt>
    <dgm:pt modelId="{E9B920EA-FE05-4C60-92AB-80578160A807}" type="pres">
      <dgm:prSet presAssocID="{BB43F100-09E8-4A34-9A72-EBB7ABFAE810}" presName="Child2" presStyleLbl="node1" presStyleIdx="8" presStyleCnt="19" custScaleX="140860" custLinFactNeighborX="39989" custLinFactNeighborY="48683">
        <dgm:presLayoutVars>
          <dgm:chMax val="0"/>
          <dgm:chPref val="0"/>
        </dgm:presLayoutVars>
      </dgm:prSet>
      <dgm:spPr/>
      <dgm:t>
        <a:bodyPr/>
        <a:lstStyle/>
        <a:p>
          <a:endParaRPr lang="fr-FR"/>
        </a:p>
      </dgm:t>
    </dgm:pt>
    <dgm:pt modelId="{247EA5CE-5997-43F6-B22A-99A87A9AD88C}" type="pres">
      <dgm:prSet presAssocID="{BB43F100-09E8-4A34-9A72-EBB7ABFAE810}" presName="Accent9" presStyleCnt="0"/>
      <dgm:spPr/>
      <dgm:t>
        <a:bodyPr/>
        <a:lstStyle/>
        <a:p>
          <a:endParaRPr lang="fr-FR"/>
        </a:p>
      </dgm:t>
    </dgm:pt>
    <dgm:pt modelId="{7EE3E6DC-563D-4587-9126-0A78F8C9C4D2}" type="pres">
      <dgm:prSet presAssocID="{BB43F100-09E8-4A34-9A72-EBB7ABFAE810}" presName="AccentHold1" presStyleLbl="node1" presStyleIdx="9" presStyleCnt="19"/>
      <dgm:spPr/>
      <dgm:t>
        <a:bodyPr/>
        <a:lstStyle/>
        <a:p>
          <a:endParaRPr lang="fr-FR"/>
        </a:p>
      </dgm:t>
    </dgm:pt>
    <dgm:pt modelId="{BDBDC9A1-6735-4904-A992-857E5706738C}" type="pres">
      <dgm:prSet presAssocID="{BB43F100-09E8-4A34-9A72-EBB7ABFAE810}" presName="Accent10" presStyleCnt="0"/>
      <dgm:spPr/>
      <dgm:t>
        <a:bodyPr/>
        <a:lstStyle/>
        <a:p>
          <a:endParaRPr lang="fr-FR"/>
        </a:p>
      </dgm:t>
    </dgm:pt>
    <dgm:pt modelId="{4807D76A-1BC7-48AA-B4E1-8007FF9938F5}" type="pres">
      <dgm:prSet presAssocID="{BB43F100-09E8-4A34-9A72-EBB7ABFAE810}" presName="AccentHold2" presStyleLbl="node1" presStyleIdx="10" presStyleCnt="19"/>
      <dgm:spPr/>
      <dgm:t>
        <a:bodyPr/>
        <a:lstStyle/>
        <a:p>
          <a:endParaRPr lang="fr-FR"/>
        </a:p>
      </dgm:t>
    </dgm:pt>
    <dgm:pt modelId="{F1C0AAE5-A399-47BC-A74A-868FE9430909}" type="pres">
      <dgm:prSet presAssocID="{BB43F100-09E8-4A34-9A72-EBB7ABFAE810}" presName="Accent11" presStyleCnt="0"/>
      <dgm:spPr/>
      <dgm:t>
        <a:bodyPr/>
        <a:lstStyle/>
        <a:p>
          <a:endParaRPr lang="fr-FR"/>
        </a:p>
      </dgm:t>
    </dgm:pt>
    <dgm:pt modelId="{A9C3F08A-FE16-4907-A65C-A5A71AE25A5C}" type="pres">
      <dgm:prSet presAssocID="{BB43F100-09E8-4A34-9A72-EBB7ABFAE810}" presName="AccentHold3" presStyleLbl="node1" presStyleIdx="11" presStyleCnt="19"/>
      <dgm:spPr/>
      <dgm:t>
        <a:bodyPr/>
        <a:lstStyle/>
        <a:p>
          <a:endParaRPr lang="fr-FR"/>
        </a:p>
      </dgm:t>
    </dgm:pt>
    <dgm:pt modelId="{1D06950A-8FFE-48A8-94C1-D176D1D92C23}" type="pres">
      <dgm:prSet presAssocID="{BFA86557-FB35-41A9-AF5F-51BF60E0EB40}" presName="Child3" presStyleLbl="node1" presStyleIdx="12" presStyleCnt="19" custScaleX="169939" custLinFactNeighborX="-72423" custLinFactNeighborY="5762">
        <dgm:presLayoutVars>
          <dgm:chMax val="0"/>
          <dgm:chPref val="0"/>
        </dgm:presLayoutVars>
      </dgm:prSet>
      <dgm:spPr/>
      <dgm:t>
        <a:bodyPr/>
        <a:lstStyle/>
        <a:p>
          <a:endParaRPr lang="fr-FR"/>
        </a:p>
      </dgm:t>
    </dgm:pt>
    <dgm:pt modelId="{F48F978B-61B6-4CC4-9F7D-025A9E0F45D9}" type="pres">
      <dgm:prSet presAssocID="{BFA86557-FB35-41A9-AF5F-51BF60E0EB40}" presName="Accent12" presStyleCnt="0"/>
      <dgm:spPr/>
      <dgm:t>
        <a:bodyPr/>
        <a:lstStyle/>
        <a:p>
          <a:endParaRPr lang="fr-FR"/>
        </a:p>
      </dgm:t>
    </dgm:pt>
    <dgm:pt modelId="{0AA01BDA-C4CD-4092-AA65-729389E8E345}" type="pres">
      <dgm:prSet presAssocID="{BFA86557-FB35-41A9-AF5F-51BF60E0EB40}" presName="AccentHold1" presStyleLbl="node1" presStyleIdx="13" presStyleCnt="19"/>
      <dgm:spPr/>
      <dgm:t>
        <a:bodyPr/>
        <a:lstStyle/>
        <a:p>
          <a:endParaRPr lang="fr-FR"/>
        </a:p>
      </dgm:t>
    </dgm:pt>
    <dgm:pt modelId="{A9918DB7-90C1-4580-99AF-150738A1C395}" type="pres">
      <dgm:prSet presAssocID="{3A824AEF-A8A4-476F-9AAB-6AF448F0C367}" presName="Child4" presStyleLbl="node1" presStyleIdx="14" presStyleCnt="19">
        <dgm:presLayoutVars>
          <dgm:chMax val="0"/>
          <dgm:chPref val="0"/>
        </dgm:presLayoutVars>
      </dgm:prSet>
      <dgm:spPr/>
      <dgm:t>
        <a:bodyPr/>
        <a:lstStyle/>
        <a:p>
          <a:endParaRPr lang="fr-FR"/>
        </a:p>
      </dgm:t>
    </dgm:pt>
    <dgm:pt modelId="{8B5D00C0-4429-43AC-9F61-5AC9BDC443D9}" type="pres">
      <dgm:prSet presAssocID="{3A824AEF-A8A4-476F-9AAB-6AF448F0C367}" presName="Accent13" presStyleCnt="0"/>
      <dgm:spPr/>
      <dgm:t>
        <a:bodyPr/>
        <a:lstStyle/>
        <a:p>
          <a:endParaRPr lang="fr-FR"/>
        </a:p>
      </dgm:t>
    </dgm:pt>
    <dgm:pt modelId="{5D71EF3D-4171-413B-9BAB-A2AB98838376}" type="pres">
      <dgm:prSet presAssocID="{3A824AEF-A8A4-476F-9AAB-6AF448F0C367}" presName="AccentHold1" presStyleLbl="node1" presStyleIdx="15" presStyleCnt="19"/>
      <dgm:spPr/>
      <dgm:t>
        <a:bodyPr/>
        <a:lstStyle/>
        <a:p>
          <a:endParaRPr lang="fr-FR"/>
        </a:p>
      </dgm:t>
    </dgm:pt>
    <dgm:pt modelId="{93019304-41EB-46CA-A671-79C155873907}" type="pres">
      <dgm:prSet presAssocID="{22CFF481-EB57-4659-9CA1-C99203AB4B9E}" presName="Child5" presStyleLbl="node1" presStyleIdx="16" presStyleCnt="19" custScaleX="164954" custLinFactNeighborX="59304" custLinFactNeighborY="26687">
        <dgm:presLayoutVars>
          <dgm:chMax val="0"/>
          <dgm:chPref val="0"/>
        </dgm:presLayoutVars>
      </dgm:prSet>
      <dgm:spPr/>
      <dgm:t>
        <a:bodyPr/>
        <a:lstStyle/>
        <a:p>
          <a:endParaRPr lang="fr-FR"/>
        </a:p>
      </dgm:t>
    </dgm:pt>
    <dgm:pt modelId="{42B4BAE5-5AF2-4EFD-8326-79692ED6DDED}" type="pres">
      <dgm:prSet presAssocID="{22CFF481-EB57-4659-9CA1-C99203AB4B9E}" presName="Accent15" presStyleCnt="0"/>
      <dgm:spPr/>
      <dgm:t>
        <a:bodyPr/>
        <a:lstStyle/>
        <a:p>
          <a:endParaRPr lang="fr-FR"/>
        </a:p>
      </dgm:t>
    </dgm:pt>
    <dgm:pt modelId="{C0814E87-268B-40D2-9576-C0AF5FFA4D95}" type="pres">
      <dgm:prSet presAssocID="{22CFF481-EB57-4659-9CA1-C99203AB4B9E}" presName="AccentHold2" presStyleLbl="node1" presStyleIdx="17" presStyleCnt="19"/>
      <dgm:spPr/>
      <dgm:t>
        <a:bodyPr/>
        <a:lstStyle/>
        <a:p>
          <a:endParaRPr lang="fr-FR"/>
        </a:p>
      </dgm:t>
    </dgm:pt>
    <dgm:pt modelId="{511C9370-0B27-492D-AF80-0EAD66C8F6B2}" type="pres">
      <dgm:prSet presAssocID="{22CFF481-EB57-4659-9CA1-C99203AB4B9E}" presName="Accent16" presStyleCnt="0"/>
      <dgm:spPr/>
      <dgm:t>
        <a:bodyPr/>
        <a:lstStyle/>
        <a:p>
          <a:endParaRPr lang="fr-FR"/>
        </a:p>
      </dgm:t>
    </dgm:pt>
    <dgm:pt modelId="{72E529F6-7D72-40D3-889A-52EA3C682919}" type="pres">
      <dgm:prSet presAssocID="{22CFF481-EB57-4659-9CA1-C99203AB4B9E}" presName="AccentHold3" presStyleLbl="node1" presStyleIdx="18" presStyleCnt="19" custLinFactX="-200000" custLinFactY="45069" custLinFactNeighborX="-265123" custLinFactNeighborY="100000"/>
      <dgm:spPr/>
      <dgm:t>
        <a:bodyPr/>
        <a:lstStyle/>
        <a:p>
          <a:endParaRPr lang="fr-FR"/>
        </a:p>
      </dgm:t>
    </dgm:pt>
  </dgm:ptLst>
  <dgm:cxnLst>
    <dgm:cxn modelId="{9FDE8D04-DD66-4618-A965-9EAB8A97A2E0}" type="presOf" srcId="{BB43F100-09E8-4A34-9A72-EBB7ABFAE810}" destId="{E9B920EA-FE05-4C60-92AB-80578160A807}" srcOrd="0" destOrd="0" presId="urn:microsoft.com/office/officeart/2009/3/layout/CircleRelationship"/>
    <dgm:cxn modelId="{3FE77873-AA62-49FA-9D50-C3C920163E71}" srcId="{4C940C2F-9E85-457F-B657-A5AEAC2E618B}" destId="{E6E892E7-90EE-45FE-8A3E-3640A37336AF}" srcOrd="0" destOrd="0" parTransId="{2F4803F9-DD25-46CB-97F7-F611F63D8D55}" sibTransId="{C04E4F34-3E05-48B0-843C-F1A9F197ADCB}"/>
    <dgm:cxn modelId="{7E9B8FA4-8879-4B22-9AB5-38642F5D6019}" type="presOf" srcId="{E6E892E7-90EE-45FE-8A3E-3640A37336AF}" destId="{7AA96050-8633-4A79-B65C-CCE11448E907}" srcOrd="0" destOrd="0" presId="urn:microsoft.com/office/officeart/2009/3/layout/CircleRelationship"/>
    <dgm:cxn modelId="{E3CB6AE6-00F6-4FAE-9C90-DC2E5925B509}" srcId="{4C940C2F-9E85-457F-B657-A5AEAC2E618B}" destId="{BFA86557-FB35-41A9-AF5F-51BF60E0EB40}" srcOrd="2" destOrd="0" parTransId="{087EB839-68BD-4D8B-8264-612AED2F4E1F}" sibTransId="{0AB3108D-F855-4BD0-89D7-586E4958A000}"/>
    <dgm:cxn modelId="{93A6A66C-621A-4828-AB98-10E41E4C5282}" type="presOf" srcId="{4C940C2F-9E85-457F-B657-A5AEAC2E618B}" destId="{38A7B648-4FC9-4785-81D7-1677DB45A7EC}" srcOrd="0" destOrd="0" presId="urn:microsoft.com/office/officeart/2009/3/layout/CircleRelationship"/>
    <dgm:cxn modelId="{1360C616-BCDA-4CDC-9CD6-8FAAE29C5B35}" srcId="{AD18F6EE-6F24-4C10-9971-2F23962F0DFA}" destId="{4C940C2F-9E85-457F-B657-A5AEAC2E618B}" srcOrd="0" destOrd="0" parTransId="{B9B4CD77-F4AC-4511-A323-026ED996D3E2}" sibTransId="{54279310-29A6-408B-AC7E-C41C36825D43}"/>
    <dgm:cxn modelId="{44C0A443-699A-47B2-BED1-F67259B1A8DF}" srcId="{4C940C2F-9E85-457F-B657-A5AEAC2E618B}" destId="{3A824AEF-A8A4-476F-9AAB-6AF448F0C367}" srcOrd="3" destOrd="0" parTransId="{A1DC9C4B-DD02-42B4-9EDB-75EC8CD8F62A}" sibTransId="{91A2D822-4BD4-4C5B-950F-3BE4083F160C}"/>
    <dgm:cxn modelId="{20315522-2241-4DB2-833E-FE0EE1FF58D9}" type="presOf" srcId="{BFA86557-FB35-41A9-AF5F-51BF60E0EB40}" destId="{1D06950A-8FFE-48A8-94C1-D176D1D92C23}" srcOrd="0" destOrd="0" presId="urn:microsoft.com/office/officeart/2009/3/layout/CircleRelationship"/>
    <dgm:cxn modelId="{610CB9DB-3CBD-4F54-8975-09BFD2601DC6}" srcId="{4C940C2F-9E85-457F-B657-A5AEAC2E618B}" destId="{BB43F100-09E8-4A34-9A72-EBB7ABFAE810}" srcOrd="1" destOrd="0" parTransId="{42F88ACE-FE3B-4C99-9FFE-C32C84DF5083}" sibTransId="{E102B5EF-366F-4E93-BDDE-36FA91247B8E}"/>
    <dgm:cxn modelId="{765A38E3-AB05-4753-84AB-0F26A23ABF23}" type="presOf" srcId="{22CFF481-EB57-4659-9CA1-C99203AB4B9E}" destId="{93019304-41EB-46CA-A671-79C155873907}" srcOrd="0" destOrd="0" presId="urn:microsoft.com/office/officeart/2009/3/layout/CircleRelationship"/>
    <dgm:cxn modelId="{646D0309-96E0-4DA4-AD3D-39CBE1427DBB}" type="presOf" srcId="{AD18F6EE-6F24-4C10-9971-2F23962F0DFA}" destId="{F2508FAE-99A9-4ECF-AF00-49803D9B1E0B}" srcOrd="0" destOrd="0" presId="urn:microsoft.com/office/officeart/2009/3/layout/CircleRelationship"/>
    <dgm:cxn modelId="{5AE5D772-81D9-46B9-AA4D-4FBABAC4EEAD}" srcId="{4C940C2F-9E85-457F-B657-A5AEAC2E618B}" destId="{22CFF481-EB57-4659-9CA1-C99203AB4B9E}" srcOrd="4" destOrd="0" parTransId="{D95483B7-5EBA-4AB0-BE1A-D016DBA279C3}" sibTransId="{9D9A3F5B-FE78-4811-B604-64FA5B67EA6F}"/>
    <dgm:cxn modelId="{50CE90AA-4283-4281-BF29-E36269E6FCA6}" type="presOf" srcId="{3A824AEF-A8A4-476F-9AAB-6AF448F0C367}" destId="{A9918DB7-90C1-4580-99AF-150738A1C395}" srcOrd="0" destOrd="0" presId="urn:microsoft.com/office/officeart/2009/3/layout/CircleRelationship"/>
    <dgm:cxn modelId="{A1AF60D2-4EDC-4C77-A2BF-5213D434B3CC}" type="presParOf" srcId="{F2508FAE-99A9-4ECF-AF00-49803D9B1E0B}" destId="{38A7B648-4FC9-4785-81D7-1677DB45A7EC}" srcOrd="0" destOrd="0" presId="urn:microsoft.com/office/officeart/2009/3/layout/CircleRelationship"/>
    <dgm:cxn modelId="{574A9DD5-219D-49E6-AEFF-C70EDDDF61BE}" type="presParOf" srcId="{F2508FAE-99A9-4ECF-AF00-49803D9B1E0B}" destId="{92FD7152-064D-4CF0-BE40-D5013AF413CA}" srcOrd="1" destOrd="0" presId="urn:microsoft.com/office/officeart/2009/3/layout/CircleRelationship"/>
    <dgm:cxn modelId="{686A6DEF-FD65-4B77-A7FF-968FCAE6C334}" type="presParOf" srcId="{F2508FAE-99A9-4ECF-AF00-49803D9B1E0B}" destId="{9A74C21F-6FA9-4B42-BBB5-8A5DB6EFDD86}" srcOrd="2" destOrd="0" presId="urn:microsoft.com/office/officeart/2009/3/layout/CircleRelationship"/>
    <dgm:cxn modelId="{9AE26574-AA38-41E8-9497-BE0F1B26DBAF}" type="presParOf" srcId="{F2508FAE-99A9-4ECF-AF00-49803D9B1E0B}" destId="{ADF10E6B-5791-4381-9926-B5729C012DA7}" srcOrd="3" destOrd="0" presId="urn:microsoft.com/office/officeart/2009/3/layout/CircleRelationship"/>
    <dgm:cxn modelId="{01AB2E46-C881-477B-A103-7C8030261C35}" type="presParOf" srcId="{F2508FAE-99A9-4ECF-AF00-49803D9B1E0B}" destId="{6906171F-862C-4D1C-8A44-CE5826782B8E}" srcOrd="4" destOrd="0" presId="urn:microsoft.com/office/officeart/2009/3/layout/CircleRelationship"/>
    <dgm:cxn modelId="{674F7E50-E362-4681-A71C-20D0D4D49DE9}" type="presParOf" srcId="{F2508FAE-99A9-4ECF-AF00-49803D9B1E0B}" destId="{6F3F02B6-2AA1-450B-8D1F-1126F8C39E1B}" srcOrd="5" destOrd="0" presId="urn:microsoft.com/office/officeart/2009/3/layout/CircleRelationship"/>
    <dgm:cxn modelId="{868E074A-C690-4627-882B-9C9FE5970105}" type="presParOf" srcId="{F2508FAE-99A9-4ECF-AF00-49803D9B1E0B}" destId="{7AA96050-8633-4A79-B65C-CCE11448E907}" srcOrd="6" destOrd="0" presId="urn:microsoft.com/office/officeart/2009/3/layout/CircleRelationship"/>
    <dgm:cxn modelId="{49FCA2B5-C7B2-4172-A7BE-4B2B048267B9}" type="presParOf" srcId="{F2508FAE-99A9-4ECF-AF00-49803D9B1E0B}" destId="{8474AE87-2593-4532-9D62-41A2B4987A1F}" srcOrd="7" destOrd="0" presId="urn:microsoft.com/office/officeart/2009/3/layout/CircleRelationship"/>
    <dgm:cxn modelId="{E21EAB26-BB02-48B7-AB97-34A0C8099C62}" type="presParOf" srcId="{8474AE87-2593-4532-9D62-41A2B4987A1F}" destId="{BA0E30A8-5301-4632-967D-E6D992169C1F}" srcOrd="0" destOrd="0" presId="urn:microsoft.com/office/officeart/2009/3/layout/CircleRelationship"/>
    <dgm:cxn modelId="{160DDE0F-5179-4AE9-BCEE-2216C7A7CE48}" type="presParOf" srcId="{F2508FAE-99A9-4ECF-AF00-49803D9B1E0B}" destId="{854ED06B-7444-49E1-B9CC-E03C892F8FEA}" srcOrd="8" destOrd="0" presId="urn:microsoft.com/office/officeart/2009/3/layout/CircleRelationship"/>
    <dgm:cxn modelId="{F9FB461C-16B8-4539-92D4-38CEBEE66988}" type="presParOf" srcId="{854ED06B-7444-49E1-B9CC-E03C892F8FEA}" destId="{9AC9893A-DA4D-40C1-9072-24C64235FF8F}" srcOrd="0" destOrd="0" presId="urn:microsoft.com/office/officeart/2009/3/layout/CircleRelationship"/>
    <dgm:cxn modelId="{16EE9BA2-7624-4EDE-9580-B6F6C527C48D}" type="presParOf" srcId="{F2508FAE-99A9-4ECF-AF00-49803D9B1E0B}" destId="{E9B920EA-FE05-4C60-92AB-80578160A807}" srcOrd="9" destOrd="0" presId="urn:microsoft.com/office/officeart/2009/3/layout/CircleRelationship"/>
    <dgm:cxn modelId="{24E55B17-9653-4A1C-B3E9-79BC1EB8FA56}" type="presParOf" srcId="{F2508FAE-99A9-4ECF-AF00-49803D9B1E0B}" destId="{247EA5CE-5997-43F6-B22A-99A87A9AD88C}" srcOrd="10" destOrd="0" presId="urn:microsoft.com/office/officeart/2009/3/layout/CircleRelationship"/>
    <dgm:cxn modelId="{496B0D89-3E99-483A-A27E-3349175FCDA2}" type="presParOf" srcId="{247EA5CE-5997-43F6-B22A-99A87A9AD88C}" destId="{7EE3E6DC-563D-4587-9126-0A78F8C9C4D2}" srcOrd="0" destOrd="0" presId="urn:microsoft.com/office/officeart/2009/3/layout/CircleRelationship"/>
    <dgm:cxn modelId="{2B3BAEC6-1FF7-418B-BE67-EEBF03A54238}" type="presParOf" srcId="{F2508FAE-99A9-4ECF-AF00-49803D9B1E0B}" destId="{BDBDC9A1-6735-4904-A992-857E5706738C}" srcOrd="11" destOrd="0" presId="urn:microsoft.com/office/officeart/2009/3/layout/CircleRelationship"/>
    <dgm:cxn modelId="{DBB5186F-D7F7-4367-A687-38B480319CEC}" type="presParOf" srcId="{BDBDC9A1-6735-4904-A992-857E5706738C}" destId="{4807D76A-1BC7-48AA-B4E1-8007FF9938F5}" srcOrd="0" destOrd="0" presId="urn:microsoft.com/office/officeart/2009/3/layout/CircleRelationship"/>
    <dgm:cxn modelId="{5420E563-8B9B-4B7F-96FE-C45439282839}" type="presParOf" srcId="{F2508FAE-99A9-4ECF-AF00-49803D9B1E0B}" destId="{F1C0AAE5-A399-47BC-A74A-868FE9430909}" srcOrd="12" destOrd="0" presId="urn:microsoft.com/office/officeart/2009/3/layout/CircleRelationship"/>
    <dgm:cxn modelId="{C9842E2A-D2C7-47C4-B6C6-658E6A590CDA}" type="presParOf" srcId="{F1C0AAE5-A399-47BC-A74A-868FE9430909}" destId="{A9C3F08A-FE16-4907-A65C-A5A71AE25A5C}" srcOrd="0" destOrd="0" presId="urn:microsoft.com/office/officeart/2009/3/layout/CircleRelationship"/>
    <dgm:cxn modelId="{1510498B-6B3D-43DA-ABE1-E48E6F6FF627}" type="presParOf" srcId="{F2508FAE-99A9-4ECF-AF00-49803D9B1E0B}" destId="{1D06950A-8FFE-48A8-94C1-D176D1D92C23}" srcOrd="13" destOrd="0" presId="urn:microsoft.com/office/officeart/2009/3/layout/CircleRelationship"/>
    <dgm:cxn modelId="{38ABC7AA-CFFE-4078-82BB-D4DE397CE8B7}" type="presParOf" srcId="{F2508FAE-99A9-4ECF-AF00-49803D9B1E0B}" destId="{F48F978B-61B6-4CC4-9F7D-025A9E0F45D9}" srcOrd="14" destOrd="0" presId="urn:microsoft.com/office/officeart/2009/3/layout/CircleRelationship"/>
    <dgm:cxn modelId="{E32918F1-BB94-4F3E-A34C-4E61E53DA728}" type="presParOf" srcId="{F48F978B-61B6-4CC4-9F7D-025A9E0F45D9}" destId="{0AA01BDA-C4CD-4092-AA65-729389E8E345}" srcOrd="0" destOrd="0" presId="urn:microsoft.com/office/officeart/2009/3/layout/CircleRelationship"/>
    <dgm:cxn modelId="{82A3D3E2-2CAB-4BEE-BA24-A5C5DB1D8D88}" type="presParOf" srcId="{F2508FAE-99A9-4ECF-AF00-49803D9B1E0B}" destId="{A9918DB7-90C1-4580-99AF-150738A1C395}" srcOrd="15" destOrd="0" presId="urn:microsoft.com/office/officeart/2009/3/layout/CircleRelationship"/>
    <dgm:cxn modelId="{E7E067F1-837D-4055-912C-85896022585A}" type="presParOf" srcId="{F2508FAE-99A9-4ECF-AF00-49803D9B1E0B}" destId="{8B5D00C0-4429-43AC-9F61-5AC9BDC443D9}" srcOrd="16" destOrd="0" presId="urn:microsoft.com/office/officeart/2009/3/layout/CircleRelationship"/>
    <dgm:cxn modelId="{1D990739-7720-45DE-B733-DC72A5C8866A}" type="presParOf" srcId="{8B5D00C0-4429-43AC-9F61-5AC9BDC443D9}" destId="{5D71EF3D-4171-413B-9BAB-A2AB98838376}" srcOrd="0" destOrd="0" presId="urn:microsoft.com/office/officeart/2009/3/layout/CircleRelationship"/>
    <dgm:cxn modelId="{1B26B112-3226-4B6C-B4BC-ACC11CF5A5D0}" type="presParOf" srcId="{F2508FAE-99A9-4ECF-AF00-49803D9B1E0B}" destId="{93019304-41EB-46CA-A671-79C155873907}" srcOrd="17" destOrd="0" presId="urn:microsoft.com/office/officeart/2009/3/layout/CircleRelationship"/>
    <dgm:cxn modelId="{45F43D70-5496-4D27-B1BC-CD3352E7D461}" type="presParOf" srcId="{F2508FAE-99A9-4ECF-AF00-49803D9B1E0B}" destId="{42B4BAE5-5AF2-4EFD-8326-79692ED6DDED}" srcOrd="18" destOrd="0" presId="urn:microsoft.com/office/officeart/2009/3/layout/CircleRelationship"/>
    <dgm:cxn modelId="{99967EC4-E83F-45FF-8A00-8BF0FCCBBBDB}" type="presParOf" srcId="{42B4BAE5-5AF2-4EFD-8326-79692ED6DDED}" destId="{C0814E87-268B-40D2-9576-C0AF5FFA4D95}" srcOrd="0" destOrd="0" presId="urn:microsoft.com/office/officeart/2009/3/layout/CircleRelationship"/>
    <dgm:cxn modelId="{751D424A-6A30-46FF-ABBF-571A4DA95A48}" type="presParOf" srcId="{F2508FAE-99A9-4ECF-AF00-49803D9B1E0B}" destId="{511C9370-0B27-492D-AF80-0EAD66C8F6B2}" srcOrd="19" destOrd="0" presId="urn:microsoft.com/office/officeart/2009/3/layout/CircleRelationship"/>
    <dgm:cxn modelId="{B187D2A1-5A74-4F38-B0C8-0A9F673EE8B9}" type="presParOf" srcId="{511C9370-0B27-492D-AF80-0EAD66C8F6B2}" destId="{72E529F6-7D72-40D3-889A-52EA3C682919}" srcOrd="0" destOrd="0" presId="urn:microsoft.com/office/officeart/2009/3/layout/CircleRelationship"/>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18F6EE-6F24-4C10-9971-2F23962F0DFA}" type="doc">
      <dgm:prSet loTypeId="urn:microsoft.com/office/officeart/2009/3/layout/CircleRelationship" loCatId="relationship" qsTypeId="urn:microsoft.com/office/officeart/2005/8/quickstyle/simple1" qsCatId="simple" csTypeId="urn:microsoft.com/office/officeart/2005/8/colors/colorful1" csCatId="colorful" phldr="1"/>
      <dgm:spPr/>
      <dgm:t>
        <a:bodyPr/>
        <a:lstStyle/>
        <a:p>
          <a:endParaRPr lang="fr-FR"/>
        </a:p>
      </dgm:t>
    </dgm:pt>
    <dgm:pt modelId="{4C940C2F-9E85-457F-B657-A5AEAC2E618B}">
      <dgm:prSet phldrT="[Texte]" custT="1"/>
      <dgm:spPr>
        <a:blipFill rotWithShape="0">
          <a:blip xmlns:r="http://schemas.openxmlformats.org/officeDocument/2006/relationships" r:embed="rId1"/>
          <a:stretch>
            <a:fillRect/>
          </a:stretch>
        </a:blipFill>
      </dgm:spPr>
      <dgm:t>
        <a:bodyPr/>
        <a:lstStyle/>
        <a:p>
          <a:pPr algn="ctr" rtl="1"/>
          <a:r>
            <a:rPr lang="ar-DZ" sz="2000" b="1" dirty="0" smtClean="0">
              <a:effectLst>
                <a:outerShdw blurRad="38100" dist="38100" dir="2700000" algn="tl">
                  <a:srgbClr val="000000">
                    <a:alpha val="43137"/>
                  </a:srgbClr>
                </a:outerShdw>
              </a:effectLst>
            </a:rPr>
            <a:t> </a:t>
          </a:r>
          <a:endParaRPr lang="fr-FR" sz="2000" b="1" dirty="0">
            <a:effectLst>
              <a:outerShdw blurRad="38100" dist="38100" dir="2700000" algn="tl">
                <a:srgbClr val="000000">
                  <a:alpha val="43137"/>
                </a:srgbClr>
              </a:outerShdw>
            </a:effectLst>
          </a:endParaRPr>
        </a:p>
      </dgm:t>
    </dgm:pt>
    <dgm:pt modelId="{B9B4CD77-F4AC-4511-A323-026ED996D3E2}" type="parTrans" cxnId="{1360C616-BCDA-4CDC-9CD6-8FAAE29C5B35}">
      <dgm:prSet/>
      <dgm:spPr/>
      <dgm:t>
        <a:bodyPr/>
        <a:lstStyle/>
        <a:p>
          <a:pPr algn="ctr" rtl="1"/>
          <a:endParaRPr lang="fr-FR" sz="2000" b="1">
            <a:effectLst>
              <a:outerShdw blurRad="38100" dist="38100" dir="2700000" algn="tl">
                <a:srgbClr val="000000">
                  <a:alpha val="43137"/>
                </a:srgbClr>
              </a:outerShdw>
            </a:effectLst>
          </a:endParaRPr>
        </a:p>
      </dgm:t>
    </dgm:pt>
    <dgm:pt modelId="{54279310-29A6-408B-AC7E-C41C36825D43}" type="sibTrans" cxnId="{1360C616-BCDA-4CDC-9CD6-8FAAE29C5B35}">
      <dgm:prSet/>
      <dgm:spPr/>
      <dgm:t>
        <a:bodyPr/>
        <a:lstStyle/>
        <a:p>
          <a:pPr algn="ctr" rtl="1"/>
          <a:endParaRPr lang="fr-FR" sz="2000" b="1">
            <a:effectLst>
              <a:outerShdw blurRad="38100" dist="38100" dir="2700000" algn="tl">
                <a:srgbClr val="000000">
                  <a:alpha val="43137"/>
                </a:srgbClr>
              </a:outerShdw>
            </a:effectLst>
          </a:endParaRPr>
        </a:p>
      </dgm:t>
    </dgm:pt>
    <dgm:pt modelId="{E6E892E7-90EE-45FE-8A3E-3640A37336AF}">
      <dgm:prSet phldrT="[Texte]" custT="1"/>
      <dgm:spPr>
        <a:solidFill>
          <a:schemeClr val="accent1">
            <a:lumMod val="75000"/>
          </a:schemeClr>
        </a:solidFill>
      </dgm:spPr>
      <dgm:t>
        <a:bodyPr/>
        <a:lstStyle/>
        <a:p>
          <a:pPr algn="ctr" rtl="1"/>
          <a:r>
            <a:rPr lang="ar-SA" sz="2000" b="1" dirty="0" smtClean="0">
              <a:effectLst>
                <a:outerShdw blurRad="38100" dist="38100" dir="2700000" algn="tl">
                  <a:srgbClr val="000000">
                    <a:alpha val="43137"/>
                  </a:srgbClr>
                </a:outerShdw>
              </a:effectLst>
            </a:rPr>
            <a:t>البيئة والتغير المناخي</a:t>
          </a:r>
          <a:endParaRPr lang="fr-FR" sz="2000" b="1" dirty="0">
            <a:effectLst>
              <a:outerShdw blurRad="38100" dist="38100" dir="2700000" algn="tl">
                <a:srgbClr val="000000">
                  <a:alpha val="43137"/>
                </a:srgbClr>
              </a:outerShdw>
            </a:effectLst>
          </a:endParaRPr>
        </a:p>
      </dgm:t>
    </dgm:pt>
    <dgm:pt modelId="{2F4803F9-DD25-46CB-97F7-F611F63D8D55}" type="parTrans" cxnId="{3FE77873-AA62-49FA-9D50-C3C920163E71}">
      <dgm:prSet/>
      <dgm:spPr/>
      <dgm:t>
        <a:bodyPr/>
        <a:lstStyle/>
        <a:p>
          <a:pPr algn="ctr" rtl="1"/>
          <a:endParaRPr lang="fr-FR" sz="2000" b="1">
            <a:effectLst>
              <a:outerShdw blurRad="38100" dist="38100" dir="2700000" algn="tl">
                <a:srgbClr val="000000">
                  <a:alpha val="43137"/>
                </a:srgbClr>
              </a:outerShdw>
            </a:effectLst>
          </a:endParaRPr>
        </a:p>
      </dgm:t>
    </dgm:pt>
    <dgm:pt modelId="{C04E4F34-3E05-48B0-843C-F1A9F197ADCB}" type="sibTrans" cxnId="{3FE77873-AA62-49FA-9D50-C3C920163E71}">
      <dgm:prSet/>
      <dgm:spPr/>
      <dgm:t>
        <a:bodyPr/>
        <a:lstStyle/>
        <a:p>
          <a:pPr algn="ctr" rtl="1"/>
          <a:endParaRPr lang="fr-FR" sz="2000" b="1">
            <a:effectLst>
              <a:outerShdw blurRad="38100" dist="38100" dir="2700000" algn="tl">
                <a:srgbClr val="000000">
                  <a:alpha val="43137"/>
                </a:srgbClr>
              </a:outerShdw>
            </a:effectLst>
          </a:endParaRPr>
        </a:p>
      </dgm:t>
    </dgm:pt>
    <dgm:pt modelId="{22CFF481-EB57-4659-9CA1-C99203AB4B9E}">
      <dgm:prSet phldrT="[Texte]" custT="1"/>
      <dgm:spPr>
        <a:solidFill>
          <a:srgbClr val="13A5A2"/>
        </a:solidFill>
      </dgm:spPr>
      <dgm:t>
        <a:bodyPr/>
        <a:lstStyle/>
        <a:p>
          <a:pPr algn="ctr" rtl="1"/>
          <a:r>
            <a:rPr lang="ar-SA" sz="2000" b="1" dirty="0" smtClean="0">
              <a:effectLst>
                <a:outerShdw blurRad="38100" dist="38100" dir="2700000" algn="tl">
                  <a:srgbClr val="000000">
                    <a:alpha val="43137"/>
                  </a:srgbClr>
                </a:outerShdw>
              </a:effectLst>
            </a:rPr>
            <a:t>توفر الموارد غير المستغلة</a:t>
          </a:r>
          <a:endParaRPr lang="fr-FR" sz="2000" b="1" dirty="0" smtClean="0">
            <a:effectLst>
              <a:outerShdw blurRad="38100" dist="38100" dir="2700000" algn="tl">
                <a:srgbClr val="000000">
                  <a:alpha val="43137"/>
                </a:srgbClr>
              </a:outerShdw>
            </a:effectLst>
          </a:endParaRPr>
        </a:p>
        <a:p>
          <a:pPr algn="ctr" rtl="1"/>
          <a:endParaRPr lang="fr-FR" sz="2000" b="1" dirty="0">
            <a:effectLst>
              <a:outerShdw blurRad="38100" dist="38100" dir="2700000" algn="tl">
                <a:srgbClr val="000000">
                  <a:alpha val="43137"/>
                </a:srgbClr>
              </a:outerShdw>
            </a:effectLst>
          </a:endParaRPr>
        </a:p>
      </dgm:t>
    </dgm:pt>
    <dgm:pt modelId="{D95483B7-5EBA-4AB0-BE1A-D016DBA279C3}" type="parTrans" cxnId="{5AE5D772-81D9-46B9-AA4D-4FBABAC4EEAD}">
      <dgm:prSet/>
      <dgm:spPr/>
      <dgm:t>
        <a:bodyPr/>
        <a:lstStyle/>
        <a:p>
          <a:pPr algn="ctr" rtl="1"/>
          <a:endParaRPr lang="fr-FR" sz="2000" b="1">
            <a:effectLst>
              <a:outerShdw blurRad="38100" dist="38100" dir="2700000" algn="tl">
                <a:srgbClr val="000000">
                  <a:alpha val="43137"/>
                </a:srgbClr>
              </a:outerShdw>
            </a:effectLst>
          </a:endParaRPr>
        </a:p>
      </dgm:t>
    </dgm:pt>
    <dgm:pt modelId="{9D9A3F5B-FE78-4811-B604-64FA5B67EA6F}" type="sibTrans" cxnId="{5AE5D772-81D9-46B9-AA4D-4FBABAC4EEAD}">
      <dgm:prSet/>
      <dgm:spPr/>
      <dgm:t>
        <a:bodyPr/>
        <a:lstStyle/>
        <a:p>
          <a:pPr algn="ctr" rtl="1"/>
          <a:endParaRPr lang="fr-FR" sz="2000" b="1">
            <a:effectLst>
              <a:outerShdw blurRad="38100" dist="38100" dir="2700000" algn="tl">
                <a:srgbClr val="000000">
                  <a:alpha val="43137"/>
                </a:srgbClr>
              </a:outerShdw>
            </a:effectLst>
          </a:endParaRPr>
        </a:p>
      </dgm:t>
    </dgm:pt>
    <dgm:pt modelId="{3A824AEF-A8A4-476F-9AAB-6AF448F0C367}">
      <dgm:prSet custT="1"/>
      <dgm:spPr/>
      <dgm:t>
        <a:bodyPr/>
        <a:lstStyle/>
        <a:p>
          <a:pPr algn="ctr" rtl="1"/>
          <a:r>
            <a:rPr lang="ar-SA" sz="2000" b="1" dirty="0" smtClean="0">
              <a:effectLst>
                <a:outerShdw blurRad="38100" dist="38100" dir="2700000" algn="tl">
                  <a:srgbClr val="000000">
                    <a:alpha val="43137"/>
                  </a:srgbClr>
                </a:outerShdw>
              </a:effectLst>
            </a:rPr>
            <a:t>السياسة الاقتصادية للدولة</a:t>
          </a:r>
          <a:endParaRPr lang="fr-FR" sz="2000" b="1" dirty="0">
            <a:effectLst>
              <a:outerShdw blurRad="38100" dist="38100" dir="2700000" algn="tl">
                <a:srgbClr val="000000">
                  <a:alpha val="43137"/>
                </a:srgbClr>
              </a:outerShdw>
            </a:effectLst>
          </a:endParaRPr>
        </a:p>
      </dgm:t>
    </dgm:pt>
    <dgm:pt modelId="{A1DC9C4B-DD02-42B4-9EDB-75EC8CD8F62A}" type="parTrans" cxnId="{44C0A443-699A-47B2-BED1-F67259B1A8DF}">
      <dgm:prSet/>
      <dgm:spPr/>
      <dgm:t>
        <a:bodyPr/>
        <a:lstStyle/>
        <a:p>
          <a:pPr algn="ctr" rtl="1"/>
          <a:endParaRPr lang="fr-FR" sz="2000" b="1">
            <a:effectLst>
              <a:outerShdw blurRad="38100" dist="38100" dir="2700000" algn="tl">
                <a:srgbClr val="000000">
                  <a:alpha val="43137"/>
                </a:srgbClr>
              </a:outerShdw>
            </a:effectLst>
          </a:endParaRPr>
        </a:p>
      </dgm:t>
    </dgm:pt>
    <dgm:pt modelId="{91A2D822-4BD4-4C5B-950F-3BE4083F160C}" type="sibTrans" cxnId="{44C0A443-699A-47B2-BED1-F67259B1A8DF}">
      <dgm:prSet/>
      <dgm:spPr/>
      <dgm:t>
        <a:bodyPr/>
        <a:lstStyle/>
        <a:p>
          <a:pPr algn="ctr" rtl="1"/>
          <a:endParaRPr lang="fr-FR" sz="2000" b="1">
            <a:effectLst>
              <a:outerShdw blurRad="38100" dist="38100" dir="2700000" algn="tl">
                <a:srgbClr val="000000">
                  <a:alpha val="43137"/>
                </a:srgbClr>
              </a:outerShdw>
            </a:effectLst>
          </a:endParaRPr>
        </a:p>
      </dgm:t>
    </dgm:pt>
    <dgm:pt modelId="{BFA86557-FB35-41A9-AF5F-51BF60E0EB40}">
      <dgm:prSet custT="1"/>
      <dgm:spPr/>
      <dgm:t>
        <a:bodyPr/>
        <a:lstStyle/>
        <a:p>
          <a:pPr algn="ctr" rtl="1"/>
          <a:r>
            <a:rPr lang="ar-SA" sz="2000" b="1" dirty="0" smtClean="0">
              <a:effectLst>
                <a:outerShdw blurRad="38100" dist="38100" dir="2700000" algn="tl">
                  <a:srgbClr val="000000">
                    <a:alpha val="43137"/>
                  </a:srgbClr>
                </a:outerShdw>
              </a:effectLst>
            </a:rPr>
            <a:t>السفريات والزيارات</a:t>
          </a:r>
          <a:endParaRPr lang="fr-FR" sz="2000" b="1" dirty="0">
            <a:effectLst>
              <a:outerShdw blurRad="38100" dist="38100" dir="2700000" algn="tl">
                <a:srgbClr val="000000">
                  <a:alpha val="43137"/>
                </a:srgbClr>
              </a:outerShdw>
            </a:effectLst>
          </a:endParaRPr>
        </a:p>
      </dgm:t>
    </dgm:pt>
    <dgm:pt modelId="{087EB839-68BD-4D8B-8264-612AED2F4E1F}" type="parTrans" cxnId="{E3CB6AE6-00F6-4FAE-9C90-DC2E5925B509}">
      <dgm:prSet/>
      <dgm:spPr/>
      <dgm:t>
        <a:bodyPr/>
        <a:lstStyle/>
        <a:p>
          <a:pPr algn="ctr" rtl="1"/>
          <a:endParaRPr lang="fr-FR" sz="2000" b="1">
            <a:effectLst>
              <a:outerShdw blurRad="38100" dist="38100" dir="2700000" algn="tl">
                <a:srgbClr val="000000">
                  <a:alpha val="43137"/>
                </a:srgbClr>
              </a:outerShdw>
            </a:effectLst>
          </a:endParaRPr>
        </a:p>
      </dgm:t>
    </dgm:pt>
    <dgm:pt modelId="{0AB3108D-F855-4BD0-89D7-586E4958A000}" type="sibTrans" cxnId="{E3CB6AE6-00F6-4FAE-9C90-DC2E5925B509}">
      <dgm:prSet/>
      <dgm:spPr/>
      <dgm:t>
        <a:bodyPr/>
        <a:lstStyle/>
        <a:p>
          <a:pPr algn="ctr" rtl="1"/>
          <a:endParaRPr lang="fr-FR" sz="2000" b="1">
            <a:effectLst>
              <a:outerShdw blurRad="38100" dist="38100" dir="2700000" algn="tl">
                <a:srgbClr val="000000">
                  <a:alpha val="43137"/>
                </a:srgbClr>
              </a:outerShdw>
            </a:effectLst>
          </a:endParaRPr>
        </a:p>
      </dgm:t>
    </dgm:pt>
    <dgm:pt modelId="{BB43F100-09E8-4A34-9A72-EBB7ABFAE810}">
      <dgm:prSet custT="1"/>
      <dgm:spPr>
        <a:solidFill>
          <a:srgbClr val="FEC200"/>
        </a:solidFill>
      </dgm:spPr>
      <dgm:t>
        <a:bodyPr/>
        <a:lstStyle/>
        <a:p>
          <a:pPr algn="ctr" rtl="1"/>
          <a:r>
            <a:rPr lang="ar-SA" sz="2000" b="1" dirty="0" smtClean="0">
              <a:effectLst>
                <a:outerShdw blurRad="38100" dist="38100" dir="2700000" algn="tl">
                  <a:srgbClr val="000000">
                    <a:alpha val="43137"/>
                  </a:srgbClr>
                </a:outerShdw>
              </a:effectLst>
            </a:rPr>
            <a:t>الأزمات والمواقف الطارئة</a:t>
          </a:r>
          <a:endParaRPr lang="fr-FR" sz="2000" b="1" dirty="0">
            <a:effectLst>
              <a:outerShdw blurRad="38100" dist="38100" dir="2700000" algn="tl">
                <a:srgbClr val="000000">
                  <a:alpha val="43137"/>
                </a:srgbClr>
              </a:outerShdw>
            </a:effectLst>
          </a:endParaRPr>
        </a:p>
      </dgm:t>
    </dgm:pt>
    <dgm:pt modelId="{42F88ACE-FE3B-4C99-9FFE-C32C84DF5083}" type="parTrans" cxnId="{610CB9DB-3CBD-4F54-8975-09BFD2601DC6}">
      <dgm:prSet/>
      <dgm:spPr/>
      <dgm:t>
        <a:bodyPr/>
        <a:lstStyle/>
        <a:p>
          <a:pPr algn="ctr" rtl="1"/>
          <a:endParaRPr lang="fr-FR" sz="2000" b="1">
            <a:effectLst>
              <a:outerShdw blurRad="38100" dist="38100" dir="2700000" algn="tl">
                <a:srgbClr val="000000">
                  <a:alpha val="43137"/>
                </a:srgbClr>
              </a:outerShdw>
            </a:effectLst>
          </a:endParaRPr>
        </a:p>
      </dgm:t>
    </dgm:pt>
    <dgm:pt modelId="{E102B5EF-366F-4E93-BDDE-36FA91247B8E}" type="sibTrans" cxnId="{610CB9DB-3CBD-4F54-8975-09BFD2601DC6}">
      <dgm:prSet/>
      <dgm:spPr/>
      <dgm:t>
        <a:bodyPr/>
        <a:lstStyle/>
        <a:p>
          <a:pPr algn="ctr" rtl="1"/>
          <a:endParaRPr lang="fr-FR" sz="2000" b="1">
            <a:effectLst>
              <a:outerShdw blurRad="38100" dist="38100" dir="2700000" algn="tl">
                <a:srgbClr val="000000">
                  <a:alpha val="43137"/>
                </a:srgbClr>
              </a:outerShdw>
            </a:effectLst>
          </a:endParaRPr>
        </a:p>
      </dgm:t>
    </dgm:pt>
    <dgm:pt modelId="{F2508FAE-99A9-4ECF-AF00-49803D9B1E0B}" type="pres">
      <dgm:prSet presAssocID="{AD18F6EE-6F24-4C10-9971-2F23962F0DFA}" presName="Name0" presStyleCnt="0">
        <dgm:presLayoutVars>
          <dgm:chMax val="1"/>
          <dgm:chPref val="1"/>
        </dgm:presLayoutVars>
      </dgm:prSet>
      <dgm:spPr/>
      <dgm:t>
        <a:bodyPr/>
        <a:lstStyle/>
        <a:p>
          <a:endParaRPr lang="fr-FR"/>
        </a:p>
      </dgm:t>
    </dgm:pt>
    <dgm:pt modelId="{38A7B648-4FC9-4785-81D7-1677DB45A7EC}" type="pres">
      <dgm:prSet presAssocID="{4C940C2F-9E85-457F-B657-A5AEAC2E618B}" presName="Parent" presStyleLbl="node0" presStyleIdx="0" presStyleCnt="1" custLinFactNeighborX="782" custLinFactNeighborY="-2344">
        <dgm:presLayoutVars>
          <dgm:chMax val="5"/>
          <dgm:chPref val="5"/>
        </dgm:presLayoutVars>
      </dgm:prSet>
      <dgm:spPr/>
      <dgm:t>
        <a:bodyPr/>
        <a:lstStyle/>
        <a:p>
          <a:endParaRPr lang="fr-FR"/>
        </a:p>
      </dgm:t>
    </dgm:pt>
    <dgm:pt modelId="{92FD7152-064D-4CF0-BE40-D5013AF413CA}" type="pres">
      <dgm:prSet presAssocID="{4C940C2F-9E85-457F-B657-A5AEAC2E618B}" presName="Accent2" presStyleLbl="node1" presStyleIdx="0" presStyleCnt="19"/>
      <dgm:spPr/>
      <dgm:t>
        <a:bodyPr/>
        <a:lstStyle/>
        <a:p>
          <a:endParaRPr lang="fr-FR"/>
        </a:p>
      </dgm:t>
    </dgm:pt>
    <dgm:pt modelId="{9A74C21F-6FA9-4B42-BBB5-8A5DB6EFDD86}" type="pres">
      <dgm:prSet presAssocID="{4C940C2F-9E85-457F-B657-A5AEAC2E618B}" presName="Accent3" presStyleLbl="node1" presStyleIdx="1" presStyleCnt="19"/>
      <dgm:spPr/>
      <dgm:t>
        <a:bodyPr/>
        <a:lstStyle/>
        <a:p>
          <a:endParaRPr lang="fr-FR"/>
        </a:p>
      </dgm:t>
    </dgm:pt>
    <dgm:pt modelId="{ADF10E6B-5791-4381-9926-B5729C012DA7}" type="pres">
      <dgm:prSet presAssocID="{4C940C2F-9E85-457F-B657-A5AEAC2E618B}" presName="Accent4" presStyleLbl="node1" presStyleIdx="2" presStyleCnt="19"/>
      <dgm:spPr/>
      <dgm:t>
        <a:bodyPr/>
        <a:lstStyle/>
        <a:p>
          <a:endParaRPr lang="fr-FR"/>
        </a:p>
      </dgm:t>
    </dgm:pt>
    <dgm:pt modelId="{6906171F-862C-4D1C-8A44-CE5826782B8E}" type="pres">
      <dgm:prSet presAssocID="{4C940C2F-9E85-457F-B657-A5AEAC2E618B}" presName="Accent5" presStyleLbl="node1" presStyleIdx="3" presStyleCnt="19"/>
      <dgm:spPr/>
      <dgm:t>
        <a:bodyPr/>
        <a:lstStyle/>
        <a:p>
          <a:endParaRPr lang="fr-FR"/>
        </a:p>
      </dgm:t>
    </dgm:pt>
    <dgm:pt modelId="{6F3F02B6-2AA1-450B-8D1F-1126F8C39E1B}" type="pres">
      <dgm:prSet presAssocID="{4C940C2F-9E85-457F-B657-A5AEAC2E618B}" presName="Accent6" presStyleLbl="node1" presStyleIdx="4" presStyleCnt="19"/>
      <dgm:spPr/>
      <dgm:t>
        <a:bodyPr/>
        <a:lstStyle/>
        <a:p>
          <a:endParaRPr lang="fr-FR"/>
        </a:p>
      </dgm:t>
    </dgm:pt>
    <dgm:pt modelId="{7AA96050-8633-4A79-B65C-CCE11448E907}" type="pres">
      <dgm:prSet presAssocID="{E6E892E7-90EE-45FE-8A3E-3640A37336AF}" presName="Child1" presStyleLbl="node1" presStyleIdx="5" presStyleCnt="19" custScaleX="139083" custLinFactNeighborX="-30206" custLinFactNeighborY="-1492">
        <dgm:presLayoutVars>
          <dgm:chMax val="0"/>
          <dgm:chPref val="0"/>
        </dgm:presLayoutVars>
      </dgm:prSet>
      <dgm:spPr/>
      <dgm:t>
        <a:bodyPr/>
        <a:lstStyle/>
        <a:p>
          <a:endParaRPr lang="fr-FR"/>
        </a:p>
      </dgm:t>
    </dgm:pt>
    <dgm:pt modelId="{8474AE87-2593-4532-9D62-41A2B4987A1F}" type="pres">
      <dgm:prSet presAssocID="{E6E892E7-90EE-45FE-8A3E-3640A37336AF}" presName="Accent7" presStyleCnt="0"/>
      <dgm:spPr/>
      <dgm:t>
        <a:bodyPr/>
        <a:lstStyle/>
        <a:p>
          <a:endParaRPr lang="fr-FR"/>
        </a:p>
      </dgm:t>
    </dgm:pt>
    <dgm:pt modelId="{BA0E30A8-5301-4632-967D-E6D992169C1F}" type="pres">
      <dgm:prSet presAssocID="{E6E892E7-90EE-45FE-8A3E-3640A37336AF}" presName="AccentHold1" presStyleLbl="node1" presStyleIdx="6" presStyleCnt="19"/>
      <dgm:spPr/>
      <dgm:t>
        <a:bodyPr/>
        <a:lstStyle/>
        <a:p>
          <a:endParaRPr lang="fr-FR"/>
        </a:p>
      </dgm:t>
    </dgm:pt>
    <dgm:pt modelId="{854ED06B-7444-49E1-B9CC-E03C892F8FEA}" type="pres">
      <dgm:prSet presAssocID="{E6E892E7-90EE-45FE-8A3E-3640A37336AF}" presName="Accent8" presStyleCnt="0"/>
      <dgm:spPr/>
      <dgm:t>
        <a:bodyPr/>
        <a:lstStyle/>
        <a:p>
          <a:endParaRPr lang="fr-FR"/>
        </a:p>
      </dgm:t>
    </dgm:pt>
    <dgm:pt modelId="{9AC9893A-DA4D-40C1-9072-24C64235FF8F}" type="pres">
      <dgm:prSet presAssocID="{E6E892E7-90EE-45FE-8A3E-3640A37336AF}" presName="AccentHold2" presStyleLbl="node1" presStyleIdx="7" presStyleCnt="19"/>
      <dgm:spPr/>
      <dgm:t>
        <a:bodyPr/>
        <a:lstStyle/>
        <a:p>
          <a:endParaRPr lang="fr-FR"/>
        </a:p>
      </dgm:t>
    </dgm:pt>
    <dgm:pt modelId="{E9B920EA-FE05-4C60-92AB-80578160A807}" type="pres">
      <dgm:prSet presAssocID="{BB43F100-09E8-4A34-9A72-EBB7ABFAE810}" presName="Child2" presStyleLbl="node1" presStyleIdx="8" presStyleCnt="19" custScaleX="140860" custLinFactNeighborX="39989" custLinFactNeighborY="48683">
        <dgm:presLayoutVars>
          <dgm:chMax val="0"/>
          <dgm:chPref val="0"/>
        </dgm:presLayoutVars>
      </dgm:prSet>
      <dgm:spPr/>
      <dgm:t>
        <a:bodyPr/>
        <a:lstStyle/>
        <a:p>
          <a:endParaRPr lang="fr-FR"/>
        </a:p>
      </dgm:t>
    </dgm:pt>
    <dgm:pt modelId="{247EA5CE-5997-43F6-B22A-99A87A9AD88C}" type="pres">
      <dgm:prSet presAssocID="{BB43F100-09E8-4A34-9A72-EBB7ABFAE810}" presName="Accent9" presStyleCnt="0"/>
      <dgm:spPr/>
      <dgm:t>
        <a:bodyPr/>
        <a:lstStyle/>
        <a:p>
          <a:endParaRPr lang="fr-FR"/>
        </a:p>
      </dgm:t>
    </dgm:pt>
    <dgm:pt modelId="{7EE3E6DC-563D-4587-9126-0A78F8C9C4D2}" type="pres">
      <dgm:prSet presAssocID="{BB43F100-09E8-4A34-9A72-EBB7ABFAE810}" presName="AccentHold1" presStyleLbl="node1" presStyleIdx="9" presStyleCnt="19"/>
      <dgm:spPr/>
      <dgm:t>
        <a:bodyPr/>
        <a:lstStyle/>
        <a:p>
          <a:endParaRPr lang="fr-FR"/>
        </a:p>
      </dgm:t>
    </dgm:pt>
    <dgm:pt modelId="{BDBDC9A1-6735-4904-A992-857E5706738C}" type="pres">
      <dgm:prSet presAssocID="{BB43F100-09E8-4A34-9A72-EBB7ABFAE810}" presName="Accent10" presStyleCnt="0"/>
      <dgm:spPr/>
      <dgm:t>
        <a:bodyPr/>
        <a:lstStyle/>
        <a:p>
          <a:endParaRPr lang="fr-FR"/>
        </a:p>
      </dgm:t>
    </dgm:pt>
    <dgm:pt modelId="{4807D76A-1BC7-48AA-B4E1-8007FF9938F5}" type="pres">
      <dgm:prSet presAssocID="{BB43F100-09E8-4A34-9A72-EBB7ABFAE810}" presName="AccentHold2" presStyleLbl="node1" presStyleIdx="10" presStyleCnt="19"/>
      <dgm:spPr/>
      <dgm:t>
        <a:bodyPr/>
        <a:lstStyle/>
        <a:p>
          <a:endParaRPr lang="fr-FR"/>
        </a:p>
      </dgm:t>
    </dgm:pt>
    <dgm:pt modelId="{F1C0AAE5-A399-47BC-A74A-868FE9430909}" type="pres">
      <dgm:prSet presAssocID="{BB43F100-09E8-4A34-9A72-EBB7ABFAE810}" presName="Accent11" presStyleCnt="0"/>
      <dgm:spPr/>
      <dgm:t>
        <a:bodyPr/>
        <a:lstStyle/>
        <a:p>
          <a:endParaRPr lang="fr-FR"/>
        </a:p>
      </dgm:t>
    </dgm:pt>
    <dgm:pt modelId="{A9C3F08A-FE16-4907-A65C-A5A71AE25A5C}" type="pres">
      <dgm:prSet presAssocID="{BB43F100-09E8-4A34-9A72-EBB7ABFAE810}" presName="AccentHold3" presStyleLbl="node1" presStyleIdx="11" presStyleCnt="19"/>
      <dgm:spPr/>
      <dgm:t>
        <a:bodyPr/>
        <a:lstStyle/>
        <a:p>
          <a:endParaRPr lang="fr-FR"/>
        </a:p>
      </dgm:t>
    </dgm:pt>
    <dgm:pt modelId="{1D06950A-8FFE-48A8-94C1-D176D1D92C23}" type="pres">
      <dgm:prSet presAssocID="{BFA86557-FB35-41A9-AF5F-51BF60E0EB40}" presName="Child3" presStyleLbl="node1" presStyleIdx="12" presStyleCnt="19" custScaleX="169939" custLinFactNeighborX="-72423" custLinFactNeighborY="5762">
        <dgm:presLayoutVars>
          <dgm:chMax val="0"/>
          <dgm:chPref val="0"/>
        </dgm:presLayoutVars>
      </dgm:prSet>
      <dgm:spPr/>
      <dgm:t>
        <a:bodyPr/>
        <a:lstStyle/>
        <a:p>
          <a:endParaRPr lang="fr-FR"/>
        </a:p>
      </dgm:t>
    </dgm:pt>
    <dgm:pt modelId="{F48F978B-61B6-4CC4-9F7D-025A9E0F45D9}" type="pres">
      <dgm:prSet presAssocID="{BFA86557-FB35-41A9-AF5F-51BF60E0EB40}" presName="Accent12" presStyleCnt="0"/>
      <dgm:spPr/>
      <dgm:t>
        <a:bodyPr/>
        <a:lstStyle/>
        <a:p>
          <a:endParaRPr lang="fr-FR"/>
        </a:p>
      </dgm:t>
    </dgm:pt>
    <dgm:pt modelId="{0AA01BDA-C4CD-4092-AA65-729389E8E345}" type="pres">
      <dgm:prSet presAssocID="{BFA86557-FB35-41A9-AF5F-51BF60E0EB40}" presName="AccentHold1" presStyleLbl="node1" presStyleIdx="13" presStyleCnt="19"/>
      <dgm:spPr/>
      <dgm:t>
        <a:bodyPr/>
        <a:lstStyle/>
        <a:p>
          <a:endParaRPr lang="fr-FR"/>
        </a:p>
      </dgm:t>
    </dgm:pt>
    <dgm:pt modelId="{A9918DB7-90C1-4580-99AF-150738A1C395}" type="pres">
      <dgm:prSet presAssocID="{3A824AEF-A8A4-476F-9AAB-6AF448F0C367}" presName="Child4" presStyleLbl="node1" presStyleIdx="14" presStyleCnt="19">
        <dgm:presLayoutVars>
          <dgm:chMax val="0"/>
          <dgm:chPref val="0"/>
        </dgm:presLayoutVars>
      </dgm:prSet>
      <dgm:spPr/>
      <dgm:t>
        <a:bodyPr/>
        <a:lstStyle/>
        <a:p>
          <a:endParaRPr lang="fr-FR"/>
        </a:p>
      </dgm:t>
    </dgm:pt>
    <dgm:pt modelId="{8B5D00C0-4429-43AC-9F61-5AC9BDC443D9}" type="pres">
      <dgm:prSet presAssocID="{3A824AEF-A8A4-476F-9AAB-6AF448F0C367}" presName="Accent13" presStyleCnt="0"/>
      <dgm:spPr/>
      <dgm:t>
        <a:bodyPr/>
        <a:lstStyle/>
        <a:p>
          <a:endParaRPr lang="fr-FR"/>
        </a:p>
      </dgm:t>
    </dgm:pt>
    <dgm:pt modelId="{5D71EF3D-4171-413B-9BAB-A2AB98838376}" type="pres">
      <dgm:prSet presAssocID="{3A824AEF-A8A4-476F-9AAB-6AF448F0C367}" presName="AccentHold1" presStyleLbl="node1" presStyleIdx="15" presStyleCnt="19"/>
      <dgm:spPr/>
      <dgm:t>
        <a:bodyPr/>
        <a:lstStyle/>
        <a:p>
          <a:endParaRPr lang="fr-FR"/>
        </a:p>
      </dgm:t>
    </dgm:pt>
    <dgm:pt modelId="{93019304-41EB-46CA-A671-79C155873907}" type="pres">
      <dgm:prSet presAssocID="{22CFF481-EB57-4659-9CA1-C99203AB4B9E}" presName="Child5" presStyleLbl="node1" presStyleIdx="16" presStyleCnt="19" custScaleX="164954" custLinFactNeighborX="59304" custLinFactNeighborY="26687">
        <dgm:presLayoutVars>
          <dgm:chMax val="0"/>
          <dgm:chPref val="0"/>
        </dgm:presLayoutVars>
      </dgm:prSet>
      <dgm:spPr/>
      <dgm:t>
        <a:bodyPr/>
        <a:lstStyle/>
        <a:p>
          <a:endParaRPr lang="fr-FR"/>
        </a:p>
      </dgm:t>
    </dgm:pt>
    <dgm:pt modelId="{42B4BAE5-5AF2-4EFD-8326-79692ED6DDED}" type="pres">
      <dgm:prSet presAssocID="{22CFF481-EB57-4659-9CA1-C99203AB4B9E}" presName="Accent15" presStyleCnt="0"/>
      <dgm:spPr/>
      <dgm:t>
        <a:bodyPr/>
        <a:lstStyle/>
        <a:p>
          <a:endParaRPr lang="fr-FR"/>
        </a:p>
      </dgm:t>
    </dgm:pt>
    <dgm:pt modelId="{C0814E87-268B-40D2-9576-C0AF5FFA4D95}" type="pres">
      <dgm:prSet presAssocID="{22CFF481-EB57-4659-9CA1-C99203AB4B9E}" presName="AccentHold2" presStyleLbl="node1" presStyleIdx="17" presStyleCnt="19"/>
      <dgm:spPr/>
      <dgm:t>
        <a:bodyPr/>
        <a:lstStyle/>
        <a:p>
          <a:endParaRPr lang="fr-FR"/>
        </a:p>
      </dgm:t>
    </dgm:pt>
    <dgm:pt modelId="{511C9370-0B27-492D-AF80-0EAD66C8F6B2}" type="pres">
      <dgm:prSet presAssocID="{22CFF481-EB57-4659-9CA1-C99203AB4B9E}" presName="Accent16" presStyleCnt="0"/>
      <dgm:spPr/>
      <dgm:t>
        <a:bodyPr/>
        <a:lstStyle/>
        <a:p>
          <a:endParaRPr lang="fr-FR"/>
        </a:p>
      </dgm:t>
    </dgm:pt>
    <dgm:pt modelId="{72E529F6-7D72-40D3-889A-52EA3C682919}" type="pres">
      <dgm:prSet presAssocID="{22CFF481-EB57-4659-9CA1-C99203AB4B9E}" presName="AccentHold3" presStyleLbl="node1" presStyleIdx="18" presStyleCnt="19" custLinFactX="-200000" custLinFactY="45069" custLinFactNeighborX="-265123" custLinFactNeighborY="100000"/>
      <dgm:spPr/>
      <dgm:t>
        <a:bodyPr/>
        <a:lstStyle/>
        <a:p>
          <a:endParaRPr lang="fr-FR"/>
        </a:p>
      </dgm:t>
    </dgm:pt>
  </dgm:ptLst>
  <dgm:cxnLst>
    <dgm:cxn modelId="{3FE77873-AA62-49FA-9D50-C3C920163E71}" srcId="{4C940C2F-9E85-457F-B657-A5AEAC2E618B}" destId="{E6E892E7-90EE-45FE-8A3E-3640A37336AF}" srcOrd="0" destOrd="0" parTransId="{2F4803F9-DD25-46CB-97F7-F611F63D8D55}" sibTransId="{C04E4F34-3E05-48B0-843C-F1A9F197ADCB}"/>
    <dgm:cxn modelId="{E3CB6AE6-00F6-4FAE-9C90-DC2E5925B509}" srcId="{4C940C2F-9E85-457F-B657-A5AEAC2E618B}" destId="{BFA86557-FB35-41A9-AF5F-51BF60E0EB40}" srcOrd="2" destOrd="0" parTransId="{087EB839-68BD-4D8B-8264-612AED2F4E1F}" sibTransId="{0AB3108D-F855-4BD0-89D7-586E4958A000}"/>
    <dgm:cxn modelId="{DFD89105-5FE6-4303-B863-6D1578B4ED18}" type="presOf" srcId="{E6E892E7-90EE-45FE-8A3E-3640A37336AF}" destId="{7AA96050-8633-4A79-B65C-CCE11448E907}" srcOrd="0" destOrd="0" presId="urn:microsoft.com/office/officeart/2009/3/layout/CircleRelationship"/>
    <dgm:cxn modelId="{56B7EFFD-260B-4527-805D-95A3BB5F59F9}" type="presOf" srcId="{4C940C2F-9E85-457F-B657-A5AEAC2E618B}" destId="{38A7B648-4FC9-4785-81D7-1677DB45A7EC}" srcOrd="0" destOrd="0" presId="urn:microsoft.com/office/officeart/2009/3/layout/CircleRelationship"/>
    <dgm:cxn modelId="{1360C616-BCDA-4CDC-9CD6-8FAAE29C5B35}" srcId="{AD18F6EE-6F24-4C10-9971-2F23962F0DFA}" destId="{4C940C2F-9E85-457F-B657-A5AEAC2E618B}" srcOrd="0" destOrd="0" parTransId="{B9B4CD77-F4AC-4511-A323-026ED996D3E2}" sibTransId="{54279310-29A6-408B-AC7E-C41C36825D43}"/>
    <dgm:cxn modelId="{129409AE-D360-4DA5-8488-F2B815063413}" type="presOf" srcId="{3A824AEF-A8A4-476F-9AAB-6AF448F0C367}" destId="{A9918DB7-90C1-4580-99AF-150738A1C395}" srcOrd="0" destOrd="0" presId="urn:microsoft.com/office/officeart/2009/3/layout/CircleRelationship"/>
    <dgm:cxn modelId="{CBA6D9B5-843A-4019-A20D-DE7B3643702A}" type="presOf" srcId="{22CFF481-EB57-4659-9CA1-C99203AB4B9E}" destId="{93019304-41EB-46CA-A671-79C155873907}" srcOrd="0" destOrd="0" presId="urn:microsoft.com/office/officeart/2009/3/layout/CircleRelationship"/>
    <dgm:cxn modelId="{44C0A443-699A-47B2-BED1-F67259B1A8DF}" srcId="{4C940C2F-9E85-457F-B657-A5AEAC2E618B}" destId="{3A824AEF-A8A4-476F-9AAB-6AF448F0C367}" srcOrd="3" destOrd="0" parTransId="{A1DC9C4B-DD02-42B4-9EDB-75EC8CD8F62A}" sibTransId="{91A2D822-4BD4-4C5B-950F-3BE4083F160C}"/>
    <dgm:cxn modelId="{E7F83CC5-9182-4E29-B26D-7C73B8676111}" type="presOf" srcId="{AD18F6EE-6F24-4C10-9971-2F23962F0DFA}" destId="{F2508FAE-99A9-4ECF-AF00-49803D9B1E0B}" srcOrd="0" destOrd="0" presId="urn:microsoft.com/office/officeart/2009/3/layout/CircleRelationship"/>
    <dgm:cxn modelId="{610CB9DB-3CBD-4F54-8975-09BFD2601DC6}" srcId="{4C940C2F-9E85-457F-B657-A5AEAC2E618B}" destId="{BB43F100-09E8-4A34-9A72-EBB7ABFAE810}" srcOrd="1" destOrd="0" parTransId="{42F88ACE-FE3B-4C99-9FFE-C32C84DF5083}" sibTransId="{E102B5EF-366F-4E93-BDDE-36FA91247B8E}"/>
    <dgm:cxn modelId="{E42F8E13-F807-4CA7-AAB4-5F5DBEC88D53}" type="presOf" srcId="{BB43F100-09E8-4A34-9A72-EBB7ABFAE810}" destId="{E9B920EA-FE05-4C60-92AB-80578160A807}" srcOrd="0" destOrd="0" presId="urn:microsoft.com/office/officeart/2009/3/layout/CircleRelationship"/>
    <dgm:cxn modelId="{5AE5D772-81D9-46B9-AA4D-4FBABAC4EEAD}" srcId="{4C940C2F-9E85-457F-B657-A5AEAC2E618B}" destId="{22CFF481-EB57-4659-9CA1-C99203AB4B9E}" srcOrd="4" destOrd="0" parTransId="{D95483B7-5EBA-4AB0-BE1A-D016DBA279C3}" sibTransId="{9D9A3F5B-FE78-4811-B604-64FA5B67EA6F}"/>
    <dgm:cxn modelId="{D5529327-5E0C-43B9-8264-D3882759DE56}" type="presOf" srcId="{BFA86557-FB35-41A9-AF5F-51BF60E0EB40}" destId="{1D06950A-8FFE-48A8-94C1-D176D1D92C23}" srcOrd="0" destOrd="0" presId="urn:microsoft.com/office/officeart/2009/3/layout/CircleRelationship"/>
    <dgm:cxn modelId="{5BFE33D4-06A1-445D-A27D-CAC37DED1DA5}" type="presParOf" srcId="{F2508FAE-99A9-4ECF-AF00-49803D9B1E0B}" destId="{38A7B648-4FC9-4785-81D7-1677DB45A7EC}" srcOrd="0" destOrd="0" presId="urn:microsoft.com/office/officeart/2009/3/layout/CircleRelationship"/>
    <dgm:cxn modelId="{AC792E53-7B8F-48F1-BD16-D29389B73A02}" type="presParOf" srcId="{F2508FAE-99A9-4ECF-AF00-49803D9B1E0B}" destId="{92FD7152-064D-4CF0-BE40-D5013AF413CA}" srcOrd="1" destOrd="0" presId="urn:microsoft.com/office/officeart/2009/3/layout/CircleRelationship"/>
    <dgm:cxn modelId="{E2482A39-FAD5-4688-BE0D-8B51E733033B}" type="presParOf" srcId="{F2508FAE-99A9-4ECF-AF00-49803D9B1E0B}" destId="{9A74C21F-6FA9-4B42-BBB5-8A5DB6EFDD86}" srcOrd="2" destOrd="0" presId="urn:microsoft.com/office/officeart/2009/3/layout/CircleRelationship"/>
    <dgm:cxn modelId="{36E0843B-DCBF-4195-819D-B304D8F96923}" type="presParOf" srcId="{F2508FAE-99A9-4ECF-AF00-49803D9B1E0B}" destId="{ADF10E6B-5791-4381-9926-B5729C012DA7}" srcOrd="3" destOrd="0" presId="urn:microsoft.com/office/officeart/2009/3/layout/CircleRelationship"/>
    <dgm:cxn modelId="{6DF30C64-C828-4246-B7E4-6E7788B20748}" type="presParOf" srcId="{F2508FAE-99A9-4ECF-AF00-49803D9B1E0B}" destId="{6906171F-862C-4D1C-8A44-CE5826782B8E}" srcOrd="4" destOrd="0" presId="urn:microsoft.com/office/officeart/2009/3/layout/CircleRelationship"/>
    <dgm:cxn modelId="{E4F131D1-BEA1-4EAB-A058-4DEBD2EED698}" type="presParOf" srcId="{F2508FAE-99A9-4ECF-AF00-49803D9B1E0B}" destId="{6F3F02B6-2AA1-450B-8D1F-1126F8C39E1B}" srcOrd="5" destOrd="0" presId="urn:microsoft.com/office/officeart/2009/3/layout/CircleRelationship"/>
    <dgm:cxn modelId="{F7BF0511-4B95-4605-BBE7-311D2A1ADF86}" type="presParOf" srcId="{F2508FAE-99A9-4ECF-AF00-49803D9B1E0B}" destId="{7AA96050-8633-4A79-B65C-CCE11448E907}" srcOrd="6" destOrd="0" presId="urn:microsoft.com/office/officeart/2009/3/layout/CircleRelationship"/>
    <dgm:cxn modelId="{EA5A35FE-3587-4477-A64C-532AE713DF23}" type="presParOf" srcId="{F2508FAE-99A9-4ECF-AF00-49803D9B1E0B}" destId="{8474AE87-2593-4532-9D62-41A2B4987A1F}" srcOrd="7" destOrd="0" presId="urn:microsoft.com/office/officeart/2009/3/layout/CircleRelationship"/>
    <dgm:cxn modelId="{3B848855-85AB-4234-837C-1E8CC6C6F138}" type="presParOf" srcId="{8474AE87-2593-4532-9D62-41A2B4987A1F}" destId="{BA0E30A8-5301-4632-967D-E6D992169C1F}" srcOrd="0" destOrd="0" presId="urn:microsoft.com/office/officeart/2009/3/layout/CircleRelationship"/>
    <dgm:cxn modelId="{D3E8C977-B4CE-45C6-9E3E-D15D29B46C2A}" type="presParOf" srcId="{F2508FAE-99A9-4ECF-AF00-49803D9B1E0B}" destId="{854ED06B-7444-49E1-B9CC-E03C892F8FEA}" srcOrd="8" destOrd="0" presId="urn:microsoft.com/office/officeart/2009/3/layout/CircleRelationship"/>
    <dgm:cxn modelId="{1FB92F7F-6A09-45E9-A1B3-CC0C4EA2AD0E}" type="presParOf" srcId="{854ED06B-7444-49E1-B9CC-E03C892F8FEA}" destId="{9AC9893A-DA4D-40C1-9072-24C64235FF8F}" srcOrd="0" destOrd="0" presId="urn:microsoft.com/office/officeart/2009/3/layout/CircleRelationship"/>
    <dgm:cxn modelId="{A3E52BEA-7D69-4529-B30F-7C8B8D21C733}" type="presParOf" srcId="{F2508FAE-99A9-4ECF-AF00-49803D9B1E0B}" destId="{E9B920EA-FE05-4C60-92AB-80578160A807}" srcOrd="9" destOrd="0" presId="urn:microsoft.com/office/officeart/2009/3/layout/CircleRelationship"/>
    <dgm:cxn modelId="{68F81486-6F11-4A02-83D8-9A60E0EA5F4E}" type="presParOf" srcId="{F2508FAE-99A9-4ECF-AF00-49803D9B1E0B}" destId="{247EA5CE-5997-43F6-B22A-99A87A9AD88C}" srcOrd="10" destOrd="0" presId="urn:microsoft.com/office/officeart/2009/3/layout/CircleRelationship"/>
    <dgm:cxn modelId="{53914F8B-0059-4507-B320-E8A6559D3923}" type="presParOf" srcId="{247EA5CE-5997-43F6-B22A-99A87A9AD88C}" destId="{7EE3E6DC-563D-4587-9126-0A78F8C9C4D2}" srcOrd="0" destOrd="0" presId="urn:microsoft.com/office/officeart/2009/3/layout/CircleRelationship"/>
    <dgm:cxn modelId="{54E45D87-AAE9-47C2-82F3-A65CA47DEB25}" type="presParOf" srcId="{F2508FAE-99A9-4ECF-AF00-49803D9B1E0B}" destId="{BDBDC9A1-6735-4904-A992-857E5706738C}" srcOrd="11" destOrd="0" presId="urn:microsoft.com/office/officeart/2009/3/layout/CircleRelationship"/>
    <dgm:cxn modelId="{8BC70BB5-4A3D-4554-827A-3EB573273000}" type="presParOf" srcId="{BDBDC9A1-6735-4904-A992-857E5706738C}" destId="{4807D76A-1BC7-48AA-B4E1-8007FF9938F5}" srcOrd="0" destOrd="0" presId="urn:microsoft.com/office/officeart/2009/3/layout/CircleRelationship"/>
    <dgm:cxn modelId="{F4782934-46BD-4F3F-AF32-FE25A8CBA177}" type="presParOf" srcId="{F2508FAE-99A9-4ECF-AF00-49803D9B1E0B}" destId="{F1C0AAE5-A399-47BC-A74A-868FE9430909}" srcOrd="12" destOrd="0" presId="urn:microsoft.com/office/officeart/2009/3/layout/CircleRelationship"/>
    <dgm:cxn modelId="{8BA86706-3E67-4B34-9F59-B66875F69AF1}" type="presParOf" srcId="{F1C0AAE5-A399-47BC-A74A-868FE9430909}" destId="{A9C3F08A-FE16-4907-A65C-A5A71AE25A5C}" srcOrd="0" destOrd="0" presId="urn:microsoft.com/office/officeart/2009/3/layout/CircleRelationship"/>
    <dgm:cxn modelId="{C85B52A5-7EA6-4D8D-B625-5735344D5E43}" type="presParOf" srcId="{F2508FAE-99A9-4ECF-AF00-49803D9B1E0B}" destId="{1D06950A-8FFE-48A8-94C1-D176D1D92C23}" srcOrd="13" destOrd="0" presId="urn:microsoft.com/office/officeart/2009/3/layout/CircleRelationship"/>
    <dgm:cxn modelId="{C0E28FA7-F0C8-4381-BCEB-80C75A8DCCB6}" type="presParOf" srcId="{F2508FAE-99A9-4ECF-AF00-49803D9B1E0B}" destId="{F48F978B-61B6-4CC4-9F7D-025A9E0F45D9}" srcOrd="14" destOrd="0" presId="urn:microsoft.com/office/officeart/2009/3/layout/CircleRelationship"/>
    <dgm:cxn modelId="{75845840-96F8-4F10-98A8-5B126321FE14}" type="presParOf" srcId="{F48F978B-61B6-4CC4-9F7D-025A9E0F45D9}" destId="{0AA01BDA-C4CD-4092-AA65-729389E8E345}" srcOrd="0" destOrd="0" presId="urn:microsoft.com/office/officeart/2009/3/layout/CircleRelationship"/>
    <dgm:cxn modelId="{21F94351-3D15-4EDD-9F85-BDFD17A8D5EE}" type="presParOf" srcId="{F2508FAE-99A9-4ECF-AF00-49803D9B1E0B}" destId="{A9918DB7-90C1-4580-99AF-150738A1C395}" srcOrd="15" destOrd="0" presId="urn:microsoft.com/office/officeart/2009/3/layout/CircleRelationship"/>
    <dgm:cxn modelId="{31D8D8BA-0244-44D7-80FE-FEE31C4C2249}" type="presParOf" srcId="{F2508FAE-99A9-4ECF-AF00-49803D9B1E0B}" destId="{8B5D00C0-4429-43AC-9F61-5AC9BDC443D9}" srcOrd="16" destOrd="0" presId="urn:microsoft.com/office/officeart/2009/3/layout/CircleRelationship"/>
    <dgm:cxn modelId="{36962D87-F3B8-433B-822E-788BC3ECFE21}" type="presParOf" srcId="{8B5D00C0-4429-43AC-9F61-5AC9BDC443D9}" destId="{5D71EF3D-4171-413B-9BAB-A2AB98838376}" srcOrd="0" destOrd="0" presId="urn:microsoft.com/office/officeart/2009/3/layout/CircleRelationship"/>
    <dgm:cxn modelId="{178B4368-564D-401D-B9BC-7E84DEBB43C8}" type="presParOf" srcId="{F2508FAE-99A9-4ECF-AF00-49803D9B1E0B}" destId="{93019304-41EB-46CA-A671-79C155873907}" srcOrd="17" destOrd="0" presId="urn:microsoft.com/office/officeart/2009/3/layout/CircleRelationship"/>
    <dgm:cxn modelId="{59B9B5FF-8817-4B88-BE74-6232CEEE6BDE}" type="presParOf" srcId="{F2508FAE-99A9-4ECF-AF00-49803D9B1E0B}" destId="{42B4BAE5-5AF2-4EFD-8326-79692ED6DDED}" srcOrd="18" destOrd="0" presId="urn:microsoft.com/office/officeart/2009/3/layout/CircleRelationship"/>
    <dgm:cxn modelId="{7598687E-D7E8-41A1-A49A-9FF4D0BC26D4}" type="presParOf" srcId="{42B4BAE5-5AF2-4EFD-8326-79692ED6DDED}" destId="{C0814E87-268B-40D2-9576-C0AF5FFA4D95}" srcOrd="0" destOrd="0" presId="urn:microsoft.com/office/officeart/2009/3/layout/CircleRelationship"/>
    <dgm:cxn modelId="{1135FD2B-CB9C-4226-B369-7458EB75053F}" type="presParOf" srcId="{F2508FAE-99A9-4ECF-AF00-49803D9B1E0B}" destId="{511C9370-0B27-492D-AF80-0EAD66C8F6B2}" srcOrd="19" destOrd="0" presId="urn:microsoft.com/office/officeart/2009/3/layout/CircleRelationship"/>
    <dgm:cxn modelId="{2E4CFD42-F9F2-4A3A-8619-569ECD4BA4EA}" type="presParOf" srcId="{511C9370-0B27-492D-AF80-0EAD66C8F6B2}" destId="{72E529F6-7D72-40D3-889A-52EA3C682919}" srcOrd="0" destOrd="0" presId="urn:microsoft.com/office/officeart/2009/3/layout/CircleRelationship"/>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8A7B648-4FC9-4785-81D7-1677DB45A7EC}">
      <dsp:nvSpPr>
        <dsp:cNvPr id="0" name=""/>
        <dsp:cNvSpPr/>
      </dsp:nvSpPr>
      <dsp:spPr>
        <a:xfrm>
          <a:off x="2820796" y="1125290"/>
          <a:ext cx="3545409" cy="3546019"/>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DZ" sz="2000" b="1" kern="1200" dirty="0" smtClean="0">
              <a:effectLst>
                <a:outerShdw blurRad="38100" dist="38100" dir="2700000" algn="tl">
                  <a:srgbClr val="000000">
                    <a:alpha val="43137"/>
                  </a:srgbClr>
                </a:outerShdw>
              </a:effectLst>
            </a:rPr>
            <a:t> </a:t>
          </a:r>
          <a:endParaRPr lang="fr-FR" sz="2000" b="1" kern="1200" dirty="0">
            <a:effectLst>
              <a:outerShdw blurRad="38100" dist="38100" dir="2700000" algn="tl">
                <a:srgbClr val="000000">
                  <a:alpha val="43137"/>
                </a:srgbClr>
              </a:outerShdw>
            </a:effectLst>
          </a:endParaRPr>
        </a:p>
      </dsp:txBody>
      <dsp:txXfrm>
        <a:off x="2820796" y="1125290"/>
        <a:ext cx="3545409" cy="3546019"/>
      </dsp:txXfrm>
    </dsp:sp>
    <dsp:sp modelId="{92FD7152-064D-4CF0-BE40-D5013AF413CA}">
      <dsp:nvSpPr>
        <dsp:cNvPr id="0" name=""/>
        <dsp:cNvSpPr/>
      </dsp:nvSpPr>
      <dsp:spPr>
        <a:xfrm>
          <a:off x="3883239" y="4490822"/>
          <a:ext cx="285814" cy="28578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74C21F-6FA9-4B42-BBB5-8A5DB6EFDD86}">
      <dsp:nvSpPr>
        <dsp:cNvPr id="0" name=""/>
        <dsp:cNvSpPr/>
      </dsp:nvSpPr>
      <dsp:spPr>
        <a:xfrm>
          <a:off x="6566841" y="2647474"/>
          <a:ext cx="285814" cy="28578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F10E6B-5791-4381-9926-B5729C012DA7}">
      <dsp:nvSpPr>
        <dsp:cNvPr id="0" name=""/>
        <dsp:cNvSpPr/>
      </dsp:nvSpPr>
      <dsp:spPr>
        <a:xfrm>
          <a:off x="5201040" y="4794983"/>
          <a:ext cx="394176" cy="39477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06171F-862C-4D1C-8A44-CE5826782B8E}">
      <dsp:nvSpPr>
        <dsp:cNvPr id="0" name=""/>
        <dsp:cNvSpPr/>
      </dsp:nvSpPr>
      <dsp:spPr>
        <a:xfrm>
          <a:off x="3963238" y="1606988"/>
          <a:ext cx="285814" cy="28578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3F02B6-2AA1-450B-8D1F-1126F8C39E1B}">
      <dsp:nvSpPr>
        <dsp:cNvPr id="0" name=""/>
        <dsp:cNvSpPr/>
      </dsp:nvSpPr>
      <dsp:spPr>
        <a:xfrm>
          <a:off x="3063613" y="3242491"/>
          <a:ext cx="285814" cy="285785"/>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A96050-8633-4A79-B65C-CCE11448E907}">
      <dsp:nvSpPr>
        <dsp:cNvPr id="0" name=""/>
        <dsp:cNvSpPr/>
      </dsp:nvSpPr>
      <dsp:spPr>
        <a:xfrm>
          <a:off x="967643" y="1826907"/>
          <a:ext cx="2004792" cy="144160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DZ" sz="2000" b="1" kern="1200" smtClean="0">
              <a:effectLst>
                <a:outerShdw blurRad="38100" dist="38100" dir="2700000" algn="tl">
                  <a:srgbClr val="000000">
                    <a:alpha val="43137"/>
                  </a:srgbClr>
                </a:outerShdw>
              </a:effectLst>
            </a:rPr>
            <a:t> الشكاوى والانتقادات</a:t>
          </a:r>
          <a:endParaRPr lang="fr-FR" sz="2000" b="1" kern="1200" dirty="0">
            <a:effectLst>
              <a:outerShdw blurRad="38100" dist="38100" dir="2700000" algn="tl">
                <a:srgbClr val="000000">
                  <a:alpha val="43137"/>
                </a:srgbClr>
              </a:outerShdw>
            </a:effectLst>
          </a:endParaRPr>
        </a:p>
      </dsp:txBody>
      <dsp:txXfrm>
        <a:off x="967643" y="1826907"/>
        <a:ext cx="2004792" cy="1441600"/>
      </dsp:txXfrm>
    </dsp:sp>
    <dsp:sp modelId="{BA0E30A8-5301-4632-967D-E6D992169C1F}">
      <dsp:nvSpPr>
        <dsp:cNvPr id="0" name=""/>
        <dsp:cNvSpPr/>
      </dsp:nvSpPr>
      <dsp:spPr>
        <a:xfrm>
          <a:off x="4417777" y="1619661"/>
          <a:ext cx="394176" cy="39477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C9893A-DA4D-40C1-9072-24C64235FF8F}">
      <dsp:nvSpPr>
        <dsp:cNvPr id="0" name=""/>
        <dsp:cNvSpPr/>
      </dsp:nvSpPr>
      <dsp:spPr>
        <a:xfrm>
          <a:off x="1820719" y="3712041"/>
          <a:ext cx="712718" cy="71287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B920EA-FE05-4C60-92AB-80578160A807}">
      <dsp:nvSpPr>
        <dsp:cNvPr id="0" name=""/>
        <dsp:cNvSpPr/>
      </dsp:nvSpPr>
      <dsp:spPr>
        <a:xfrm>
          <a:off x="6984770" y="1872203"/>
          <a:ext cx="2030407" cy="144160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DZ" sz="2000" b="1" kern="1200" smtClean="0">
              <a:effectLst>
                <a:outerShdw blurRad="38100" dist="38100" dir="2700000" algn="tl">
                  <a:srgbClr val="000000">
                    <a:alpha val="43137"/>
                  </a:srgbClr>
                </a:outerShdw>
              </a:effectLst>
            </a:rPr>
            <a:t>وسائل الاعلام و المعارض</a:t>
          </a:r>
          <a:endParaRPr lang="fr-FR" sz="2000" b="1" kern="1200" dirty="0">
            <a:effectLst>
              <a:outerShdw blurRad="38100" dist="38100" dir="2700000" algn="tl">
                <a:srgbClr val="000000">
                  <a:alpha val="43137"/>
                </a:srgbClr>
              </a:outerShdw>
            </a:effectLst>
          </a:endParaRPr>
        </a:p>
      </dsp:txBody>
      <dsp:txXfrm>
        <a:off x="6984770" y="1872203"/>
        <a:ext cx="2030407" cy="1441600"/>
      </dsp:txXfrm>
    </dsp:sp>
    <dsp:sp modelId="{7EE3E6DC-563D-4587-9126-0A78F8C9C4D2}">
      <dsp:nvSpPr>
        <dsp:cNvPr id="0" name=""/>
        <dsp:cNvSpPr/>
      </dsp:nvSpPr>
      <dsp:spPr>
        <a:xfrm>
          <a:off x="6059211" y="2165251"/>
          <a:ext cx="394176" cy="394776"/>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07D76A-1BC7-48AA-B4E1-8007FF9938F5}">
      <dsp:nvSpPr>
        <dsp:cNvPr id="0" name=""/>
        <dsp:cNvSpPr/>
      </dsp:nvSpPr>
      <dsp:spPr>
        <a:xfrm>
          <a:off x="1549450" y="4560525"/>
          <a:ext cx="285814" cy="28578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C3F08A-FE16-4907-A65C-A5A71AE25A5C}">
      <dsp:nvSpPr>
        <dsp:cNvPr id="0" name=""/>
        <dsp:cNvSpPr/>
      </dsp:nvSpPr>
      <dsp:spPr>
        <a:xfrm>
          <a:off x="4397414" y="4153709"/>
          <a:ext cx="285814" cy="28578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06950A-8FFE-48A8-94C1-D176D1D92C23}">
      <dsp:nvSpPr>
        <dsp:cNvPr id="0" name=""/>
        <dsp:cNvSpPr/>
      </dsp:nvSpPr>
      <dsp:spPr>
        <a:xfrm>
          <a:off x="5832654" y="3744412"/>
          <a:ext cx="2449562" cy="144160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SA" sz="2000" b="1" kern="1200" smtClean="0">
              <a:effectLst>
                <a:outerShdw blurRad="38100" dist="38100" dir="2700000" algn="tl">
                  <a:srgbClr val="000000">
                    <a:alpha val="43137"/>
                  </a:srgbClr>
                </a:outerShdw>
              </a:effectLst>
            </a:rPr>
            <a:t>التطورات والابتكارات التكنولوجية</a:t>
          </a:r>
          <a:endParaRPr lang="fr-FR" sz="2000" b="1" kern="1200" dirty="0">
            <a:effectLst>
              <a:outerShdw blurRad="38100" dist="38100" dir="2700000" algn="tl">
                <a:srgbClr val="000000">
                  <a:alpha val="43137"/>
                </a:srgbClr>
              </a:outerShdw>
            </a:effectLst>
          </a:endParaRPr>
        </a:p>
      </dsp:txBody>
      <dsp:txXfrm>
        <a:off x="5832654" y="3744412"/>
        <a:ext cx="2449562" cy="1441600"/>
      </dsp:txXfrm>
    </dsp:sp>
    <dsp:sp modelId="{0AA01BDA-C4CD-4092-AA65-729389E8E345}">
      <dsp:nvSpPr>
        <dsp:cNvPr id="0" name=""/>
        <dsp:cNvSpPr/>
      </dsp:nvSpPr>
      <dsp:spPr>
        <a:xfrm>
          <a:off x="6974109" y="3611287"/>
          <a:ext cx="285814" cy="28578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918DB7-90C1-4580-99AF-150738A1C395}">
      <dsp:nvSpPr>
        <dsp:cNvPr id="0" name=""/>
        <dsp:cNvSpPr/>
      </dsp:nvSpPr>
      <dsp:spPr>
        <a:xfrm>
          <a:off x="3243247" y="4895103"/>
          <a:ext cx="1441436" cy="1441600"/>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SA" sz="2000" b="1" kern="1200" smtClean="0">
              <a:effectLst>
                <a:outerShdw blurRad="38100" dist="38100" dir="2700000" algn="tl">
                  <a:srgbClr val="000000">
                    <a:alpha val="43137"/>
                  </a:srgbClr>
                </a:outerShdw>
              </a:effectLst>
            </a:rPr>
            <a:t>في حياتنا اليومية </a:t>
          </a:r>
          <a:r>
            <a:rPr lang="ar-DZ" sz="2000" b="1" kern="1200" smtClean="0">
              <a:effectLst>
                <a:outerShdw blurRad="38100" dist="38100" dir="2700000" algn="tl">
                  <a:srgbClr val="000000">
                    <a:alpha val="43137"/>
                  </a:srgbClr>
                </a:outerShdw>
              </a:effectLst>
            </a:rPr>
            <a:t>الشخصية وال</a:t>
          </a:r>
          <a:r>
            <a:rPr lang="ar-SA" sz="2000" b="1" kern="1200" smtClean="0">
              <a:effectLst>
                <a:outerShdw blurRad="38100" dist="38100" dir="2700000" algn="tl">
                  <a:srgbClr val="000000">
                    <a:alpha val="43137"/>
                  </a:srgbClr>
                </a:outerShdw>
              </a:effectLst>
            </a:rPr>
            <a:t>مهنية</a:t>
          </a:r>
          <a:endParaRPr lang="fr-FR" sz="2000" b="1" kern="1200" dirty="0">
            <a:effectLst>
              <a:outerShdw blurRad="38100" dist="38100" dir="2700000" algn="tl">
                <a:srgbClr val="000000">
                  <a:alpha val="43137"/>
                </a:srgbClr>
              </a:outerShdw>
            </a:effectLst>
          </a:endParaRPr>
        </a:p>
      </dsp:txBody>
      <dsp:txXfrm>
        <a:off x="3243247" y="4895103"/>
        <a:ext cx="1441436" cy="1441600"/>
      </dsp:txXfrm>
    </dsp:sp>
    <dsp:sp modelId="{5D71EF3D-4171-413B-9BAB-A2AB98838376}">
      <dsp:nvSpPr>
        <dsp:cNvPr id="0" name=""/>
        <dsp:cNvSpPr/>
      </dsp:nvSpPr>
      <dsp:spPr>
        <a:xfrm>
          <a:off x="4530503" y="4846311"/>
          <a:ext cx="285814" cy="28578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019304-41EB-46CA-A671-79C155873907}">
      <dsp:nvSpPr>
        <dsp:cNvPr id="0" name=""/>
        <dsp:cNvSpPr/>
      </dsp:nvSpPr>
      <dsp:spPr>
        <a:xfrm>
          <a:off x="5472604" y="384719"/>
          <a:ext cx="1441436" cy="144160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DZ" sz="2000" b="1" kern="1200" smtClean="0">
              <a:effectLst>
                <a:outerShdw blurRad="38100" dist="38100" dir="2700000" algn="tl">
                  <a:srgbClr val="000000">
                    <a:alpha val="43137"/>
                  </a:srgbClr>
                </a:outerShdw>
              </a:effectLst>
            </a:rPr>
            <a:t> الهوايات / الاهتمامات</a:t>
          </a:r>
          <a:endParaRPr lang="fr-FR" sz="2000" b="1" kern="1200" smtClean="0">
            <a:effectLst>
              <a:outerShdw blurRad="38100" dist="38100" dir="2700000" algn="tl">
                <a:srgbClr val="000000">
                  <a:alpha val="43137"/>
                </a:srgbClr>
              </a:outerShdw>
            </a:effectLst>
          </a:endParaRPr>
        </a:p>
        <a:p>
          <a:pPr lvl="0" algn="ctr" defTabSz="889000" rtl="1">
            <a:lnSpc>
              <a:spcPct val="90000"/>
            </a:lnSpc>
            <a:spcBef>
              <a:spcPct val="0"/>
            </a:spcBef>
            <a:spcAft>
              <a:spcPct val="35000"/>
            </a:spcAft>
          </a:pPr>
          <a:endParaRPr lang="fr-FR" sz="2000" b="1" kern="1200" dirty="0">
            <a:effectLst>
              <a:outerShdw blurRad="38100" dist="38100" dir="2700000" algn="tl">
                <a:srgbClr val="000000">
                  <a:alpha val="43137"/>
                </a:srgbClr>
              </a:outerShdw>
            </a:effectLst>
          </a:endParaRPr>
        </a:p>
      </dsp:txBody>
      <dsp:txXfrm>
        <a:off x="5472604" y="384719"/>
        <a:ext cx="1441436" cy="1441600"/>
      </dsp:txXfrm>
    </dsp:sp>
    <dsp:sp modelId="{C0814E87-268B-40D2-9576-C0AF5FFA4D95}">
      <dsp:nvSpPr>
        <dsp:cNvPr id="0" name=""/>
        <dsp:cNvSpPr/>
      </dsp:nvSpPr>
      <dsp:spPr>
        <a:xfrm>
          <a:off x="2840343" y="1562631"/>
          <a:ext cx="285814" cy="28578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E529F6-7D72-40D3-889A-52EA3C682919}">
      <dsp:nvSpPr>
        <dsp:cNvPr id="0" name=""/>
        <dsp:cNvSpPr/>
      </dsp:nvSpPr>
      <dsp:spPr>
        <a:xfrm>
          <a:off x="4838911" y="769441"/>
          <a:ext cx="285814" cy="28578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8A7B648-4FC9-4785-81D7-1677DB45A7EC}">
      <dsp:nvSpPr>
        <dsp:cNvPr id="0" name=""/>
        <dsp:cNvSpPr/>
      </dsp:nvSpPr>
      <dsp:spPr>
        <a:xfrm>
          <a:off x="2820796" y="1125290"/>
          <a:ext cx="3545409" cy="3546019"/>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DZ" sz="2000" b="1" kern="1200" dirty="0" smtClean="0">
              <a:effectLst>
                <a:outerShdw blurRad="38100" dist="38100" dir="2700000" algn="tl">
                  <a:srgbClr val="000000">
                    <a:alpha val="43137"/>
                  </a:srgbClr>
                </a:outerShdw>
              </a:effectLst>
            </a:rPr>
            <a:t> </a:t>
          </a:r>
          <a:endParaRPr lang="fr-FR" sz="2000" b="1" kern="1200" dirty="0">
            <a:effectLst>
              <a:outerShdw blurRad="38100" dist="38100" dir="2700000" algn="tl">
                <a:srgbClr val="000000">
                  <a:alpha val="43137"/>
                </a:srgbClr>
              </a:outerShdw>
            </a:effectLst>
          </a:endParaRPr>
        </a:p>
      </dsp:txBody>
      <dsp:txXfrm>
        <a:off x="2820796" y="1125290"/>
        <a:ext cx="3545409" cy="3546019"/>
      </dsp:txXfrm>
    </dsp:sp>
    <dsp:sp modelId="{92FD7152-064D-4CF0-BE40-D5013AF413CA}">
      <dsp:nvSpPr>
        <dsp:cNvPr id="0" name=""/>
        <dsp:cNvSpPr/>
      </dsp:nvSpPr>
      <dsp:spPr>
        <a:xfrm>
          <a:off x="3883239" y="4490822"/>
          <a:ext cx="285814" cy="28578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74C21F-6FA9-4B42-BBB5-8A5DB6EFDD86}">
      <dsp:nvSpPr>
        <dsp:cNvPr id="0" name=""/>
        <dsp:cNvSpPr/>
      </dsp:nvSpPr>
      <dsp:spPr>
        <a:xfrm>
          <a:off x="6566841" y="2647474"/>
          <a:ext cx="285814" cy="28578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F10E6B-5791-4381-9926-B5729C012DA7}">
      <dsp:nvSpPr>
        <dsp:cNvPr id="0" name=""/>
        <dsp:cNvSpPr/>
      </dsp:nvSpPr>
      <dsp:spPr>
        <a:xfrm>
          <a:off x="5201040" y="4794983"/>
          <a:ext cx="394176" cy="39477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06171F-862C-4D1C-8A44-CE5826782B8E}">
      <dsp:nvSpPr>
        <dsp:cNvPr id="0" name=""/>
        <dsp:cNvSpPr/>
      </dsp:nvSpPr>
      <dsp:spPr>
        <a:xfrm>
          <a:off x="3963238" y="1606988"/>
          <a:ext cx="285814" cy="28578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3F02B6-2AA1-450B-8D1F-1126F8C39E1B}">
      <dsp:nvSpPr>
        <dsp:cNvPr id="0" name=""/>
        <dsp:cNvSpPr/>
      </dsp:nvSpPr>
      <dsp:spPr>
        <a:xfrm>
          <a:off x="3063613" y="3242491"/>
          <a:ext cx="285814" cy="285785"/>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A96050-8633-4A79-B65C-CCE11448E907}">
      <dsp:nvSpPr>
        <dsp:cNvPr id="0" name=""/>
        <dsp:cNvSpPr/>
      </dsp:nvSpPr>
      <dsp:spPr>
        <a:xfrm>
          <a:off x="967643" y="1826907"/>
          <a:ext cx="2004792" cy="144160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SA" sz="2000" b="1" kern="1200" dirty="0" smtClean="0">
              <a:effectLst>
                <a:outerShdw blurRad="38100" dist="38100" dir="2700000" algn="tl">
                  <a:srgbClr val="000000">
                    <a:alpha val="43137"/>
                  </a:srgbClr>
                </a:outerShdw>
              </a:effectLst>
            </a:rPr>
            <a:t>احتياجات المستهلكين والزبائن</a:t>
          </a:r>
          <a:endParaRPr lang="fr-FR" sz="2000" b="1" kern="1200" dirty="0">
            <a:effectLst>
              <a:outerShdw blurRad="38100" dist="38100" dir="2700000" algn="tl">
                <a:srgbClr val="000000">
                  <a:alpha val="43137"/>
                </a:srgbClr>
              </a:outerShdw>
            </a:effectLst>
          </a:endParaRPr>
        </a:p>
      </dsp:txBody>
      <dsp:txXfrm>
        <a:off x="967643" y="1826907"/>
        <a:ext cx="2004792" cy="1441600"/>
      </dsp:txXfrm>
    </dsp:sp>
    <dsp:sp modelId="{BA0E30A8-5301-4632-967D-E6D992169C1F}">
      <dsp:nvSpPr>
        <dsp:cNvPr id="0" name=""/>
        <dsp:cNvSpPr/>
      </dsp:nvSpPr>
      <dsp:spPr>
        <a:xfrm>
          <a:off x="4417777" y="1619661"/>
          <a:ext cx="394176" cy="39477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C9893A-DA4D-40C1-9072-24C64235FF8F}">
      <dsp:nvSpPr>
        <dsp:cNvPr id="0" name=""/>
        <dsp:cNvSpPr/>
      </dsp:nvSpPr>
      <dsp:spPr>
        <a:xfrm>
          <a:off x="1820719" y="3712041"/>
          <a:ext cx="712718" cy="71287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B920EA-FE05-4C60-92AB-80578160A807}">
      <dsp:nvSpPr>
        <dsp:cNvPr id="0" name=""/>
        <dsp:cNvSpPr/>
      </dsp:nvSpPr>
      <dsp:spPr>
        <a:xfrm>
          <a:off x="6984770" y="1872203"/>
          <a:ext cx="2030407" cy="144160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SA" sz="2000" b="1" kern="1200" dirty="0" smtClean="0">
              <a:effectLst>
                <a:outerShdw blurRad="38100" dist="38100" dir="2700000" algn="tl">
                  <a:srgbClr val="000000">
                    <a:alpha val="43137"/>
                  </a:srgbClr>
                </a:outerShdw>
              </a:effectLst>
            </a:rPr>
            <a:t>النشرات والتقارير</a:t>
          </a:r>
          <a:endParaRPr lang="fr-FR" sz="2000" b="1" kern="1200" dirty="0">
            <a:effectLst>
              <a:outerShdw blurRad="38100" dist="38100" dir="2700000" algn="tl">
                <a:srgbClr val="000000">
                  <a:alpha val="43137"/>
                </a:srgbClr>
              </a:outerShdw>
            </a:effectLst>
          </a:endParaRPr>
        </a:p>
      </dsp:txBody>
      <dsp:txXfrm>
        <a:off x="6984770" y="1872203"/>
        <a:ext cx="2030407" cy="1441600"/>
      </dsp:txXfrm>
    </dsp:sp>
    <dsp:sp modelId="{7EE3E6DC-563D-4587-9126-0A78F8C9C4D2}">
      <dsp:nvSpPr>
        <dsp:cNvPr id="0" name=""/>
        <dsp:cNvSpPr/>
      </dsp:nvSpPr>
      <dsp:spPr>
        <a:xfrm>
          <a:off x="6059211" y="2165251"/>
          <a:ext cx="394176" cy="394776"/>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07D76A-1BC7-48AA-B4E1-8007FF9938F5}">
      <dsp:nvSpPr>
        <dsp:cNvPr id="0" name=""/>
        <dsp:cNvSpPr/>
      </dsp:nvSpPr>
      <dsp:spPr>
        <a:xfrm>
          <a:off x="1549450" y="4560525"/>
          <a:ext cx="285814" cy="28578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C3F08A-FE16-4907-A65C-A5A71AE25A5C}">
      <dsp:nvSpPr>
        <dsp:cNvPr id="0" name=""/>
        <dsp:cNvSpPr/>
      </dsp:nvSpPr>
      <dsp:spPr>
        <a:xfrm>
          <a:off x="4397414" y="4153709"/>
          <a:ext cx="285814" cy="28578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06950A-8FFE-48A8-94C1-D176D1D92C23}">
      <dsp:nvSpPr>
        <dsp:cNvPr id="0" name=""/>
        <dsp:cNvSpPr/>
      </dsp:nvSpPr>
      <dsp:spPr>
        <a:xfrm>
          <a:off x="5832654" y="3744412"/>
          <a:ext cx="2449562" cy="144160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SA" sz="2000" b="1" kern="1200" dirty="0" smtClean="0">
              <a:effectLst>
                <a:outerShdw blurRad="38100" dist="38100" dir="2700000" algn="tl">
                  <a:srgbClr val="000000">
                    <a:alpha val="43137"/>
                  </a:srgbClr>
                </a:outerShdw>
              </a:effectLst>
            </a:rPr>
            <a:t>المؤسسات المتواجدة على مستوى </a:t>
          </a:r>
          <a:r>
            <a:rPr lang="ar-SA" sz="2000" b="1" kern="1200" dirty="0" err="1" smtClean="0">
              <a:effectLst>
                <a:outerShdw blurRad="38100" dist="38100" dir="2700000" algn="tl">
                  <a:srgbClr val="000000">
                    <a:alpha val="43137"/>
                  </a:srgbClr>
                </a:outerShdw>
              </a:effectLst>
            </a:rPr>
            <a:t>السوق </a:t>
          </a:r>
          <a:r>
            <a:rPr lang="ar-SA" sz="2000" b="1" kern="1200" dirty="0" smtClean="0">
              <a:effectLst>
                <a:outerShdw blurRad="38100" dist="38100" dir="2700000" algn="tl">
                  <a:srgbClr val="000000">
                    <a:alpha val="43137"/>
                  </a:srgbClr>
                </a:outerShdw>
              </a:effectLst>
            </a:rPr>
            <a:t>(المنافسين</a:t>
          </a:r>
          <a:r>
            <a:rPr lang="ar-SA" sz="2000" b="1" kern="1200" dirty="0" err="1" smtClean="0">
              <a:effectLst>
                <a:outerShdw blurRad="38100" dist="38100" dir="2700000" algn="tl">
                  <a:srgbClr val="000000">
                    <a:alpha val="43137"/>
                  </a:srgbClr>
                </a:outerShdw>
              </a:effectLst>
            </a:rPr>
            <a:t>)</a:t>
          </a:r>
          <a:endParaRPr lang="fr-FR" sz="2000" b="1" kern="1200" dirty="0">
            <a:effectLst>
              <a:outerShdw blurRad="38100" dist="38100" dir="2700000" algn="tl">
                <a:srgbClr val="000000">
                  <a:alpha val="43137"/>
                </a:srgbClr>
              </a:outerShdw>
            </a:effectLst>
          </a:endParaRPr>
        </a:p>
      </dsp:txBody>
      <dsp:txXfrm>
        <a:off x="5832654" y="3744412"/>
        <a:ext cx="2449562" cy="1441600"/>
      </dsp:txXfrm>
    </dsp:sp>
    <dsp:sp modelId="{0AA01BDA-C4CD-4092-AA65-729389E8E345}">
      <dsp:nvSpPr>
        <dsp:cNvPr id="0" name=""/>
        <dsp:cNvSpPr/>
      </dsp:nvSpPr>
      <dsp:spPr>
        <a:xfrm>
          <a:off x="6974109" y="3611287"/>
          <a:ext cx="285814" cy="28578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918DB7-90C1-4580-99AF-150738A1C395}">
      <dsp:nvSpPr>
        <dsp:cNvPr id="0" name=""/>
        <dsp:cNvSpPr/>
      </dsp:nvSpPr>
      <dsp:spPr>
        <a:xfrm>
          <a:off x="3243247" y="4895103"/>
          <a:ext cx="1441436" cy="1441600"/>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SA" sz="2000" b="1" kern="1200" dirty="0" smtClean="0">
              <a:effectLst>
                <a:outerShdw blurRad="38100" dist="38100" dir="2700000" algn="tl">
                  <a:srgbClr val="000000">
                    <a:alpha val="43137"/>
                  </a:srgbClr>
                </a:outerShdw>
              </a:effectLst>
            </a:rPr>
            <a:t>بعض المشاكل التسويقية</a:t>
          </a:r>
          <a:endParaRPr lang="fr-FR" sz="2000" b="1" kern="1200" dirty="0">
            <a:effectLst>
              <a:outerShdw blurRad="38100" dist="38100" dir="2700000" algn="tl">
                <a:srgbClr val="000000">
                  <a:alpha val="43137"/>
                </a:srgbClr>
              </a:outerShdw>
            </a:effectLst>
          </a:endParaRPr>
        </a:p>
      </dsp:txBody>
      <dsp:txXfrm>
        <a:off x="3243247" y="4895103"/>
        <a:ext cx="1441436" cy="1441600"/>
      </dsp:txXfrm>
    </dsp:sp>
    <dsp:sp modelId="{5D71EF3D-4171-413B-9BAB-A2AB98838376}">
      <dsp:nvSpPr>
        <dsp:cNvPr id="0" name=""/>
        <dsp:cNvSpPr/>
      </dsp:nvSpPr>
      <dsp:spPr>
        <a:xfrm>
          <a:off x="4530503" y="4846311"/>
          <a:ext cx="285814" cy="28578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019304-41EB-46CA-A671-79C155873907}">
      <dsp:nvSpPr>
        <dsp:cNvPr id="0" name=""/>
        <dsp:cNvSpPr/>
      </dsp:nvSpPr>
      <dsp:spPr>
        <a:xfrm>
          <a:off x="5004469" y="384719"/>
          <a:ext cx="2377706" cy="1441600"/>
        </a:xfrm>
        <a:prstGeom prst="ellipse">
          <a:avLst/>
        </a:prstGeom>
        <a:solidFill>
          <a:srgbClr val="13A5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SA" sz="2000" b="1" kern="1200" dirty="0" smtClean="0">
              <a:effectLst>
                <a:outerShdw blurRad="38100" dist="38100" dir="2700000" algn="tl">
                  <a:srgbClr val="000000">
                    <a:alpha val="43137"/>
                  </a:srgbClr>
                </a:outerShdw>
              </a:effectLst>
            </a:rPr>
            <a:t>الخبرة الذاتية لرائد الأعمال</a:t>
          </a:r>
          <a:endParaRPr lang="fr-FR" sz="2000" b="1" kern="1200" dirty="0" smtClean="0">
            <a:effectLst>
              <a:outerShdw blurRad="38100" dist="38100" dir="2700000" algn="tl">
                <a:srgbClr val="000000">
                  <a:alpha val="43137"/>
                </a:srgbClr>
              </a:outerShdw>
            </a:effectLst>
          </a:endParaRPr>
        </a:p>
        <a:p>
          <a:pPr lvl="0" algn="ctr" defTabSz="889000" rtl="1">
            <a:lnSpc>
              <a:spcPct val="90000"/>
            </a:lnSpc>
            <a:spcBef>
              <a:spcPct val="0"/>
            </a:spcBef>
            <a:spcAft>
              <a:spcPct val="35000"/>
            </a:spcAft>
          </a:pPr>
          <a:endParaRPr lang="fr-FR" sz="2000" b="1" kern="1200" dirty="0">
            <a:effectLst>
              <a:outerShdw blurRad="38100" dist="38100" dir="2700000" algn="tl">
                <a:srgbClr val="000000">
                  <a:alpha val="43137"/>
                </a:srgbClr>
              </a:outerShdw>
            </a:effectLst>
          </a:endParaRPr>
        </a:p>
      </dsp:txBody>
      <dsp:txXfrm>
        <a:off x="5004469" y="384719"/>
        <a:ext cx="2377706" cy="1441600"/>
      </dsp:txXfrm>
    </dsp:sp>
    <dsp:sp modelId="{C0814E87-268B-40D2-9576-C0AF5FFA4D95}">
      <dsp:nvSpPr>
        <dsp:cNvPr id="0" name=""/>
        <dsp:cNvSpPr/>
      </dsp:nvSpPr>
      <dsp:spPr>
        <a:xfrm>
          <a:off x="2840343" y="1562631"/>
          <a:ext cx="285814" cy="28578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E529F6-7D72-40D3-889A-52EA3C682919}">
      <dsp:nvSpPr>
        <dsp:cNvPr id="0" name=""/>
        <dsp:cNvSpPr/>
      </dsp:nvSpPr>
      <dsp:spPr>
        <a:xfrm>
          <a:off x="4838911" y="769441"/>
          <a:ext cx="285814" cy="28578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8A7B648-4FC9-4785-81D7-1677DB45A7EC}">
      <dsp:nvSpPr>
        <dsp:cNvPr id="0" name=""/>
        <dsp:cNvSpPr/>
      </dsp:nvSpPr>
      <dsp:spPr>
        <a:xfrm>
          <a:off x="2820796" y="1125290"/>
          <a:ext cx="3545409" cy="3546019"/>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DZ" sz="2000" b="1" kern="1200" dirty="0" smtClean="0">
              <a:effectLst>
                <a:outerShdw blurRad="38100" dist="38100" dir="2700000" algn="tl">
                  <a:srgbClr val="000000">
                    <a:alpha val="43137"/>
                  </a:srgbClr>
                </a:outerShdw>
              </a:effectLst>
            </a:rPr>
            <a:t> </a:t>
          </a:r>
          <a:endParaRPr lang="fr-FR" sz="2000" b="1" kern="1200" dirty="0">
            <a:effectLst>
              <a:outerShdw blurRad="38100" dist="38100" dir="2700000" algn="tl">
                <a:srgbClr val="000000">
                  <a:alpha val="43137"/>
                </a:srgbClr>
              </a:outerShdw>
            </a:effectLst>
          </a:endParaRPr>
        </a:p>
      </dsp:txBody>
      <dsp:txXfrm>
        <a:off x="2820796" y="1125290"/>
        <a:ext cx="3545409" cy="3546019"/>
      </dsp:txXfrm>
    </dsp:sp>
    <dsp:sp modelId="{92FD7152-064D-4CF0-BE40-D5013AF413CA}">
      <dsp:nvSpPr>
        <dsp:cNvPr id="0" name=""/>
        <dsp:cNvSpPr/>
      </dsp:nvSpPr>
      <dsp:spPr>
        <a:xfrm>
          <a:off x="3883239" y="4490822"/>
          <a:ext cx="285814" cy="28578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74C21F-6FA9-4B42-BBB5-8A5DB6EFDD86}">
      <dsp:nvSpPr>
        <dsp:cNvPr id="0" name=""/>
        <dsp:cNvSpPr/>
      </dsp:nvSpPr>
      <dsp:spPr>
        <a:xfrm>
          <a:off x="6566841" y="2647474"/>
          <a:ext cx="285814" cy="28578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F10E6B-5791-4381-9926-B5729C012DA7}">
      <dsp:nvSpPr>
        <dsp:cNvPr id="0" name=""/>
        <dsp:cNvSpPr/>
      </dsp:nvSpPr>
      <dsp:spPr>
        <a:xfrm>
          <a:off x="5201040" y="4794983"/>
          <a:ext cx="394176" cy="39477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06171F-862C-4D1C-8A44-CE5826782B8E}">
      <dsp:nvSpPr>
        <dsp:cNvPr id="0" name=""/>
        <dsp:cNvSpPr/>
      </dsp:nvSpPr>
      <dsp:spPr>
        <a:xfrm>
          <a:off x="3963238" y="1606988"/>
          <a:ext cx="285814" cy="28578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3F02B6-2AA1-450B-8D1F-1126F8C39E1B}">
      <dsp:nvSpPr>
        <dsp:cNvPr id="0" name=""/>
        <dsp:cNvSpPr/>
      </dsp:nvSpPr>
      <dsp:spPr>
        <a:xfrm>
          <a:off x="3063613" y="3242491"/>
          <a:ext cx="285814" cy="285785"/>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A96050-8633-4A79-B65C-CCE11448E907}">
      <dsp:nvSpPr>
        <dsp:cNvPr id="0" name=""/>
        <dsp:cNvSpPr/>
      </dsp:nvSpPr>
      <dsp:spPr>
        <a:xfrm>
          <a:off x="967643" y="1826907"/>
          <a:ext cx="2004792" cy="1441600"/>
        </a:xfrm>
        <a:prstGeom prst="ellips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SA" sz="2000" b="1" kern="1200" dirty="0" smtClean="0">
              <a:effectLst>
                <a:outerShdw blurRad="38100" dist="38100" dir="2700000" algn="tl">
                  <a:srgbClr val="000000">
                    <a:alpha val="43137"/>
                  </a:srgbClr>
                </a:outerShdw>
              </a:effectLst>
            </a:rPr>
            <a:t>البيئة والتغير المناخي</a:t>
          </a:r>
          <a:endParaRPr lang="fr-FR" sz="2000" b="1" kern="1200" dirty="0">
            <a:effectLst>
              <a:outerShdw blurRad="38100" dist="38100" dir="2700000" algn="tl">
                <a:srgbClr val="000000">
                  <a:alpha val="43137"/>
                </a:srgbClr>
              </a:outerShdw>
            </a:effectLst>
          </a:endParaRPr>
        </a:p>
      </dsp:txBody>
      <dsp:txXfrm>
        <a:off x="967643" y="1826907"/>
        <a:ext cx="2004792" cy="1441600"/>
      </dsp:txXfrm>
    </dsp:sp>
    <dsp:sp modelId="{BA0E30A8-5301-4632-967D-E6D992169C1F}">
      <dsp:nvSpPr>
        <dsp:cNvPr id="0" name=""/>
        <dsp:cNvSpPr/>
      </dsp:nvSpPr>
      <dsp:spPr>
        <a:xfrm>
          <a:off x="4417777" y="1619661"/>
          <a:ext cx="394176" cy="39477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C9893A-DA4D-40C1-9072-24C64235FF8F}">
      <dsp:nvSpPr>
        <dsp:cNvPr id="0" name=""/>
        <dsp:cNvSpPr/>
      </dsp:nvSpPr>
      <dsp:spPr>
        <a:xfrm>
          <a:off x="1820719" y="3712041"/>
          <a:ext cx="712718" cy="71287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B920EA-FE05-4C60-92AB-80578160A807}">
      <dsp:nvSpPr>
        <dsp:cNvPr id="0" name=""/>
        <dsp:cNvSpPr/>
      </dsp:nvSpPr>
      <dsp:spPr>
        <a:xfrm>
          <a:off x="6984770" y="1872203"/>
          <a:ext cx="2030407" cy="1441600"/>
        </a:xfrm>
        <a:prstGeom prst="ellipse">
          <a:avLst/>
        </a:prstGeom>
        <a:solidFill>
          <a:srgbClr val="FEC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SA" sz="2000" b="1" kern="1200" dirty="0" smtClean="0">
              <a:effectLst>
                <a:outerShdw blurRad="38100" dist="38100" dir="2700000" algn="tl">
                  <a:srgbClr val="000000">
                    <a:alpha val="43137"/>
                  </a:srgbClr>
                </a:outerShdw>
              </a:effectLst>
            </a:rPr>
            <a:t>الأزمات والمواقف الطارئة</a:t>
          </a:r>
          <a:endParaRPr lang="fr-FR" sz="2000" b="1" kern="1200" dirty="0">
            <a:effectLst>
              <a:outerShdw blurRad="38100" dist="38100" dir="2700000" algn="tl">
                <a:srgbClr val="000000">
                  <a:alpha val="43137"/>
                </a:srgbClr>
              </a:outerShdw>
            </a:effectLst>
          </a:endParaRPr>
        </a:p>
      </dsp:txBody>
      <dsp:txXfrm>
        <a:off x="6984770" y="1872203"/>
        <a:ext cx="2030407" cy="1441600"/>
      </dsp:txXfrm>
    </dsp:sp>
    <dsp:sp modelId="{7EE3E6DC-563D-4587-9126-0A78F8C9C4D2}">
      <dsp:nvSpPr>
        <dsp:cNvPr id="0" name=""/>
        <dsp:cNvSpPr/>
      </dsp:nvSpPr>
      <dsp:spPr>
        <a:xfrm>
          <a:off x="6059211" y="2165251"/>
          <a:ext cx="394176" cy="394776"/>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07D76A-1BC7-48AA-B4E1-8007FF9938F5}">
      <dsp:nvSpPr>
        <dsp:cNvPr id="0" name=""/>
        <dsp:cNvSpPr/>
      </dsp:nvSpPr>
      <dsp:spPr>
        <a:xfrm>
          <a:off x="1549450" y="4560525"/>
          <a:ext cx="285814" cy="28578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C3F08A-FE16-4907-A65C-A5A71AE25A5C}">
      <dsp:nvSpPr>
        <dsp:cNvPr id="0" name=""/>
        <dsp:cNvSpPr/>
      </dsp:nvSpPr>
      <dsp:spPr>
        <a:xfrm>
          <a:off x="4397414" y="4153709"/>
          <a:ext cx="285814" cy="28578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06950A-8FFE-48A8-94C1-D176D1D92C23}">
      <dsp:nvSpPr>
        <dsp:cNvPr id="0" name=""/>
        <dsp:cNvSpPr/>
      </dsp:nvSpPr>
      <dsp:spPr>
        <a:xfrm>
          <a:off x="5832654" y="3744412"/>
          <a:ext cx="2449562" cy="144160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SA" sz="2000" b="1" kern="1200" dirty="0" smtClean="0">
              <a:effectLst>
                <a:outerShdw blurRad="38100" dist="38100" dir="2700000" algn="tl">
                  <a:srgbClr val="000000">
                    <a:alpha val="43137"/>
                  </a:srgbClr>
                </a:outerShdw>
              </a:effectLst>
            </a:rPr>
            <a:t>السفريات والزيارات</a:t>
          </a:r>
          <a:endParaRPr lang="fr-FR" sz="2000" b="1" kern="1200" dirty="0">
            <a:effectLst>
              <a:outerShdw blurRad="38100" dist="38100" dir="2700000" algn="tl">
                <a:srgbClr val="000000">
                  <a:alpha val="43137"/>
                </a:srgbClr>
              </a:outerShdw>
            </a:effectLst>
          </a:endParaRPr>
        </a:p>
      </dsp:txBody>
      <dsp:txXfrm>
        <a:off x="5832654" y="3744412"/>
        <a:ext cx="2449562" cy="1441600"/>
      </dsp:txXfrm>
    </dsp:sp>
    <dsp:sp modelId="{0AA01BDA-C4CD-4092-AA65-729389E8E345}">
      <dsp:nvSpPr>
        <dsp:cNvPr id="0" name=""/>
        <dsp:cNvSpPr/>
      </dsp:nvSpPr>
      <dsp:spPr>
        <a:xfrm>
          <a:off x="6974109" y="3611287"/>
          <a:ext cx="285814" cy="28578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918DB7-90C1-4580-99AF-150738A1C395}">
      <dsp:nvSpPr>
        <dsp:cNvPr id="0" name=""/>
        <dsp:cNvSpPr/>
      </dsp:nvSpPr>
      <dsp:spPr>
        <a:xfrm>
          <a:off x="3243247" y="4895103"/>
          <a:ext cx="1441436" cy="1441600"/>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SA" sz="2000" b="1" kern="1200" dirty="0" smtClean="0">
              <a:effectLst>
                <a:outerShdw blurRad="38100" dist="38100" dir="2700000" algn="tl">
                  <a:srgbClr val="000000">
                    <a:alpha val="43137"/>
                  </a:srgbClr>
                </a:outerShdw>
              </a:effectLst>
            </a:rPr>
            <a:t>السياسة الاقتصادية للدولة</a:t>
          </a:r>
          <a:endParaRPr lang="fr-FR" sz="2000" b="1" kern="1200" dirty="0">
            <a:effectLst>
              <a:outerShdw blurRad="38100" dist="38100" dir="2700000" algn="tl">
                <a:srgbClr val="000000">
                  <a:alpha val="43137"/>
                </a:srgbClr>
              </a:outerShdw>
            </a:effectLst>
          </a:endParaRPr>
        </a:p>
      </dsp:txBody>
      <dsp:txXfrm>
        <a:off x="3243247" y="4895103"/>
        <a:ext cx="1441436" cy="1441600"/>
      </dsp:txXfrm>
    </dsp:sp>
    <dsp:sp modelId="{5D71EF3D-4171-413B-9BAB-A2AB98838376}">
      <dsp:nvSpPr>
        <dsp:cNvPr id="0" name=""/>
        <dsp:cNvSpPr/>
      </dsp:nvSpPr>
      <dsp:spPr>
        <a:xfrm>
          <a:off x="4530503" y="4846311"/>
          <a:ext cx="285814" cy="28578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019304-41EB-46CA-A671-79C155873907}">
      <dsp:nvSpPr>
        <dsp:cNvPr id="0" name=""/>
        <dsp:cNvSpPr/>
      </dsp:nvSpPr>
      <dsp:spPr>
        <a:xfrm>
          <a:off x="5004469" y="384719"/>
          <a:ext cx="2377706" cy="1441600"/>
        </a:xfrm>
        <a:prstGeom prst="ellipse">
          <a:avLst/>
        </a:prstGeom>
        <a:solidFill>
          <a:srgbClr val="13A5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SA" sz="2000" b="1" kern="1200" dirty="0" smtClean="0">
              <a:effectLst>
                <a:outerShdw blurRad="38100" dist="38100" dir="2700000" algn="tl">
                  <a:srgbClr val="000000">
                    <a:alpha val="43137"/>
                  </a:srgbClr>
                </a:outerShdw>
              </a:effectLst>
            </a:rPr>
            <a:t>توفر الموارد غير المستغلة</a:t>
          </a:r>
          <a:endParaRPr lang="fr-FR" sz="2000" b="1" kern="1200" dirty="0" smtClean="0">
            <a:effectLst>
              <a:outerShdw blurRad="38100" dist="38100" dir="2700000" algn="tl">
                <a:srgbClr val="000000">
                  <a:alpha val="43137"/>
                </a:srgbClr>
              </a:outerShdw>
            </a:effectLst>
          </a:endParaRPr>
        </a:p>
        <a:p>
          <a:pPr lvl="0" algn="ctr" defTabSz="889000" rtl="1">
            <a:lnSpc>
              <a:spcPct val="90000"/>
            </a:lnSpc>
            <a:spcBef>
              <a:spcPct val="0"/>
            </a:spcBef>
            <a:spcAft>
              <a:spcPct val="35000"/>
            </a:spcAft>
          </a:pPr>
          <a:endParaRPr lang="fr-FR" sz="2000" b="1" kern="1200" dirty="0">
            <a:effectLst>
              <a:outerShdw blurRad="38100" dist="38100" dir="2700000" algn="tl">
                <a:srgbClr val="000000">
                  <a:alpha val="43137"/>
                </a:srgbClr>
              </a:outerShdw>
            </a:effectLst>
          </a:endParaRPr>
        </a:p>
      </dsp:txBody>
      <dsp:txXfrm>
        <a:off x="5004469" y="384719"/>
        <a:ext cx="2377706" cy="1441600"/>
      </dsp:txXfrm>
    </dsp:sp>
    <dsp:sp modelId="{C0814E87-268B-40D2-9576-C0AF5FFA4D95}">
      <dsp:nvSpPr>
        <dsp:cNvPr id="0" name=""/>
        <dsp:cNvSpPr/>
      </dsp:nvSpPr>
      <dsp:spPr>
        <a:xfrm>
          <a:off x="2840343" y="1562631"/>
          <a:ext cx="285814" cy="28578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E529F6-7D72-40D3-889A-52EA3C682919}">
      <dsp:nvSpPr>
        <dsp:cNvPr id="0" name=""/>
        <dsp:cNvSpPr/>
      </dsp:nvSpPr>
      <dsp:spPr>
        <a:xfrm>
          <a:off x="4838911" y="769441"/>
          <a:ext cx="285814" cy="28578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94C29669-838C-4A57-88E2-D4EAAF873BD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xmlns="" id="{461953D7-377E-4278-84C2-BA069869775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C1513F2-D893-4F84-969F-6709536FEB07}" type="datetimeFigureOut">
              <a:rPr lang="en-US"/>
              <a:pPr>
                <a:defRPr/>
              </a:pPr>
              <a:t>2/23/2025</a:t>
            </a:fld>
            <a:endParaRPr lang="en-US"/>
          </a:p>
        </p:txBody>
      </p:sp>
      <p:sp>
        <p:nvSpPr>
          <p:cNvPr id="4" name="Slide Image Placeholder 3">
            <a:extLst>
              <a:ext uri="{FF2B5EF4-FFF2-40B4-BE49-F238E27FC236}">
                <a16:creationId xmlns:a16="http://schemas.microsoft.com/office/drawing/2014/main" xmlns="" id="{D447463D-E76F-42BE-8A16-E33BE818790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xmlns="" id="{8989A0B5-4D2C-42BC-B3A1-992F8B6F1C7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xmlns="" id="{0F83E689-6ED4-43BA-80AA-FA53CDB322B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xmlns="" id="{A5B680A3-0DA5-468E-BB28-B91ECDC74F0D}"/>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25DD69B-3230-4E1A-860B-8E246E5EE71F}" type="slidenum">
              <a:rPr lang="en-US" altLang="en-US"/>
              <a:pPr>
                <a:defRPr/>
              </a:pPr>
              <a:t>‹N°›</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16dc4b734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16dc4b734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p:spPr>
        <p:txBody>
          <a:bodyPr rtlCol="0">
            <a:normAutofit/>
          </a:bodyPr>
          <a:lstStyle/>
          <a:p>
            <a:pPr lvl="0"/>
            <a:endParaRPr lang="en-US" noProof="0"/>
          </a:p>
        </p:txBody>
      </p:sp>
    </p:spTree>
    <p:extLst>
      <p:ext uri="{BB962C8B-B14F-4D97-AF65-F5344CB8AC3E}">
        <p14:creationId xmlns:p14="http://schemas.microsoft.com/office/powerpoint/2010/main" xmlns="" val="423946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9_Title Slide">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4270986" y="2012372"/>
            <a:ext cx="3802428" cy="4101004"/>
          </a:xfrm>
          <a:custGeom>
            <a:avLst/>
            <a:gdLst>
              <a:gd name="connsiteX0" fmla="*/ 0 w 2057400"/>
              <a:gd name="connsiteY0" fmla="*/ 0 h 1543050"/>
              <a:gd name="connsiteX1" fmla="*/ 2057400 w 2057400"/>
              <a:gd name="connsiteY1" fmla="*/ 0 h 1543050"/>
              <a:gd name="connsiteX2" fmla="*/ 2057400 w 2057400"/>
              <a:gd name="connsiteY2" fmla="*/ 1543050 h 1543050"/>
              <a:gd name="connsiteX3" fmla="*/ 0 w 2057400"/>
              <a:gd name="connsiteY3" fmla="*/ 1543050 h 1543050"/>
            </a:gdLst>
            <a:ahLst/>
            <a:cxnLst>
              <a:cxn ang="0">
                <a:pos x="connsiteX0" y="connsiteY0"/>
              </a:cxn>
              <a:cxn ang="0">
                <a:pos x="connsiteX1" y="connsiteY1"/>
              </a:cxn>
              <a:cxn ang="0">
                <a:pos x="connsiteX2" y="connsiteY2"/>
              </a:cxn>
              <a:cxn ang="0">
                <a:pos x="connsiteX3" y="connsiteY3"/>
              </a:cxn>
            </a:cxnLst>
            <a:rect l="l" t="t" r="r" b="b"/>
            <a:pathLst>
              <a:path w="2057400" h="1543050">
                <a:moveTo>
                  <a:pt x="0" y="0"/>
                </a:moveTo>
                <a:lnTo>
                  <a:pt x="2057400" y="0"/>
                </a:lnTo>
                <a:lnTo>
                  <a:pt x="2057400" y="1543050"/>
                </a:lnTo>
                <a:lnTo>
                  <a:pt x="0" y="1543050"/>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1729153522"/>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4_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132572" y="0"/>
            <a:ext cx="6059428" cy="6858000"/>
          </a:xfrm>
          <a:custGeom>
            <a:avLst/>
            <a:gdLst>
              <a:gd name="connsiteX0" fmla="*/ 0 w 6059428"/>
              <a:gd name="connsiteY0" fmla="*/ 0 h 6858000"/>
              <a:gd name="connsiteX1" fmla="*/ 6059428 w 6059428"/>
              <a:gd name="connsiteY1" fmla="*/ 0 h 6858000"/>
              <a:gd name="connsiteX2" fmla="*/ 6059428 w 6059428"/>
              <a:gd name="connsiteY2" fmla="*/ 6858000 h 6858000"/>
              <a:gd name="connsiteX3" fmla="*/ 0 w 605942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59428" h="6858000">
                <a:moveTo>
                  <a:pt x="0" y="0"/>
                </a:moveTo>
                <a:lnTo>
                  <a:pt x="6059428" y="0"/>
                </a:lnTo>
                <a:lnTo>
                  <a:pt x="6059428" y="6858000"/>
                </a:lnTo>
                <a:lnTo>
                  <a:pt x="0" y="6858000"/>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344869141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3_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3435178"/>
            <a:ext cx="12192000" cy="3422822"/>
          </a:xfrm>
          <a:custGeom>
            <a:avLst/>
            <a:gdLst>
              <a:gd name="connsiteX0" fmla="*/ 0 w 12192000"/>
              <a:gd name="connsiteY0" fmla="*/ 0 h 3422822"/>
              <a:gd name="connsiteX1" fmla="*/ 12192000 w 12192000"/>
              <a:gd name="connsiteY1" fmla="*/ 0 h 3422822"/>
              <a:gd name="connsiteX2" fmla="*/ 12192000 w 12192000"/>
              <a:gd name="connsiteY2" fmla="*/ 3422822 h 3422822"/>
              <a:gd name="connsiteX3" fmla="*/ 0 w 12192000"/>
              <a:gd name="connsiteY3" fmla="*/ 3422822 h 3422822"/>
            </a:gdLst>
            <a:ahLst/>
            <a:cxnLst>
              <a:cxn ang="0">
                <a:pos x="connsiteX0" y="connsiteY0"/>
              </a:cxn>
              <a:cxn ang="0">
                <a:pos x="connsiteX1" y="connsiteY1"/>
              </a:cxn>
              <a:cxn ang="0">
                <a:pos x="connsiteX2" y="connsiteY2"/>
              </a:cxn>
              <a:cxn ang="0">
                <a:pos x="connsiteX3" y="connsiteY3"/>
              </a:cxn>
            </a:cxnLst>
            <a:rect l="l" t="t" r="r" b="b"/>
            <a:pathLst>
              <a:path w="12192000" h="3422822">
                <a:moveTo>
                  <a:pt x="0" y="0"/>
                </a:moveTo>
                <a:lnTo>
                  <a:pt x="12192000" y="0"/>
                </a:lnTo>
                <a:lnTo>
                  <a:pt x="12192000" y="3422822"/>
                </a:lnTo>
                <a:lnTo>
                  <a:pt x="0" y="3422822"/>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1835734736"/>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7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609600"/>
            <a:ext cx="4876800" cy="6248400"/>
          </a:xfrm>
          <a:custGeom>
            <a:avLst/>
            <a:gdLst>
              <a:gd name="connsiteX0" fmla="*/ 0 w 4876800"/>
              <a:gd name="connsiteY0" fmla="*/ 0 h 6248400"/>
              <a:gd name="connsiteX1" fmla="*/ 4876800 w 4876800"/>
              <a:gd name="connsiteY1" fmla="*/ 0 h 6248400"/>
              <a:gd name="connsiteX2" fmla="*/ 4876800 w 4876800"/>
              <a:gd name="connsiteY2" fmla="*/ 6248400 h 6248400"/>
              <a:gd name="connsiteX3" fmla="*/ 0 w 4876800"/>
              <a:gd name="connsiteY3" fmla="*/ 6248400 h 6248400"/>
            </a:gdLst>
            <a:ahLst/>
            <a:cxnLst>
              <a:cxn ang="0">
                <a:pos x="connsiteX0" y="connsiteY0"/>
              </a:cxn>
              <a:cxn ang="0">
                <a:pos x="connsiteX1" y="connsiteY1"/>
              </a:cxn>
              <a:cxn ang="0">
                <a:pos x="connsiteX2" y="connsiteY2"/>
              </a:cxn>
              <a:cxn ang="0">
                <a:pos x="connsiteX3" y="connsiteY3"/>
              </a:cxn>
            </a:cxnLst>
            <a:rect l="l" t="t" r="r" b="b"/>
            <a:pathLst>
              <a:path w="4876800" h="6248400">
                <a:moveTo>
                  <a:pt x="0" y="0"/>
                </a:moveTo>
                <a:lnTo>
                  <a:pt x="4876800" y="0"/>
                </a:lnTo>
                <a:lnTo>
                  <a:pt x="4876800" y="6248400"/>
                </a:lnTo>
                <a:lnTo>
                  <a:pt x="0" y="6248400"/>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200660158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4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2769326"/>
            <a:ext cx="12192000" cy="4088674"/>
          </a:xfrm>
          <a:custGeom>
            <a:avLst/>
            <a:gdLst>
              <a:gd name="connsiteX0" fmla="*/ 0 w 12192000"/>
              <a:gd name="connsiteY0" fmla="*/ 0 h 4088674"/>
              <a:gd name="connsiteX1" fmla="*/ 12192000 w 12192000"/>
              <a:gd name="connsiteY1" fmla="*/ 0 h 4088674"/>
              <a:gd name="connsiteX2" fmla="*/ 12192000 w 12192000"/>
              <a:gd name="connsiteY2" fmla="*/ 4088674 h 4088674"/>
              <a:gd name="connsiteX3" fmla="*/ 0 w 12192000"/>
              <a:gd name="connsiteY3" fmla="*/ 4088674 h 4088674"/>
            </a:gdLst>
            <a:ahLst/>
            <a:cxnLst>
              <a:cxn ang="0">
                <a:pos x="connsiteX0" y="connsiteY0"/>
              </a:cxn>
              <a:cxn ang="0">
                <a:pos x="connsiteX1" y="connsiteY1"/>
              </a:cxn>
              <a:cxn ang="0">
                <a:pos x="connsiteX2" y="connsiteY2"/>
              </a:cxn>
              <a:cxn ang="0">
                <a:pos x="connsiteX3" y="connsiteY3"/>
              </a:cxn>
            </a:cxnLst>
            <a:rect l="l" t="t" r="r" b="b"/>
            <a:pathLst>
              <a:path w="12192000" h="4088674">
                <a:moveTo>
                  <a:pt x="0" y="0"/>
                </a:moveTo>
                <a:lnTo>
                  <a:pt x="12192000" y="0"/>
                </a:lnTo>
                <a:lnTo>
                  <a:pt x="12192000" y="4088674"/>
                </a:lnTo>
                <a:lnTo>
                  <a:pt x="0" y="4088674"/>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111076540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5_Title Slide">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6219090" y="1793628"/>
            <a:ext cx="1225064" cy="1225064"/>
          </a:xfrm>
          <a:custGeom>
            <a:avLst/>
            <a:gdLst>
              <a:gd name="connsiteX0" fmla="*/ 612532 w 1225064"/>
              <a:gd name="connsiteY0" fmla="*/ 0 h 1225064"/>
              <a:gd name="connsiteX1" fmla="*/ 1225064 w 1225064"/>
              <a:gd name="connsiteY1" fmla="*/ 612532 h 1225064"/>
              <a:gd name="connsiteX2" fmla="*/ 612532 w 1225064"/>
              <a:gd name="connsiteY2" fmla="*/ 1225064 h 1225064"/>
              <a:gd name="connsiteX3" fmla="*/ 0 w 1225064"/>
              <a:gd name="connsiteY3" fmla="*/ 612532 h 1225064"/>
              <a:gd name="connsiteX4" fmla="*/ 612532 w 1225064"/>
              <a:gd name="connsiteY4" fmla="*/ 0 h 122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064" h="1225064">
                <a:moveTo>
                  <a:pt x="612532" y="0"/>
                </a:moveTo>
                <a:cubicBezTo>
                  <a:pt x="950824" y="0"/>
                  <a:pt x="1225064" y="274240"/>
                  <a:pt x="1225064" y="612532"/>
                </a:cubicBezTo>
                <a:cubicBezTo>
                  <a:pt x="1225064" y="950824"/>
                  <a:pt x="950824" y="1225064"/>
                  <a:pt x="612532" y="1225064"/>
                </a:cubicBezTo>
                <a:cubicBezTo>
                  <a:pt x="274240" y="1225064"/>
                  <a:pt x="0" y="950824"/>
                  <a:pt x="0" y="612532"/>
                </a:cubicBezTo>
                <a:cubicBezTo>
                  <a:pt x="0" y="274240"/>
                  <a:pt x="274240" y="0"/>
                  <a:pt x="612532" y="0"/>
                </a:cubicBezTo>
                <a:close/>
              </a:path>
            </a:pathLst>
          </a:custGeom>
        </p:spPr>
        <p:txBody>
          <a:bodyPr rtlCol="0">
            <a:noAutofit/>
          </a:bodyPr>
          <a:lstStyle/>
          <a:p>
            <a:pPr lvl="0"/>
            <a:endParaRPr lang="en-US" noProof="0"/>
          </a:p>
        </p:txBody>
      </p:sp>
      <p:sp>
        <p:nvSpPr>
          <p:cNvPr id="19" name="Picture Placeholder 18"/>
          <p:cNvSpPr>
            <a:spLocks noGrp="1"/>
          </p:cNvSpPr>
          <p:nvPr>
            <p:ph type="pic" sz="quarter" idx="14"/>
          </p:nvPr>
        </p:nvSpPr>
        <p:spPr>
          <a:xfrm>
            <a:off x="6219088" y="3387967"/>
            <a:ext cx="1225064" cy="1225064"/>
          </a:xfrm>
          <a:custGeom>
            <a:avLst/>
            <a:gdLst>
              <a:gd name="connsiteX0" fmla="*/ 612532 w 1225064"/>
              <a:gd name="connsiteY0" fmla="*/ 0 h 1225064"/>
              <a:gd name="connsiteX1" fmla="*/ 1225064 w 1225064"/>
              <a:gd name="connsiteY1" fmla="*/ 612532 h 1225064"/>
              <a:gd name="connsiteX2" fmla="*/ 612532 w 1225064"/>
              <a:gd name="connsiteY2" fmla="*/ 1225064 h 1225064"/>
              <a:gd name="connsiteX3" fmla="*/ 0 w 1225064"/>
              <a:gd name="connsiteY3" fmla="*/ 612532 h 1225064"/>
              <a:gd name="connsiteX4" fmla="*/ 612532 w 1225064"/>
              <a:gd name="connsiteY4" fmla="*/ 0 h 122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064" h="1225064">
                <a:moveTo>
                  <a:pt x="612532" y="0"/>
                </a:moveTo>
                <a:cubicBezTo>
                  <a:pt x="950824" y="0"/>
                  <a:pt x="1225064" y="274240"/>
                  <a:pt x="1225064" y="612532"/>
                </a:cubicBezTo>
                <a:cubicBezTo>
                  <a:pt x="1225064" y="950824"/>
                  <a:pt x="950824" y="1225064"/>
                  <a:pt x="612532" y="1225064"/>
                </a:cubicBezTo>
                <a:cubicBezTo>
                  <a:pt x="274240" y="1225064"/>
                  <a:pt x="0" y="950824"/>
                  <a:pt x="0" y="612532"/>
                </a:cubicBezTo>
                <a:cubicBezTo>
                  <a:pt x="0" y="274240"/>
                  <a:pt x="274240" y="0"/>
                  <a:pt x="612532" y="0"/>
                </a:cubicBezTo>
                <a:close/>
              </a:path>
            </a:pathLst>
          </a:custGeom>
        </p:spPr>
        <p:txBody>
          <a:bodyPr rtlCol="0">
            <a:noAutofit/>
          </a:bodyPr>
          <a:lstStyle/>
          <a:p>
            <a:pPr lvl="0"/>
            <a:endParaRPr lang="en-US" noProof="0"/>
          </a:p>
        </p:txBody>
      </p:sp>
      <p:sp>
        <p:nvSpPr>
          <p:cNvPr id="20" name="Picture Placeholder 19"/>
          <p:cNvSpPr>
            <a:spLocks noGrp="1"/>
          </p:cNvSpPr>
          <p:nvPr>
            <p:ph type="pic" sz="quarter" idx="15"/>
          </p:nvPr>
        </p:nvSpPr>
        <p:spPr>
          <a:xfrm>
            <a:off x="6219089" y="4982305"/>
            <a:ext cx="1225064" cy="1225064"/>
          </a:xfrm>
          <a:custGeom>
            <a:avLst/>
            <a:gdLst>
              <a:gd name="connsiteX0" fmla="*/ 612532 w 1225064"/>
              <a:gd name="connsiteY0" fmla="*/ 0 h 1225064"/>
              <a:gd name="connsiteX1" fmla="*/ 1225064 w 1225064"/>
              <a:gd name="connsiteY1" fmla="*/ 612532 h 1225064"/>
              <a:gd name="connsiteX2" fmla="*/ 612532 w 1225064"/>
              <a:gd name="connsiteY2" fmla="*/ 1225064 h 1225064"/>
              <a:gd name="connsiteX3" fmla="*/ 0 w 1225064"/>
              <a:gd name="connsiteY3" fmla="*/ 612532 h 1225064"/>
              <a:gd name="connsiteX4" fmla="*/ 612532 w 1225064"/>
              <a:gd name="connsiteY4" fmla="*/ 0 h 122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064" h="1225064">
                <a:moveTo>
                  <a:pt x="612532" y="0"/>
                </a:moveTo>
                <a:cubicBezTo>
                  <a:pt x="950824" y="0"/>
                  <a:pt x="1225064" y="274240"/>
                  <a:pt x="1225064" y="612532"/>
                </a:cubicBezTo>
                <a:cubicBezTo>
                  <a:pt x="1225064" y="950824"/>
                  <a:pt x="950824" y="1225064"/>
                  <a:pt x="612532" y="1225064"/>
                </a:cubicBezTo>
                <a:cubicBezTo>
                  <a:pt x="274240" y="1225064"/>
                  <a:pt x="0" y="950824"/>
                  <a:pt x="0" y="612532"/>
                </a:cubicBezTo>
                <a:cubicBezTo>
                  <a:pt x="0" y="274240"/>
                  <a:pt x="274240" y="0"/>
                  <a:pt x="612532" y="0"/>
                </a:cubicBezTo>
                <a:close/>
              </a:path>
            </a:pathLst>
          </a:custGeom>
        </p:spPr>
        <p:txBody>
          <a:bodyPr rtlCol="0">
            <a:noAutofit/>
          </a:bodyPr>
          <a:lstStyle/>
          <a:p>
            <a:pPr lvl="0"/>
            <a:endParaRPr lang="en-US" noProof="0"/>
          </a:p>
        </p:txBody>
      </p:sp>
      <p:sp>
        <p:nvSpPr>
          <p:cNvPr id="11" name="Picture Placeholder 10"/>
          <p:cNvSpPr>
            <a:spLocks noGrp="1"/>
          </p:cNvSpPr>
          <p:nvPr>
            <p:ph type="pic" sz="quarter" idx="10"/>
          </p:nvPr>
        </p:nvSpPr>
        <p:spPr>
          <a:xfrm>
            <a:off x="1037491" y="1793629"/>
            <a:ext cx="1225064" cy="1225064"/>
          </a:xfrm>
          <a:custGeom>
            <a:avLst/>
            <a:gdLst>
              <a:gd name="connsiteX0" fmla="*/ 612532 w 1225064"/>
              <a:gd name="connsiteY0" fmla="*/ 0 h 1225064"/>
              <a:gd name="connsiteX1" fmla="*/ 1225064 w 1225064"/>
              <a:gd name="connsiteY1" fmla="*/ 612532 h 1225064"/>
              <a:gd name="connsiteX2" fmla="*/ 612532 w 1225064"/>
              <a:gd name="connsiteY2" fmla="*/ 1225064 h 1225064"/>
              <a:gd name="connsiteX3" fmla="*/ 0 w 1225064"/>
              <a:gd name="connsiteY3" fmla="*/ 612532 h 1225064"/>
              <a:gd name="connsiteX4" fmla="*/ 612532 w 1225064"/>
              <a:gd name="connsiteY4" fmla="*/ 0 h 122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064" h="1225064">
                <a:moveTo>
                  <a:pt x="612532" y="0"/>
                </a:moveTo>
                <a:cubicBezTo>
                  <a:pt x="950824" y="0"/>
                  <a:pt x="1225064" y="274240"/>
                  <a:pt x="1225064" y="612532"/>
                </a:cubicBezTo>
                <a:cubicBezTo>
                  <a:pt x="1225064" y="950824"/>
                  <a:pt x="950824" y="1225064"/>
                  <a:pt x="612532" y="1225064"/>
                </a:cubicBezTo>
                <a:cubicBezTo>
                  <a:pt x="274240" y="1225064"/>
                  <a:pt x="0" y="950824"/>
                  <a:pt x="0" y="612532"/>
                </a:cubicBezTo>
                <a:cubicBezTo>
                  <a:pt x="0" y="274240"/>
                  <a:pt x="274240" y="0"/>
                  <a:pt x="612532" y="0"/>
                </a:cubicBezTo>
                <a:close/>
              </a:path>
            </a:pathLst>
          </a:custGeom>
        </p:spPr>
        <p:txBody>
          <a:bodyPr rtlCol="0">
            <a:noAutofit/>
          </a:bodyPr>
          <a:lstStyle/>
          <a:p>
            <a:pPr lvl="0"/>
            <a:endParaRPr lang="en-US" noProof="0"/>
          </a:p>
        </p:txBody>
      </p:sp>
      <p:sp>
        <p:nvSpPr>
          <p:cNvPr id="14" name="Picture Placeholder 13"/>
          <p:cNvSpPr>
            <a:spLocks noGrp="1"/>
          </p:cNvSpPr>
          <p:nvPr>
            <p:ph type="pic" sz="quarter" idx="11"/>
          </p:nvPr>
        </p:nvSpPr>
        <p:spPr>
          <a:xfrm>
            <a:off x="1037489" y="3387968"/>
            <a:ext cx="1225064" cy="1225064"/>
          </a:xfrm>
          <a:custGeom>
            <a:avLst/>
            <a:gdLst>
              <a:gd name="connsiteX0" fmla="*/ 612532 w 1225064"/>
              <a:gd name="connsiteY0" fmla="*/ 0 h 1225064"/>
              <a:gd name="connsiteX1" fmla="*/ 1225064 w 1225064"/>
              <a:gd name="connsiteY1" fmla="*/ 612532 h 1225064"/>
              <a:gd name="connsiteX2" fmla="*/ 612532 w 1225064"/>
              <a:gd name="connsiteY2" fmla="*/ 1225064 h 1225064"/>
              <a:gd name="connsiteX3" fmla="*/ 0 w 1225064"/>
              <a:gd name="connsiteY3" fmla="*/ 612532 h 1225064"/>
              <a:gd name="connsiteX4" fmla="*/ 612532 w 1225064"/>
              <a:gd name="connsiteY4" fmla="*/ 0 h 122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064" h="1225064">
                <a:moveTo>
                  <a:pt x="612532" y="0"/>
                </a:moveTo>
                <a:cubicBezTo>
                  <a:pt x="950824" y="0"/>
                  <a:pt x="1225064" y="274240"/>
                  <a:pt x="1225064" y="612532"/>
                </a:cubicBezTo>
                <a:cubicBezTo>
                  <a:pt x="1225064" y="950824"/>
                  <a:pt x="950824" y="1225064"/>
                  <a:pt x="612532" y="1225064"/>
                </a:cubicBezTo>
                <a:cubicBezTo>
                  <a:pt x="274240" y="1225064"/>
                  <a:pt x="0" y="950824"/>
                  <a:pt x="0" y="612532"/>
                </a:cubicBezTo>
                <a:cubicBezTo>
                  <a:pt x="0" y="274240"/>
                  <a:pt x="274240" y="0"/>
                  <a:pt x="612532" y="0"/>
                </a:cubicBezTo>
                <a:close/>
              </a:path>
            </a:pathLst>
          </a:custGeom>
        </p:spPr>
        <p:txBody>
          <a:bodyPr rtlCol="0">
            <a:noAutofit/>
          </a:bodyPr>
          <a:lstStyle/>
          <a:p>
            <a:pPr lvl="0"/>
            <a:endParaRPr lang="en-US" noProof="0"/>
          </a:p>
        </p:txBody>
      </p:sp>
      <p:sp>
        <p:nvSpPr>
          <p:cNvPr id="17" name="Picture Placeholder 16"/>
          <p:cNvSpPr>
            <a:spLocks noGrp="1"/>
          </p:cNvSpPr>
          <p:nvPr>
            <p:ph type="pic" sz="quarter" idx="12"/>
          </p:nvPr>
        </p:nvSpPr>
        <p:spPr>
          <a:xfrm>
            <a:off x="1037490" y="4982306"/>
            <a:ext cx="1225064" cy="1225064"/>
          </a:xfrm>
          <a:custGeom>
            <a:avLst/>
            <a:gdLst>
              <a:gd name="connsiteX0" fmla="*/ 612532 w 1225064"/>
              <a:gd name="connsiteY0" fmla="*/ 0 h 1225064"/>
              <a:gd name="connsiteX1" fmla="*/ 1225064 w 1225064"/>
              <a:gd name="connsiteY1" fmla="*/ 612532 h 1225064"/>
              <a:gd name="connsiteX2" fmla="*/ 612532 w 1225064"/>
              <a:gd name="connsiteY2" fmla="*/ 1225064 h 1225064"/>
              <a:gd name="connsiteX3" fmla="*/ 0 w 1225064"/>
              <a:gd name="connsiteY3" fmla="*/ 612532 h 1225064"/>
              <a:gd name="connsiteX4" fmla="*/ 612532 w 1225064"/>
              <a:gd name="connsiteY4" fmla="*/ 0 h 122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064" h="1225064">
                <a:moveTo>
                  <a:pt x="612532" y="0"/>
                </a:moveTo>
                <a:cubicBezTo>
                  <a:pt x="950824" y="0"/>
                  <a:pt x="1225064" y="274240"/>
                  <a:pt x="1225064" y="612532"/>
                </a:cubicBezTo>
                <a:cubicBezTo>
                  <a:pt x="1225064" y="950824"/>
                  <a:pt x="950824" y="1225064"/>
                  <a:pt x="612532" y="1225064"/>
                </a:cubicBezTo>
                <a:cubicBezTo>
                  <a:pt x="274240" y="1225064"/>
                  <a:pt x="0" y="950824"/>
                  <a:pt x="0" y="612532"/>
                </a:cubicBezTo>
                <a:cubicBezTo>
                  <a:pt x="0" y="274240"/>
                  <a:pt x="274240" y="0"/>
                  <a:pt x="612532" y="0"/>
                </a:cubicBez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150981582"/>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2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964627" y="2422359"/>
            <a:ext cx="2297841" cy="3304674"/>
          </a:xfrm>
          <a:custGeom>
            <a:avLst/>
            <a:gdLst>
              <a:gd name="connsiteX0" fmla="*/ 0 w 2297841"/>
              <a:gd name="connsiteY0" fmla="*/ 0 h 3304674"/>
              <a:gd name="connsiteX1" fmla="*/ 2297841 w 2297841"/>
              <a:gd name="connsiteY1" fmla="*/ 0 h 3304674"/>
              <a:gd name="connsiteX2" fmla="*/ 2297841 w 2297841"/>
              <a:gd name="connsiteY2" fmla="*/ 3304674 h 3304674"/>
              <a:gd name="connsiteX3" fmla="*/ 0 w 2297841"/>
              <a:gd name="connsiteY3" fmla="*/ 3304674 h 3304674"/>
            </a:gdLst>
            <a:ahLst/>
            <a:cxnLst>
              <a:cxn ang="0">
                <a:pos x="connsiteX0" y="connsiteY0"/>
              </a:cxn>
              <a:cxn ang="0">
                <a:pos x="connsiteX1" y="connsiteY1"/>
              </a:cxn>
              <a:cxn ang="0">
                <a:pos x="connsiteX2" y="connsiteY2"/>
              </a:cxn>
              <a:cxn ang="0">
                <a:pos x="connsiteX3" y="connsiteY3"/>
              </a:cxn>
            </a:cxnLst>
            <a:rect l="l" t="t" r="r" b="b"/>
            <a:pathLst>
              <a:path w="2297841" h="3304674">
                <a:moveTo>
                  <a:pt x="0" y="0"/>
                </a:moveTo>
                <a:lnTo>
                  <a:pt x="2297841" y="0"/>
                </a:lnTo>
                <a:lnTo>
                  <a:pt x="2297841" y="3304674"/>
                </a:lnTo>
                <a:lnTo>
                  <a:pt x="0" y="3304674"/>
                </a:lnTo>
                <a:close/>
              </a:path>
            </a:pathLst>
          </a:custGeom>
        </p:spPr>
        <p:txBody>
          <a:bodyPr rtlCol="0">
            <a:noAutofit/>
          </a:bodyPr>
          <a:lstStyle/>
          <a:p>
            <a:pPr lvl="0"/>
            <a:endParaRPr lang="en-US" noProof="0"/>
          </a:p>
        </p:txBody>
      </p:sp>
      <p:sp>
        <p:nvSpPr>
          <p:cNvPr id="10" name="Picture Placeholder 9"/>
          <p:cNvSpPr>
            <a:spLocks noGrp="1"/>
          </p:cNvSpPr>
          <p:nvPr>
            <p:ph type="pic" sz="quarter" idx="11"/>
          </p:nvPr>
        </p:nvSpPr>
        <p:spPr>
          <a:xfrm>
            <a:off x="8929532" y="2422359"/>
            <a:ext cx="2297841" cy="3304674"/>
          </a:xfrm>
          <a:custGeom>
            <a:avLst/>
            <a:gdLst>
              <a:gd name="connsiteX0" fmla="*/ 0 w 2297841"/>
              <a:gd name="connsiteY0" fmla="*/ 0 h 3304674"/>
              <a:gd name="connsiteX1" fmla="*/ 2297841 w 2297841"/>
              <a:gd name="connsiteY1" fmla="*/ 0 h 3304674"/>
              <a:gd name="connsiteX2" fmla="*/ 2297841 w 2297841"/>
              <a:gd name="connsiteY2" fmla="*/ 3304674 h 3304674"/>
              <a:gd name="connsiteX3" fmla="*/ 0 w 2297841"/>
              <a:gd name="connsiteY3" fmla="*/ 3304674 h 3304674"/>
            </a:gdLst>
            <a:ahLst/>
            <a:cxnLst>
              <a:cxn ang="0">
                <a:pos x="connsiteX0" y="connsiteY0"/>
              </a:cxn>
              <a:cxn ang="0">
                <a:pos x="connsiteX1" y="connsiteY1"/>
              </a:cxn>
              <a:cxn ang="0">
                <a:pos x="connsiteX2" y="connsiteY2"/>
              </a:cxn>
              <a:cxn ang="0">
                <a:pos x="connsiteX3" y="connsiteY3"/>
              </a:cxn>
            </a:cxnLst>
            <a:rect l="l" t="t" r="r" b="b"/>
            <a:pathLst>
              <a:path w="2297841" h="3304674">
                <a:moveTo>
                  <a:pt x="0" y="0"/>
                </a:moveTo>
                <a:lnTo>
                  <a:pt x="2297841" y="0"/>
                </a:lnTo>
                <a:lnTo>
                  <a:pt x="2297841" y="3304674"/>
                </a:lnTo>
                <a:lnTo>
                  <a:pt x="0" y="3304674"/>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62152868"/>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839963" y="1300981"/>
            <a:ext cx="4256036" cy="4256036"/>
          </a:xfrm>
          <a:custGeom>
            <a:avLst/>
            <a:gdLst>
              <a:gd name="connsiteX0" fmla="*/ 2128018 w 4256036"/>
              <a:gd name="connsiteY0" fmla="*/ 1424240 h 4256036"/>
              <a:gd name="connsiteX1" fmla="*/ 1424240 w 4256036"/>
              <a:gd name="connsiteY1" fmla="*/ 2128018 h 4256036"/>
              <a:gd name="connsiteX2" fmla="*/ 2128018 w 4256036"/>
              <a:gd name="connsiteY2" fmla="*/ 2831796 h 4256036"/>
              <a:gd name="connsiteX3" fmla="*/ 2831796 w 4256036"/>
              <a:gd name="connsiteY3" fmla="*/ 2128018 h 4256036"/>
              <a:gd name="connsiteX4" fmla="*/ 2128018 w 4256036"/>
              <a:gd name="connsiteY4" fmla="*/ 1424240 h 4256036"/>
              <a:gd name="connsiteX5" fmla="*/ 2128018 w 4256036"/>
              <a:gd name="connsiteY5" fmla="*/ 0 h 4256036"/>
              <a:gd name="connsiteX6" fmla="*/ 4256036 w 4256036"/>
              <a:gd name="connsiteY6" fmla="*/ 2128018 h 4256036"/>
              <a:gd name="connsiteX7" fmla="*/ 2128018 w 4256036"/>
              <a:gd name="connsiteY7" fmla="*/ 4256036 h 4256036"/>
              <a:gd name="connsiteX8" fmla="*/ 0 w 4256036"/>
              <a:gd name="connsiteY8" fmla="*/ 2128018 h 4256036"/>
              <a:gd name="connsiteX9" fmla="*/ 2128018 w 4256036"/>
              <a:gd name="connsiteY9" fmla="*/ 0 h 425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56036" h="4256036">
                <a:moveTo>
                  <a:pt x="2128018" y="1424240"/>
                </a:moveTo>
                <a:cubicBezTo>
                  <a:pt x="1739332" y="1424240"/>
                  <a:pt x="1424240" y="1739332"/>
                  <a:pt x="1424240" y="2128018"/>
                </a:cubicBezTo>
                <a:cubicBezTo>
                  <a:pt x="1424240" y="2516704"/>
                  <a:pt x="1739332" y="2831796"/>
                  <a:pt x="2128018" y="2831796"/>
                </a:cubicBezTo>
                <a:cubicBezTo>
                  <a:pt x="2516704" y="2831796"/>
                  <a:pt x="2831796" y="2516704"/>
                  <a:pt x="2831796" y="2128018"/>
                </a:cubicBezTo>
                <a:cubicBezTo>
                  <a:pt x="2831796" y="1739332"/>
                  <a:pt x="2516704" y="1424240"/>
                  <a:pt x="2128018" y="1424240"/>
                </a:cubicBezTo>
                <a:close/>
                <a:moveTo>
                  <a:pt x="2128018" y="0"/>
                </a:moveTo>
                <a:cubicBezTo>
                  <a:pt x="3303290" y="0"/>
                  <a:pt x="4256036" y="952746"/>
                  <a:pt x="4256036" y="2128018"/>
                </a:cubicBezTo>
                <a:cubicBezTo>
                  <a:pt x="4256036" y="3303290"/>
                  <a:pt x="3303290" y="4256036"/>
                  <a:pt x="2128018" y="4256036"/>
                </a:cubicBezTo>
                <a:cubicBezTo>
                  <a:pt x="952746" y="4256036"/>
                  <a:pt x="0" y="3303290"/>
                  <a:pt x="0" y="2128018"/>
                </a:cubicBezTo>
                <a:cubicBezTo>
                  <a:pt x="0" y="952746"/>
                  <a:pt x="952746" y="0"/>
                  <a:pt x="2128018" y="0"/>
                </a:cubicBez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1967361350"/>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1_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95523E3-3DF5-4D4D-B75E-CE7AB043BA66}"/>
              </a:ext>
            </a:extLst>
          </p:cNvPr>
          <p:cNvSpPr txBox="1"/>
          <p:nvPr userDrawn="1"/>
        </p:nvSpPr>
        <p:spPr>
          <a:xfrm>
            <a:off x="11430000" y="6394450"/>
            <a:ext cx="374650" cy="276225"/>
          </a:xfrm>
          <a:prstGeom prst="rect">
            <a:avLst/>
          </a:prstGeom>
          <a:noFill/>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0D372C02-9E11-4D90-9812-718FF4D458D9}" type="slidenum">
              <a:rPr lang="id-ID" altLang="en-US" sz="1200" b="1" smtClean="0">
                <a:solidFill>
                  <a:schemeClr val="bg1"/>
                </a:solidFill>
                <a:cs typeface="Calibri" panose="020F0502020204030204" pitchFamily="34" charset="0"/>
              </a:rPr>
              <a:pPr algn="r" eaLnBrk="1" hangingPunct="1">
                <a:defRPr/>
              </a:pPr>
              <a:t>‹N°›</a:t>
            </a:fld>
            <a:endParaRPr lang="id-ID" altLang="en-US" sz="1200" b="1">
              <a:solidFill>
                <a:schemeClr val="bg1"/>
              </a:solidFill>
              <a:cs typeface="Calibri" panose="020F0502020204030204" pitchFamily="34" charset="0"/>
            </a:endParaRPr>
          </a:p>
        </p:txBody>
      </p:sp>
      <p:sp>
        <p:nvSpPr>
          <p:cNvPr id="50" name="Picture Placeholder 47"/>
          <p:cNvSpPr>
            <a:spLocks noGrp="1"/>
          </p:cNvSpPr>
          <p:nvPr>
            <p:ph type="pic" sz="quarter" idx="12"/>
          </p:nvPr>
        </p:nvSpPr>
        <p:spPr>
          <a:xfrm>
            <a:off x="7275667" y="2571927"/>
            <a:ext cx="3987977" cy="2340797"/>
          </a:xfrm>
          <a:solidFill>
            <a:schemeClr val="bg1">
              <a:alpha val="70000"/>
            </a:schemeClr>
          </a:solidFill>
        </p:spPr>
        <p:txBody>
          <a:bodyPr rtlCol="0">
            <a:normAutofit/>
          </a:bodyPr>
          <a:lstStyle>
            <a:lvl1pPr>
              <a:defRPr lang="en-US" sz="1800" dirty="0"/>
            </a:lvl1pPr>
          </a:lstStyle>
          <a:p>
            <a:pPr lvl="0"/>
            <a:endParaRPr lang="en-US" noProof="0" dirty="0"/>
          </a:p>
        </p:txBody>
      </p:sp>
    </p:spTree>
    <p:extLst>
      <p:ext uri="{BB962C8B-B14F-4D97-AF65-F5344CB8AC3E}">
        <p14:creationId xmlns:p14="http://schemas.microsoft.com/office/powerpoint/2010/main" xmlns="" val="1366098753"/>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2_Blank">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1104611-CCF6-4D22-A266-4DD684B478F2}"/>
              </a:ext>
            </a:extLst>
          </p:cNvPr>
          <p:cNvSpPr txBox="1"/>
          <p:nvPr userDrawn="1"/>
        </p:nvSpPr>
        <p:spPr>
          <a:xfrm>
            <a:off x="11430000" y="6394450"/>
            <a:ext cx="374650" cy="276225"/>
          </a:xfrm>
          <a:prstGeom prst="rect">
            <a:avLst/>
          </a:prstGeom>
          <a:solidFill>
            <a:schemeClr val="bg1"/>
          </a:solidFill>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85EF88FE-A215-4DC2-A6CF-8420F195B9AC}" type="slidenum">
              <a:rPr lang="id-ID" altLang="en-US" sz="1200" b="1" smtClean="0">
                <a:solidFill>
                  <a:schemeClr val="bg1"/>
                </a:solidFill>
                <a:cs typeface="Calibri" panose="020F0502020204030204" pitchFamily="34" charset="0"/>
              </a:rPr>
              <a:pPr algn="r" eaLnBrk="1" hangingPunct="1">
                <a:defRPr/>
              </a:pPr>
              <a:t>‹N°›</a:t>
            </a:fld>
            <a:endParaRPr lang="id-ID" altLang="en-US" sz="1200" b="1">
              <a:solidFill>
                <a:schemeClr val="bg1"/>
              </a:solidFill>
              <a:cs typeface="Calibri" panose="020F0502020204030204" pitchFamily="34" charset="0"/>
            </a:endParaRPr>
          </a:p>
        </p:txBody>
      </p:sp>
      <p:sp>
        <p:nvSpPr>
          <p:cNvPr id="50" name="Picture Placeholder 47"/>
          <p:cNvSpPr>
            <a:spLocks noGrp="1"/>
          </p:cNvSpPr>
          <p:nvPr>
            <p:ph type="pic" sz="quarter" idx="12"/>
          </p:nvPr>
        </p:nvSpPr>
        <p:spPr>
          <a:xfrm>
            <a:off x="7294427" y="3652687"/>
            <a:ext cx="3987977" cy="2340797"/>
          </a:xfrm>
          <a:solidFill>
            <a:schemeClr val="bg1"/>
          </a:solidFill>
        </p:spPr>
        <p:txBody>
          <a:bodyPr rtlCol="0">
            <a:normAutofit/>
          </a:bodyPr>
          <a:lstStyle>
            <a:lvl1pPr>
              <a:defRPr lang="en-US" sz="1800" dirty="0"/>
            </a:lvl1pPr>
          </a:lstStyle>
          <a:p>
            <a:pPr lvl="0"/>
            <a:endParaRPr lang="en-US" noProof="0" dirty="0"/>
          </a:p>
        </p:txBody>
      </p:sp>
      <p:sp>
        <p:nvSpPr>
          <p:cNvPr id="13" name="Picture Placeholder 47"/>
          <p:cNvSpPr>
            <a:spLocks noGrp="1"/>
          </p:cNvSpPr>
          <p:nvPr>
            <p:ph type="pic" sz="quarter" idx="13"/>
          </p:nvPr>
        </p:nvSpPr>
        <p:spPr>
          <a:xfrm>
            <a:off x="928355" y="864517"/>
            <a:ext cx="3987977" cy="2340797"/>
          </a:xfrm>
          <a:solidFill>
            <a:schemeClr val="bg1"/>
          </a:solidFill>
        </p:spPr>
        <p:txBody>
          <a:bodyPr rtlCol="0">
            <a:normAutofit/>
          </a:bodyPr>
          <a:lstStyle>
            <a:lvl1pPr>
              <a:defRPr lang="en-US" sz="1800" dirty="0"/>
            </a:lvl1pPr>
          </a:lstStyle>
          <a:p>
            <a:pPr lvl="0"/>
            <a:endParaRPr lang="en-US" noProof="0" dirty="0"/>
          </a:p>
        </p:txBody>
      </p:sp>
    </p:spTree>
    <p:extLst>
      <p:ext uri="{BB962C8B-B14F-4D97-AF65-F5344CB8AC3E}">
        <p14:creationId xmlns:p14="http://schemas.microsoft.com/office/powerpoint/2010/main" xmlns="" val="351644489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p:spPr>
        <p:txBody>
          <a:bodyPr rtlCol="0">
            <a:normAutofit/>
          </a:bodyPr>
          <a:lstStyle/>
          <a:p>
            <a:pPr lvl="0"/>
            <a:endParaRPr lang="en-US" noProof="0"/>
          </a:p>
        </p:txBody>
      </p:sp>
      <p:sp>
        <p:nvSpPr>
          <p:cNvPr id="3" name="Picture Placeholder 2"/>
          <p:cNvSpPr>
            <a:spLocks noGrp="1"/>
          </p:cNvSpPr>
          <p:nvPr>
            <p:ph type="pic" sz="quarter" idx="11"/>
          </p:nvPr>
        </p:nvSpPr>
        <p:spPr>
          <a:xfrm>
            <a:off x="1019175" y="738188"/>
            <a:ext cx="5205413" cy="6119812"/>
          </a:xfrm>
        </p:spPr>
        <p:txBody>
          <a:bodyPr rtlCol="0">
            <a:normAutofit/>
          </a:bodyPr>
          <a:lstStyle/>
          <a:p>
            <a:pPr lvl="0"/>
            <a:endParaRPr lang="en-US" noProof="0"/>
          </a:p>
        </p:txBody>
      </p:sp>
    </p:spTree>
    <p:extLst>
      <p:ext uri="{BB962C8B-B14F-4D97-AF65-F5344CB8AC3E}">
        <p14:creationId xmlns:p14="http://schemas.microsoft.com/office/powerpoint/2010/main" xmlns="" val="3217882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3_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CBE66E4-0E58-4B83-8CB5-3972CD25F5C5}"/>
              </a:ext>
            </a:extLst>
          </p:cNvPr>
          <p:cNvSpPr txBox="1"/>
          <p:nvPr userDrawn="1"/>
        </p:nvSpPr>
        <p:spPr>
          <a:xfrm>
            <a:off x="11430000" y="6394450"/>
            <a:ext cx="374650" cy="276225"/>
          </a:xfrm>
          <a:prstGeom prst="rect">
            <a:avLst/>
          </a:prstGeom>
          <a:noFill/>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F4F01DBB-1EF4-4AAD-9E54-651D1E126002}" type="slidenum">
              <a:rPr lang="id-ID" altLang="en-US" sz="1200" b="1" smtClean="0">
                <a:solidFill>
                  <a:schemeClr val="bg1"/>
                </a:solidFill>
                <a:cs typeface="Calibri" panose="020F0502020204030204" pitchFamily="34" charset="0"/>
              </a:rPr>
              <a:pPr algn="r" eaLnBrk="1" hangingPunct="1">
                <a:defRPr/>
              </a:pPr>
              <a:t>‹N°›</a:t>
            </a:fld>
            <a:endParaRPr lang="id-ID" altLang="en-US" sz="1200" b="1">
              <a:solidFill>
                <a:schemeClr val="bg1"/>
              </a:solidFill>
              <a:cs typeface="Calibri" panose="020F0502020204030204" pitchFamily="34" charset="0"/>
            </a:endParaRPr>
          </a:p>
        </p:txBody>
      </p:sp>
      <p:sp>
        <p:nvSpPr>
          <p:cNvPr id="50" name="Picture Placeholder 47"/>
          <p:cNvSpPr>
            <a:spLocks noGrp="1"/>
          </p:cNvSpPr>
          <p:nvPr>
            <p:ph type="pic" sz="quarter" idx="12"/>
          </p:nvPr>
        </p:nvSpPr>
        <p:spPr>
          <a:xfrm>
            <a:off x="7275667" y="1837141"/>
            <a:ext cx="3987977" cy="2340797"/>
          </a:xfrm>
          <a:solidFill>
            <a:schemeClr val="bg1">
              <a:alpha val="70000"/>
            </a:schemeClr>
          </a:solidFill>
        </p:spPr>
        <p:txBody>
          <a:bodyPr rtlCol="0">
            <a:normAutofit/>
          </a:bodyPr>
          <a:lstStyle>
            <a:lvl1pPr>
              <a:defRPr lang="en-US" sz="1800" dirty="0"/>
            </a:lvl1pPr>
          </a:lstStyle>
          <a:p>
            <a:pPr lvl="0"/>
            <a:endParaRPr lang="en-US" noProof="0" dirty="0"/>
          </a:p>
        </p:txBody>
      </p:sp>
    </p:spTree>
    <p:extLst>
      <p:ext uri="{BB962C8B-B14F-4D97-AF65-F5344CB8AC3E}">
        <p14:creationId xmlns:p14="http://schemas.microsoft.com/office/powerpoint/2010/main" xmlns="" val="2870400702"/>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176333" y="1738163"/>
            <a:ext cx="1395664" cy="1395664"/>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rtlCol="0">
            <a:noAutofit/>
          </a:bodyPr>
          <a:lstStyle/>
          <a:p>
            <a:pPr lvl="0"/>
            <a:endParaRPr lang="en-US" noProof="0"/>
          </a:p>
        </p:txBody>
      </p:sp>
      <p:sp>
        <p:nvSpPr>
          <p:cNvPr id="11" name="Picture Placeholder 10"/>
          <p:cNvSpPr>
            <a:spLocks noGrp="1"/>
          </p:cNvSpPr>
          <p:nvPr>
            <p:ph type="pic" sz="quarter" idx="11"/>
          </p:nvPr>
        </p:nvSpPr>
        <p:spPr>
          <a:xfrm>
            <a:off x="5789387" y="4272814"/>
            <a:ext cx="1395664" cy="1395664"/>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rtlCol="0">
            <a:noAutofit/>
          </a:bodyPr>
          <a:lstStyle/>
          <a:p>
            <a:pPr lvl="0"/>
            <a:endParaRPr lang="en-US" noProof="0"/>
          </a:p>
        </p:txBody>
      </p:sp>
      <p:sp>
        <p:nvSpPr>
          <p:cNvPr id="14" name="Picture Placeholder 13"/>
          <p:cNvSpPr>
            <a:spLocks noGrp="1"/>
          </p:cNvSpPr>
          <p:nvPr>
            <p:ph type="pic" sz="quarter" idx="12"/>
          </p:nvPr>
        </p:nvSpPr>
        <p:spPr>
          <a:xfrm>
            <a:off x="8402443" y="1738163"/>
            <a:ext cx="1395664" cy="1395664"/>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2156385566"/>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2281989" y="1738163"/>
            <a:ext cx="1395664" cy="1395664"/>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rtlCol="0">
            <a:noAutofit/>
          </a:bodyPr>
          <a:lstStyle/>
          <a:p>
            <a:pPr lvl="0"/>
            <a:endParaRPr lang="en-US" noProof="0"/>
          </a:p>
        </p:txBody>
      </p:sp>
      <p:sp>
        <p:nvSpPr>
          <p:cNvPr id="15" name="Picture Placeholder 14"/>
          <p:cNvSpPr>
            <a:spLocks noGrp="1"/>
          </p:cNvSpPr>
          <p:nvPr>
            <p:ph type="pic" sz="quarter" idx="11"/>
          </p:nvPr>
        </p:nvSpPr>
        <p:spPr>
          <a:xfrm>
            <a:off x="5398168" y="4272815"/>
            <a:ext cx="1395664" cy="1395664"/>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rtlCol="0">
            <a:noAutofit/>
          </a:bodyPr>
          <a:lstStyle/>
          <a:p>
            <a:pPr lvl="0"/>
            <a:endParaRPr lang="en-US" noProof="0"/>
          </a:p>
        </p:txBody>
      </p:sp>
      <p:sp>
        <p:nvSpPr>
          <p:cNvPr id="13" name="Picture Placeholder 12"/>
          <p:cNvSpPr>
            <a:spLocks noGrp="1"/>
          </p:cNvSpPr>
          <p:nvPr>
            <p:ph type="pic" sz="quarter" idx="12"/>
          </p:nvPr>
        </p:nvSpPr>
        <p:spPr>
          <a:xfrm>
            <a:off x="8514347" y="1738163"/>
            <a:ext cx="1395664" cy="1395664"/>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3279795029"/>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413248" y="2054837"/>
            <a:ext cx="2461446" cy="2461444"/>
          </a:xfrm>
          <a:custGeom>
            <a:avLst/>
            <a:gdLst>
              <a:gd name="connsiteX0" fmla="*/ 1230723 w 2461446"/>
              <a:gd name="connsiteY0" fmla="*/ 0 h 2461444"/>
              <a:gd name="connsiteX1" fmla="*/ 2461446 w 2461446"/>
              <a:gd name="connsiteY1" fmla="*/ 1230722 h 2461444"/>
              <a:gd name="connsiteX2" fmla="*/ 1230723 w 2461446"/>
              <a:gd name="connsiteY2" fmla="*/ 2461444 h 2461444"/>
              <a:gd name="connsiteX3" fmla="*/ 0 w 2461446"/>
              <a:gd name="connsiteY3" fmla="*/ 1230722 h 2461444"/>
              <a:gd name="connsiteX4" fmla="*/ 1230723 w 2461446"/>
              <a:gd name="connsiteY4" fmla="*/ 0 h 2461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446" h="2461444">
                <a:moveTo>
                  <a:pt x="1230723" y="0"/>
                </a:moveTo>
                <a:cubicBezTo>
                  <a:pt x="1910433" y="0"/>
                  <a:pt x="2461446" y="551013"/>
                  <a:pt x="2461446" y="1230722"/>
                </a:cubicBezTo>
                <a:cubicBezTo>
                  <a:pt x="2461446" y="1910431"/>
                  <a:pt x="1910433" y="2461444"/>
                  <a:pt x="1230723" y="2461444"/>
                </a:cubicBezTo>
                <a:cubicBezTo>
                  <a:pt x="551013" y="2461444"/>
                  <a:pt x="0" y="1910431"/>
                  <a:pt x="0" y="1230722"/>
                </a:cubicBezTo>
                <a:cubicBezTo>
                  <a:pt x="0" y="551013"/>
                  <a:pt x="551013" y="0"/>
                  <a:pt x="1230723" y="0"/>
                </a:cubicBez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3928703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853984" y="2039336"/>
            <a:ext cx="2491796" cy="2491796"/>
          </a:xfrm>
          <a:custGeom>
            <a:avLst/>
            <a:gdLst>
              <a:gd name="connsiteX0" fmla="*/ 1245898 w 2491796"/>
              <a:gd name="connsiteY0" fmla="*/ 0 h 2491796"/>
              <a:gd name="connsiteX1" fmla="*/ 2491796 w 2491796"/>
              <a:gd name="connsiteY1" fmla="*/ 1245898 h 2491796"/>
              <a:gd name="connsiteX2" fmla="*/ 1245898 w 2491796"/>
              <a:gd name="connsiteY2" fmla="*/ 2491796 h 2491796"/>
              <a:gd name="connsiteX3" fmla="*/ 0 w 2491796"/>
              <a:gd name="connsiteY3" fmla="*/ 1245898 h 2491796"/>
              <a:gd name="connsiteX4" fmla="*/ 1245898 w 2491796"/>
              <a:gd name="connsiteY4" fmla="*/ 0 h 249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1796" h="2491796">
                <a:moveTo>
                  <a:pt x="1245898" y="0"/>
                </a:moveTo>
                <a:cubicBezTo>
                  <a:pt x="1933988" y="0"/>
                  <a:pt x="2491796" y="557808"/>
                  <a:pt x="2491796" y="1245898"/>
                </a:cubicBezTo>
                <a:cubicBezTo>
                  <a:pt x="2491796" y="1933988"/>
                  <a:pt x="1933988" y="2491796"/>
                  <a:pt x="1245898" y="2491796"/>
                </a:cubicBezTo>
                <a:cubicBezTo>
                  <a:pt x="557808" y="2491796"/>
                  <a:pt x="0" y="1933988"/>
                  <a:pt x="0" y="1245898"/>
                </a:cubicBezTo>
                <a:cubicBezTo>
                  <a:pt x="0" y="557808"/>
                  <a:pt x="557808" y="0"/>
                  <a:pt x="1245898" y="0"/>
                </a:cubicBez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319489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9_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4CC8457-443A-4612-A82A-261150BB1633}"/>
              </a:ext>
            </a:extLst>
          </p:cNvPr>
          <p:cNvSpPr txBox="1"/>
          <p:nvPr userDrawn="1"/>
        </p:nvSpPr>
        <p:spPr>
          <a:xfrm>
            <a:off x="11430000" y="6394450"/>
            <a:ext cx="374650" cy="276225"/>
          </a:xfrm>
          <a:prstGeom prst="rect">
            <a:avLst/>
          </a:prstGeom>
          <a:noFill/>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1A188CE5-6246-4120-9F5D-621E2BD38C35}" type="slidenum">
              <a:rPr lang="id-ID" altLang="en-US" sz="1200" b="1" smtClean="0">
                <a:solidFill>
                  <a:schemeClr val="bg1"/>
                </a:solidFill>
                <a:cs typeface="Calibri" panose="020F0502020204030204" pitchFamily="34" charset="0"/>
              </a:rPr>
              <a:pPr algn="r" eaLnBrk="1" hangingPunct="1">
                <a:defRPr/>
              </a:pPr>
              <a:t>‹N°›</a:t>
            </a:fld>
            <a:endParaRPr lang="id-ID" altLang="en-US" sz="1200" b="1">
              <a:solidFill>
                <a:schemeClr val="bg1"/>
              </a:solidFill>
              <a:cs typeface="Calibri" panose="020F0502020204030204" pitchFamily="34" charset="0"/>
            </a:endParaRPr>
          </a:p>
        </p:txBody>
      </p:sp>
      <p:sp>
        <p:nvSpPr>
          <p:cNvPr id="6" name="Picture Placeholder 10"/>
          <p:cNvSpPr>
            <a:spLocks noGrp="1"/>
          </p:cNvSpPr>
          <p:nvPr>
            <p:ph type="pic" sz="quarter" idx="18"/>
          </p:nvPr>
        </p:nvSpPr>
        <p:spPr>
          <a:xfrm>
            <a:off x="955209" y="2081279"/>
            <a:ext cx="2118902" cy="2118904"/>
          </a:xfrm>
          <a:prstGeom prst="ellipse">
            <a:avLst/>
          </a:prstGeom>
          <a:solidFill>
            <a:schemeClr val="bg1">
              <a:alpha val="70000"/>
            </a:schemeClr>
          </a:solidFill>
        </p:spPr>
        <p:txBody>
          <a:bodyPr rtlCol="0">
            <a:normAutofit/>
          </a:bodyPr>
          <a:lstStyle>
            <a:lvl1pPr marL="0" indent="0">
              <a:buNone/>
              <a:defRPr lang="en-US" sz="1800"/>
            </a:lvl1pPr>
          </a:lstStyle>
          <a:p>
            <a:pPr lvl="0"/>
            <a:r>
              <a:rPr lang="en-US" noProof="0"/>
              <a:t>Click icon to add picture</a:t>
            </a:r>
            <a:endParaRPr lang="en-US" noProof="0" dirty="0"/>
          </a:p>
        </p:txBody>
      </p:sp>
    </p:spTree>
    <p:extLst>
      <p:ext uri="{BB962C8B-B14F-4D97-AF65-F5344CB8AC3E}">
        <p14:creationId xmlns:p14="http://schemas.microsoft.com/office/powerpoint/2010/main" xmlns="" val="913712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40290" y="2084713"/>
            <a:ext cx="1379353" cy="1600049"/>
          </a:xfrm>
          <a:custGeom>
            <a:avLst/>
            <a:gdLst>
              <a:gd name="connsiteX0" fmla="*/ 689677 w 1379353"/>
              <a:gd name="connsiteY0" fmla="*/ 0 h 1600049"/>
              <a:gd name="connsiteX1" fmla="*/ 1379353 w 1379353"/>
              <a:gd name="connsiteY1" fmla="*/ 344838 h 1600049"/>
              <a:gd name="connsiteX2" fmla="*/ 1379353 w 1379353"/>
              <a:gd name="connsiteY2" fmla="*/ 1255211 h 1600049"/>
              <a:gd name="connsiteX3" fmla="*/ 689677 w 1379353"/>
              <a:gd name="connsiteY3" fmla="*/ 1600049 h 1600049"/>
              <a:gd name="connsiteX4" fmla="*/ 0 w 1379353"/>
              <a:gd name="connsiteY4" fmla="*/ 1255211 h 1600049"/>
              <a:gd name="connsiteX5" fmla="*/ 0 w 1379353"/>
              <a:gd name="connsiteY5" fmla="*/ 344838 h 160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9353" h="1600049">
                <a:moveTo>
                  <a:pt x="689677" y="0"/>
                </a:moveTo>
                <a:lnTo>
                  <a:pt x="1379353" y="344838"/>
                </a:lnTo>
                <a:lnTo>
                  <a:pt x="1379353" y="1255211"/>
                </a:lnTo>
                <a:lnTo>
                  <a:pt x="689677" y="1600049"/>
                </a:lnTo>
                <a:lnTo>
                  <a:pt x="0" y="1255211"/>
                </a:lnTo>
                <a:lnTo>
                  <a:pt x="0" y="344838"/>
                </a:lnTo>
                <a:close/>
              </a:path>
            </a:pathLst>
          </a:custGeom>
        </p:spPr>
        <p:txBody>
          <a:bodyPr rtlCol="0">
            <a:noAutofit/>
          </a:bodyPr>
          <a:lstStyle/>
          <a:p>
            <a:pPr lvl="0"/>
            <a:endParaRPr lang="en-US" noProof="0"/>
          </a:p>
        </p:txBody>
      </p:sp>
      <p:sp>
        <p:nvSpPr>
          <p:cNvPr id="10" name="Picture Placeholder 9"/>
          <p:cNvSpPr>
            <a:spLocks noGrp="1"/>
          </p:cNvSpPr>
          <p:nvPr>
            <p:ph type="pic" sz="quarter" idx="11"/>
          </p:nvPr>
        </p:nvSpPr>
        <p:spPr>
          <a:xfrm>
            <a:off x="5958618" y="2084712"/>
            <a:ext cx="1379353" cy="1600049"/>
          </a:xfrm>
          <a:custGeom>
            <a:avLst/>
            <a:gdLst>
              <a:gd name="connsiteX0" fmla="*/ 689677 w 1379353"/>
              <a:gd name="connsiteY0" fmla="*/ 0 h 1600049"/>
              <a:gd name="connsiteX1" fmla="*/ 1379353 w 1379353"/>
              <a:gd name="connsiteY1" fmla="*/ 344838 h 1600049"/>
              <a:gd name="connsiteX2" fmla="*/ 1379353 w 1379353"/>
              <a:gd name="connsiteY2" fmla="*/ 1255211 h 1600049"/>
              <a:gd name="connsiteX3" fmla="*/ 689677 w 1379353"/>
              <a:gd name="connsiteY3" fmla="*/ 1600049 h 1600049"/>
              <a:gd name="connsiteX4" fmla="*/ 0 w 1379353"/>
              <a:gd name="connsiteY4" fmla="*/ 1255211 h 1600049"/>
              <a:gd name="connsiteX5" fmla="*/ 0 w 1379353"/>
              <a:gd name="connsiteY5" fmla="*/ 344838 h 160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9353" h="1600049">
                <a:moveTo>
                  <a:pt x="689677" y="0"/>
                </a:moveTo>
                <a:lnTo>
                  <a:pt x="1379353" y="344838"/>
                </a:lnTo>
                <a:lnTo>
                  <a:pt x="1379353" y="1255211"/>
                </a:lnTo>
                <a:lnTo>
                  <a:pt x="689677" y="1600049"/>
                </a:lnTo>
                <a:lnTo>
                  <a:pt x="0" y="1255211"/>
                </a:lnTo>
                <a:lnTo>
                  <a:pt x="0" y="344838"/>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3491987511"/>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748762" y="2241607"/>
            <a:ext cx="1615902" cy="1615902"/>
          </a:xfrm>
          <a:custGeom>
            <a:avLst/>
            <a:gdLst>
              <a:gd name="connsiteX0" fmla="*/ 807951 w 1615902"/>
              <a:gd name="connsiteY0" fmla="*/ 0 h 1615902"/>
              <a:gd name="connsiteX1" fmla="*/ 1615902 w 1615902"/>
              <a:gd name="connsiteY1" fmla="*/ 807951 h 1615902"/>
              <a:gd name="connsiteX2" fmla="*/ 807951 w 1615902"/>
              <a:gd name="connsiteY2" fmla="*/ 1615902 h 1615902"/>
              <a:gd name="connsiteX3" fmla="*/ 0 w 1615902"/>
              <a:gd name="connsiteY3" fmla="*/ 807951 h 1615902"/>
              <a:gd name="connsiteX4" fmla="*/ 807951 w 1615902"/>
              <a:gd name="connsiteY4" fmla="*/ 0 h 1615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902" h="1615902">
                <a:moveTo>
                  <a:pt x="807951" y="0"/>
                </a:moveTo>
                <a:cubicBezTo>
                  <a:pt x="1254170" y="0"/>
                  <a:pt x="1615902" y="361732"/>
                  <a:pt x="1615902" y="807951"/>
                </a:cubicBezTo>
                <a:cubicBezTo>
                  <a:pt x="1615902" y="1254170"/>
                  <a:pt x="1254170" y="1615902"/>
                  <a:pt x="807951" y="1615902"/>
                </a:cubicBezTo>
                <a:cubicBezTo>
                  <a:pt x="361732" y="1615902"/>
                  <a:pt x="0" y="1254170"/>
                  <a:pt x="0" y="807951"/>
                </a:cubicBezTo>
                <a:cubicBezTo>
                  <a:pt x="0" y="361732"/>
                  <a:pt x="361732" y="0"/>
                  <a:pt x="807951" y="0"/>
                </a:cubicBezTo>
                <a:close/>
              </a:path>
            </a:pathLst>
          </a:custGeom>
        </p:spPr>
        <p:txBody>
          <a:bodyPr rtlCol="0">
            <a:noAutofit/>
          </a:bodyPr>
          <a:lstStyle/>
          <a:p>
            <a:pPr lvl="0"/>
            <a:endParaRPr lang="en-US" noProof="0"/>
          </a:p>
        </p:txBody>
      </p:sp>
      <p:sp>
        <p:nvSpPr>
          <p:cNvPr id="13" name="Picture Placeholder 12"/>
          <p:cNvSpPr>
            <a:spLocks noGrp="1"/>
          </p:cNvSpPr>
          <p:nvPr>
            <p:ph type="pic" sz="quarter" idx="11"/>
          </p:nvPr>
        </p:nvSpPr>
        <p:spPr>
          <a:xfrm>
            <a:off x="5288047" y="2241608"/>
            <a:ext cx="1615902" cy="1615902"/>
          </a:xfrm>
          <a:custGeom>
            <a:avLst/>
            <a:gdLst>
              <a:gd name="connsiteX0" fmla="*/ 807951 w 1615902"/>
              <a:gd name="connsiteY0" fmla="*/ 0 h 1615902"/>
              <a:gd name="connsiteX1" fmla="*/ 1615902 w 1615902"/>
              <a:gd name="connsiteY1" fmla="*/ 807951 h 1615902"/>
              <a:gd name="connsiteX2" fmla="*/ 807951 w 1615902"/>
              <a:gd name="connsiteY2" fmla="*/ 1615902 h 1615902"/>
              <a:gd name="connsiteX3" fmla="*/ 0 w 1615902"/>
              <a:gd name="connsiteY3" fmla="*/ 807951 h 1615902"/>
              <a:gd name="connsiteX4" fmla="*/ 807951 w 1615902"/>
              <a:gd name="connsiteY4" fmla="*/ 0 h 1615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902" h="1615902">
                <a:moveTo>
                  <a:pt x="807951" y="0"/>
                </a:moveTo>
                <a:cubicBezTo>
                  <a:pt x="1254170" y="0"/>
                  <a:pt x="1615902" y="361732"/>
                  <a:pt x="1615902" y="807951"/>
                </a:cubicBezTo>
                <a:cubicBezTo>
                  <a:pt x="1615902" y="1254170"/>
                  <a:pt x="1254170" y="1615902"/>
                  <a:pt x="807951" y="1615902"/>
                </a:cubicBezTo>
                <a:cubicBezTo>
                  <a:pt x="361732" y="1615902"/>
                  <a:pt x="0" y="1254170"/>
                  <a:pt x="0" y="807951"/>
                </a:cubicBezTo>
                <a:cubicBezTo>
                  <a:pt x="0" y="361732"/>
                  <a:pt x="361732" y="0"/>
                  <a:pt x="807951" y="0"/>
                </a:cubicBezTo>
                <a:close/>
              </a:path>
            </a:pathLst>
          </a:custGeom>
        </p:spPr>
        <p:txBody>
          <a:bodyPr rtlCol="0">
            <a:noAutofit/>
          </a:bodyPr>
          <a:lstStyle/>
          <a:p>
            <a:pPr lvl="0"/>
            <a:endParaRPr lang="en-US" noProof="0"/>
          </a:p>
        </p:txBody>
      </p:sp>
      <p:sp>
        <p:nvSpPr>
          <p:cNvPr id="16" name="Picture Placeholder 15"/>
          <p:cNvSpPr>
            <a:spLocks noGrp="1"/>
          </p:cNvSpPr>
          <p:nvPr>
            <p:ph type="pic" sz="quarter" idx="12"/>
          </p:nvPr>
        </p:nvSpPr>
        <p:spPr>
          <a:xfrm>
            <a:off x="8825513" y="2241608"/>
            <a:ext cx="1615902" cy="1615902"/>
          </a:xfrm>
          <a:custGeom>
            <a:avLst/>
            <a:gdLst>
              <a:gd name="connsiteX0" fmla="*/ 807951 w 1615902"/>
              <a:gd name="connsiteY0" fmla="*/ 0 h 1615902"/>
              <a:gd name="connsiteX1" fmla="*/ 1615902 w 1615902"/>
              <a:gd name="connsiteY1" fmla="*/ 807951 h 1615902"/>
              <a:gd name="connsiteX2" fmla="*/ 807951 w 1615902"/>
              <a:gd name="connsiteY2" fmla="*/ 1615902 h 1615902"/>
              <a:gd name="connsiteX3" fmla="*/ 0 w 1615902"/>
              <a:gd name="connsiteY3" fmla="*/ 807951 h 1615902"/>
              <a:gd name="connsiteX4" fmla="*/ 807951 w 1615902"/>
              <a:gd name="connsiteY4" fmla="*/ 0 h 1615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902" h="1615902">
                <a:moveTo>
                  <a:pt x="807951" y="0"/>
                </a:moveTo>
                <a:cubicBezTo>
                  <a:pt x="1254170" y="0"/>
                  <a:pt x="1615902" y="361732"/>
                  <a:pt x="1615902" y="807951"/>
                </a:cubicBezTo>
                <a:cubicBezTo>
                  <a:pt x="1615902" y="1254170"/>
                  <a:pt x="1254170" y="1615902"/>
                  <a:pt x="807951" y="1615902"/>
                </a:cubicBezTo>
                <a:cubicBezTo>
                  <a:pt x="361732" y="1615902"/>
                  <a:pt x="0" y="1254170"/>
                  <a:pt x="0" y="807951"/>
                </a:cubicBezTo>
                <a:cubicBezTo>
                  <a:pt x="0" y="361732"/>
                  <a:pt x="361732" y="0"/>
                  <a:pt x="807951" y="0"/>
                </a:cubicBez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4178023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254674" y="2081138"/>
            <a:ext cx="1741199" cy="2019790"/>
          </a:xfrm>
          <a:custGeom>
            <a:avLst/>
            <a:gdLst>
              <a:gd name="connsiteX0" fmla="*/ 870600 w 1741199"/>
              <a:gd name="connsiteY0" fmla="*/ 0 h 2019790"/>
              <a:gd name="connsiteX1" fmla="*/ 1741199 w 1741199"/>
              <a:gd name="connsiteY1" fmla="*/ 435299 h 2019790"/>
              <a:gd name="connsiteX2" fmla="*/ 1741199 w 1741199"/>
              <a:gd name="connsiteY2" fmla="*/ 1584490 h 2019790"/>
              <a:gd name="connsiteX3" fmla="*/ 870600 w 1741199"/>
              <a:gd name="connsiteY3" fmla="*/ 2019790 h 2019790"/>
              <a:gd name="connsiteX4" fmla="*/ 0 w 1741199"/>
              <a:gd name="connsiteY4" fmla="*/ 1584490 h 2019790"/>
              <a:gd name="connsiteX5" fmla="*/ 0 w 1741199"/>
              <a:gd name="connsiteY5" fmla="*/ 435299 h 201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1199" h="2019790">
                <a:moveTo>
                  <a:pt x="870600" y="0"/>
                </a:moveTo>
                <a:lnTo>
                  <a:pt x="1741199" y="435299"/>
                </a:lnTo>
                <a:lnTo>
                  <a:pt x="1741199" y="1584490"/>
                </a:lnTo>
                <a:lnTo>
                  <a:pt x="870600" y="2019790"/>
                </a:lnTo>
                <a:lnTo>
                  <a:pt x="0" y="1584490"/>
                </a:lnTo>
                <a:lnTo>
                  <a:pt x="0" y="435299"/>
                </a:lnTo>
                <a:close/>
              </a:path>
            </a:pathLst>
          </a:custGeom>
        </p:spPr>
        <p:txBody>
          <a:bodyPr rtlCol="0">
            <a:noAutofit/>
          </a:bodyPr>
          <a:lstStyle/>
          <a:p>
            <a:pPr lvl="0"/>
            <a:endParaRPr lang="en-US" noProof="0"/>
          </a:p>
        </p:txBody>
      </p:sp>
      <p:sp>
        <p:nvSpPr>
          <p:cNvPr id="13" name="Picture Placeholder 12"/>
          <p:cNvSpPr>
            <a:spLocks noGrp="1"/>
          </p:cNvSpPr>
          <p:nvPr>
            <p:ph type="pic" sz="quarter" idx="11"/>
          </p:nvPr>
        </p:nvSpPr>
        <p:spPr>
          <a:xfrm>
            <a:off x="3901825" y="2081137"/>
            <a:ext cx="1741199" cy="2019790"/>
          </a:xfrm>
          <a:custGeom>
            <a:avLst/>
            <a:gdLst>
              <a:gd name="connsiteX0" fmla="*/ 870600 w 1741199"/>
              <a:gd name="connsiteY0" fmla="*/ 0 h 2019790"/>
              <a:gd name="connsiteX1" fmla="*/ 1741199 w 1741199"/>
              <a:gd name="connsiteY1" fmla="*/ 435299 h 2019790"/>
              <a:gd name="connsiteX2" fmla="*/ 1741199 w 1741199"/>
              <a:gd name="connsiteY2" fmla="*/ 1584490 h 2019790"/>
              <a:gd name="connsiteX3" fmla="*/ 870600 w 1741199"/>
              <a:gd name="connsiteY3" fmla="*/ 2019790 h 2019790"/>
              <a:gd name="connsiteX4" fmla="*/ 0 w 1741199"/>
              <a:gd name="connsiteY4" fmla="*/ 1584490 h 2019790"/>
              <a:gd name="connsiteX5" fmla="*/ 0 w 1741199"/>
              <a:gd name="connsiteY5" fmla="*/ 435299 h 201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1199" h="2019790">
                <a:moveTo>
                  <a:pt x="870600" y="0"/>
                </a:moveTo>
                <a:lnTo>
                  <a:pt x="1741199" y="435299"/>
                </a:lnTo>
                <a:lnTo>
                  <a:pt x="1741199" y="1584490"/>
                </a:lnTo>
                <a:lnTo>
                  <a:pt x="870600" y="2019790"/>
                </a:lnTo>
                <a:lnTo>
                  <a:pt x="0" y="1584490"/>
                </a:lnTo>
                <a:lnTo>
                  <a:pt x="0" y="435299"/>
                </a:lnTo>
                <a:close/>
              </a:path>
            </a:pathLst>
          </a:custGeom>
        </p:spPr>
        <p:txBody>
          <a:bodyPr rtlCol="0">
            <a:noAutofit/>
          </a:bodyPr>
          <a:lstStyle/>
          <a:p>
            <a:pPr lvl="0"/>
            <a:endParaRPr lang="en-US" noProof="0"/>
          </a:p>
        </p:txBody>
      </p:sp>
      <p:sp>
        <p:nvSpPr>
          <p:cNvPr id="16" name="Picture Placeholder 15"/>
          <p:cNvSpPr>
            <a:spLocks noGrp="1"/>
          </p:cNvSpPr>
          <p:nvPr>
            <p:ph type="pic" sz="quarter" idx="12"/>
          </p:nvPr>
        </p:nvSpPr>
        <p:spPr>
          <a:xfrm>
            <a:off x="6548976" y="2081137"/>
            <a:ext cx="1741199" cy="2019790"/>
          </a:xfrm>
          <a:custGeom>
            <a:avLst/>
            <a:gdLst>
              <a:gd name="connsiteX0" fmla="*/ 870600 w 1741199"/>
              <a:gd name="connsiteY0" fmla="*/ 0 h 2019790"/>
              <a:gd name="connsiteX1" fmla="*/ 1741199 w 1741199"/>
              <a:gd name="connsiteY1" fmla="*/ 435299 h 2019790"/>
              <a:gd name="connsiteX2" fmla="*/ 1741199 w 1741199"/>
              <a:gd name="connsiteY2" fmla="*/ 1584490 h 2019790"/>
              <a:gd name="connsiteX3" fmla="*/ 870600 w 1741199"/>
              <a:gd name="connsiteY3" fmla="*/ 2019790 h 2019790"/>
              <a:gd name="connsiteX4" fmla="*/ 0 w 1741199"/>
              <a:gd name="connsiteY4" fmla="*/ 1584490 h 2019790"/>
              <a:gd name="connsiteX5" fmla="*/ 0 w 1741199"/>
              <a:gd name="connsiteY5" fmla="*/ 435299 h 201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1199" h="2019790">
                <a:moveTo>
                  <a:pt x="870600" y="0"/>
                </a:moveTo>
                <a:lnTo>
                  <a:pt x="1741199" y="435299"/>
                </a:lnTo>
                <a:lnTo>
                  <a:pt x="1741199" y="1584490"/>
                </a:lnTo>
                <a:lnTo>
                  <a:pt x="870600" y="2019790"/>
                </a:lnTo>
                <a:lnTo>
                  <a:pt x="0" y="1584490"/>
                </a:lnTo>
                <a:lnTo>
                  <a:pt x="0" y="435299"/>
                </a:lnTo>
                <a:close/>
              </a:path>
            </a:pathLst>
          </a:custGeom>
        </p:spPr>
        <p:txBody>
          <a:bodyPr rtlCol="0">
            <a:noAutofit/>
          </a:bodyPr>
          <a:lstStyle/>
          <a:p>
            <a:pPr lvl="0"/>
            <a:endParaRPr lang="en-US" noProof="0"/>
          </a:p>
        </p:txBody>
      </p:sp>
      <p:sp>
        <p:nvSpPr>
          <p:cNvPr id="19" name="Picture Placeholder 18"/>
          <p:cNvSpPr>
            <a:spLocks noGrp="1"/>
          </p:cNvSpPr>
          <p:nvPr>
            <p:ph type="pic" sz="quarter" idx="13"/>
          </p:nvPr>
        </p:nvSpPr>
        <p:spPr>
          <a:xfrm>
            <a:off x="9196128" y="2081136"/>
            <a:ext cx="1741198" cy="2019790"/>
          </a:xfrm>
          <a:custGeom>
            <a:avLst/>
            <a:gdLst>
              <a:gd name="connsiteX0" fmla="*/ 870598 w 1741198"/>
              <a:gd name="connsiteY0" fmla="*/ 0 h 2019790"/>
              <a:gd name="connsiteX1" fmla="*/ 1741198 w 1741198"/>
              <a:gd name="connsiteY1" fmla="*/ 435299 h 2019790"/>
              <a:gd name="connsiteX2" fmla="*/ 1741198 w 1741198"/>
              <a:gd name="connsiteY2" fmla="*/ 1584490 h 2019790"/>
              <a:gd name="connsiteX3" fmla="*/ 870598 w 1741198"/>
              <a:gd name="connsiteY3" fmla="*/ 2019790 h 2019790"/>
              <a:gd name="connsiteX4" fmla="*/ 0 w 1741198"/>
              <a:gd name="connsiteY4" fmla="*/ 1584490 h 2019790"/>
              <a:gd name="connsiteX5" fmla="*/ 0 w 1741198"/>
              <a:gd name="connsiteY5" fmla="*/ 435299 h 201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1198" h="2019790">
                <a:moveTo>
                  <a:pt x="870598" y="0"/>
                </a:moveTo>
                <a:lnTo>
                  <a:pt x="1741198" y="435299"/>
                </a:lnTo>
                <a:lnTo>
                  <a:pt x="1741198" y="1584490"/>
                </a:lnTo>
                <a:lnTo>
                  <a:pt x="870598" y="2019790"/>
                </a:lnTo>
                <a:lnTo>
                  <a:pt x="0" y="1584490"/>
                </a:lnTo>
                <a:lnTo>
                  <a:pt x="0" y="435299"/>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125934014"/>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061449" y="2132721"/>
            <a:ext cx="1892138" cy="1892136"/>
          </a:xfrm>
          <a:custGeom>
            <a:avLst/>
            <a:gdLst>
              <a:gd name="connsiteX0" fmla="*/ 946069 w 1892138"/>
              <a:gd name="connsiteY0" fmla="*/ 0 h 1892136"/>
              <a:gd name="connsiteX1" fmla="*/ 1892138 w 1892138"/>
              <a:gd name="connsiteY1" fmla="*/ 946068 h 1892136"/>
              <a:gd name="connsiteX2" fmla="*/ 946069 w 1892138"/>
              <a:gd name="connsiteY2" fmla="*/ 1892136 h 1892136"/>
              <a:gd name="connsiteX3" fmla="*/ 0 w 1892138"/>
              <a:gd name="connsiteY3" fmla="*/ 946068 h 1892136"/>
              <a:gd name="connsiteX4" fmla="*/ 946069 w 1892138"/>
              <a:gd name="connsiteY4" fmla="*/ 0 h 1892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138" h="1892136">
                <a:moveTo>
                  <a:pt x="946069" y="0"/>
                </a:moveTo>
                <a:cubicBezTo>
                  <a:pt x="1468568" y="0"/>
                  <a:pt x="1892138" y="423569"/>
                  <a:pt x="1892138" y="946068"/>
                </a:cubicBezTo>
                <a:cubicBezTo>
                  <a:pt x="1892138" y="1468567"/>
                  <a:pt x="1468568" y="1892136"/>
                  <a:pt x="946069" y="1892136"/>
                </a:cubicBezTo>
                <a:cubicBezTo>
                  <a:pt x="423570" y="1892136"/>
                  <a:pt x="0" y="1468567"/>
                  <a:pt x="0" y="946068"/>
                </a:cubicBezTo>
                <a:cubicBezTo>
                  <a:pt x="0" y="423569"/>
                  <a:pt x="423570" y="0"/>
                  <a:pt x="946069" y="0"/>
                </a:cubicBezTo>
                <a:close/>
              </a:path>
            </a:pathLst>
          </a:custGeom>
        </p:spPr>
        <p:txBody>
          <a:bodyPr rtlCol="0">
            <a:noAutofit/>
          </a:bodyPr>
          <a:lstStyle/>
          <a:p>
            <a:pPr lvl="0"/>
            <a:endParaRPr lang="en-US" noProof="0"/>
          </a:p>
        </p:txBody>
      </p:sp>
      <p:sp>
        <p:nvSpPr>
          <p:cNvPr id="14" name="Picture Placeholder 13"/>
          <p:cNvSpPr>
            <a:spLocks noGrp="1"/>
          </p:cNvSpPr>
          <p:nvPr>
            <p:ph type="pic" sz="quarter" idx="11"/>
          </p:nvPr>
        </p:nvSpPr>
        <p:spPr>
          <a:xfrm>
            <a:off x="3813260" y="2137220"/>
            <a:ext cx="1892138" cy="1892136"/>
          </a:xfrm>
          <a:custGeom>
            <a:avLst/>
            <a:gdLst>
              <a:gd name="connsiteX0" fmla="*/ 946069 w 1892138"/>
              <a:gd name="connsiteY0" fmla="*/ 0 h 1892136"/>
              <a:gd name="connsiteX1" fmla="*/ 1892138 w 1892138"/>
              <a:gd name="connsiteY1" fmla="*/ 946068 h 1892136"/>
              <a:gd name="connsiteX2" fmla="*/ 946069 w 1892138"/>
              <a:gd name="connsiteY2" fmla="*/ 1892136 h 1892136"/>
              <a:gd name="connsiteX3" fmla="*/ 0 w 1892138"/>
              <a:gd name="connsiteY3" fmla="*/ 946068 h 1892136"/>
              <a:gd name="connsiteX4" fmla="*/ 946069 w 1892138"/>
              <a:gd name="connsiteY4" fmla="*/ 0 h 1892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138" h="1892136">
                <a:moveTo>
                  <a:pt x="946069" y="0"/>
                </a:moveTo>
                <a:cubicBezTo>
                  <a:pt x="1468568" y="0"/>
                  <a:pt x="1892138" y="423569"/>
                  <a:pt x="1892138" y="946068"/>
                </a:cubicBezTo>
                <a:cubicBezTo>
                  <a:pt x="1892138" y="1468567"/>
                  <a:pt x="1468568" y="1892136"/>
                  <a:pt x="946069" y="1892136"/>
                </a:cubicBezTo>
                <a:cubicBezTo>
                  <a:pt x="423570" y="1892136"/>
                  <a:pt x="0" y="1468567"/>
                  <a:pt x="0" y="946068"/>
                </a:cubicBezTo>
                <a:cubicBezTo>
                  <a:pt x="0" y="423569"/>
                  <a:pt x="423570" y="0"/>
                  <a:pt x="946069" y="0"/>
                </a:cubicBezTo>
                <a:close/>
              </a:path>
            </a:pathLst>
          </a:custGeom>
        </p:spPr>
        <p:txBody>
          <a:bodyPr rtlCol="0">
            <a:noAutofit/>
          </a:bodyPr>
          <a:lstStyle/>
          <a:p>
            <a:pPr lvl="0"/>
            <a:endParaRPr lang="en-US" noProof="0"/>
          </a:p>
        </p:txBody>
      </p:sp>
      <p:sp>
        <p:nvSpPr>
          <p:cNvPr id="17" name="Picture Placeholder 16"/>
          <p:cNvSpPr>
            <a:spLocks noGrp="1"/>
          </p:cNvSpPr>
          <p:nvPr>
            <p:ph type="pic" sz="quarter" idx="12"/>
          </p:nvPr>
        </p:nvSpPr>
        <p:spPr>
          <a:xfrm>
            <a:off x="6480168" y="2137220"/>
            <a:ext cx="1892138" cy="1892136"/>
          </a:xfrm>
          <a:custGeom>
            <a:avLst/>
            <a:gdLst>
              <a:gd name="connsiteX0" fmla="*/ 946069 w 1892138"/>
              <a:gd name="connsiteY0" fmla="*/ 0 h 1892136"/>
              <a:gd name="connsiteX1" fmla="*/ 1892138 w 1892138"/>
              <a:gd name="connsiteY1" fmla="*/ 946068 h 1892136"/>
              <a:gd name="connsiteX2" fmla="*/ 946069 w 1892138"/>
              <a:gd name="connsiteY2" fmla="*/ 1892136 h 1892136"/>
              <a:gd name="connsiteX3" fmla="*/ 0 w 1892138"/>
              <a:gd name="connsiteY3" fmla="*/ 946068 h 1892136"/>
              <a:gd name="connsiteX4" fmla="*/ 946069 w 1892138"/>
              <a:gd name="connsiteY4" fmla="*/ 0 h 1892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138" h="1892136">
                <a:moveTo>
                  <a:pt x="946069" y="0"/>
                </a:moveTo>
                <a:cubicBezTo>
                  <a:pt x="1468568" y="0"/>
                  <a:pt x="1892138" y="423569"/>
                  <a:pt x="1892138" y="946068"/>
                </a:cubicBezTo>
                <a:cubicBezTo>
                  <a:pt x="1892138" y="1468567"/>
                  <a:pt x="1468568" y="1892136"/>
                  <a:pt x="946069" y="1892136"/>
                </a:cubicBezTo>
                <a:cubicBezTo>
                  <a:pt x="423570" y="1892136"/>
                  <a:pt x="0" y="1468567"/>
                  <a:pt x="0" y="946068"/>
                </a:cubicBezTo>
                <a:cubicBezTo>
                  <a:pt x="0" y="423569"/>
                  <a:pt x="423570" y="0"/>
                  <a:pt x="946069" y="0"/>
                </a:cubicBezTo>
                <a:close/>
              </a:path>
            </a:pathLst>
          </a:custGeom>
        </p:spPr>
        <p:txBody>
          <a:bodyPr rtlCol="0">
            <a:noAutofit/>
          </a:bodyPr>
          <a:lstStyle/>
          <a:p>
            <a:pPr lvl="0"/>
            <a:endParaRPr lang="en-US" noProof="0"/>
          </a:p>
        </p:txBody>
      </p:sp>
      <p:sp>
        <p:nvSpPr>
          <p:cNvPr id="20" name="Picture Placeholder 19"/>
          <p:cNvSpPr>
            <a:spLocks noGrp="1"/>
          </p:cNvSpPr>
          <p:nvPr>
            <p:ph type="pic" sz="quarter" idx="13"/>
          </p:nvPr>
        </p:nvSpPr>
        <p:spPr>
          <a:xfrm>
            <a:off x="9231978" y="2141719"/>
            <a:ext cx="1892138" cy="1892136"/>
          </a:xfrm>
          <a:custGeom>
            <a:avLst/>
            <a:gdLst>
              <a:gd name="connsiteX0" fmla="*/ 946069 w 1892138"/>
              <a:gd name="connsiteY0" fmla="*/ 0 h 1892136"/>
              <a:gd name="connsiteX1" fmla="*/ 1892138 w 1892138"/>
              <a:gd name="connsiteY1" fmla="*/ 946068 h 1892136"/>
              <a:gd name="connsiteX2" fmla="*/ 946069 w 1892138"/>
              <a:gd name="connsiteY2" fmla="*/ 1892136 h 1892136"/>
              <a:gd name="connsiteX3" fmla="*/ 0 w 1892138"/>
              <a:gd name="connsiteY3" fmla="*/ 946068 h 1892136"/>
              <a:gd name="connsiteX4" fmla="*/ 946069 w 1892138"/>
              <a:gd name="connsiteY4" fmla="*/ 0 h 1892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138" h="1892136">
                <a:moveTo>
                  <a:pt x="946069" y="0"/>
                </a:moveTo>
                <a:cubicBezTo>
                  <a:pt x="1468568" y="0"/>
                  <a:pt x="1892138" y="423569"/>
                  <a:pt x="1892138" y="946068"/>
                </a:cubicBezTo>
                <a:cubicBezTo>
                  <a:pt x="1892138" y="1468567"/>
                  <a:pt x="1468568" y="1892136"/>
                  <a:pt x="946069" y="1892136"/>
                </a:cubicBezTo>
                <a:cubicBezTo>
                  <a:pt x="423570" y="1892136"/>
                  <a:pt x="0" y="1468567"/>
                  <a:pt x="0" y="946068"/>
                </a:cubicBezTo>
                <a:cubicBezTo>
                  <a:pt x="0" y="423569"/>
                  <a:pt x="423570" y="0"/>
                  <a:pt x="946069" y="0"/>
                </a:cubicBez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3430914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456485" y="1122483"/>
            <a:ext cx="5735514" cy="5735517"/>
          </a:xfrm>
          <a:custGeom>
            <a:avLst/>
            <a:gdLst>
              <a:gd name="connsiteX0" fmla="*/ 5735514 w 5735514"/>
              <a:gd name="connsiteY0" fmla="*/ 0 h 5735517"/>
              <a:gd name="connsiteX1" fmla="*/ 5735514 w 5735514"/>
              <a:gd name="connsiteY1" fmla="*/ 5735517 h 5735517"/>
              <a:gd name="connsiteX2" fmla="*/ 0 w 5735514"/>
              <a:gd name="connsiteY2" fmla="*/ 5730416 h 5735517"/>
              <a:gd name="connsiteX3" fmla="*/ 5735514 w 5735514"/>
              <a:gd name="connsiteY3" fmla="*/ 0 h 5735517"/>
            </a:gdLst>
            <a:ahLst/>
            <a:cxnLst>
              <a:cxn ang="0">
                <a:pos x="connsiteX0" y="connsiteY0"/>
              </a:cxn>
              <a:cxn ang="0">
                <a:pos x="connsiteX1" y="connsiteY1"/>
              </a:cxn>
              <a:cxn ang="0">
                <a:pos x="connsiteX2" y="connsiteY2"/>
              </a:cxn>
              <a:cxn ang="0">
                <a:pos x="connsiteX3" y="connsiteY3"/>
              </a:cxn>
            </a:cxnLst>
            <a:rect l="l" t="t" r="r" b="b"/>
            <a:pathLst>
              <a:path w="5735514" h="5735517">
                <a:moveTo>
                  <a:pt x="5735514" y="0"/>
                </a:moveTo>
                <a:lnTo>
                  <a:pt x="5735514" y="5735517"/>
                </a:lnTo>
                <a:lnTo>
                  <a:pt x="0" y="5730416"/>
                </a:lnTo>
                <a:cubicBezTo>
                  <a:pt x="2815" y="2564771"/>
                  <a:pt x="2569867" y="0"/>
                  <a:pt x="5735514" y="0"/>
                </a:cubicBez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40314022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1_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46BFFB81-D589-4806-B69F-DF7D505029FC}"/>
              </a:ext>
            </a:extLst>
          </p:cNvPr>
          <p:cNvSpPr txBox="1"/>
          <p:nvPr userDrawn="1"/>
        </p:nvSpPr>
        <p:spPr>
          <a:xfrm>
            <a:off x="11430000" y="6394450"/>
            <a:ext cx="374650" cy="276225"/>
          </a:xfrm>
          <a:prstGeom prst="rect">
            <a:avLst/>
          </a:prstGeom>
          <a:noFill/>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C258369D-B944-4031-9F60-9BF694107DEE}" type="slidenum">
              <a:rPr lang="id-ID" altLang="en-US" sz="1200" b="1" smtClean="0">
                <a:solidFill>
                  <a:schemeClr val="bg1"/>
                </a:solidFill>
                <a:cs typeface="Calibri" panose="020F0502020204030204" pitchFamily="34" charset="0"/>
              </a:rPr>
              <a:pPr algn="r" eaLnBrk="1" hangingPunct="1">
                <a:defRPr/>
              </a:pPr>
              <a:t>‹N°›</a:t>
            </a:fld>
            <a:endParaRPr lang="id-ID" altLang="en-US" sz="1200" b="1">
              <a:solidFill>
                <a:schemeClr val="bg1"/>
              </a:solidFill>
              <a:cs typeface="Calibri" panose="020F0502020204030204" pitchFamily="34" charset="0"/>
            </a:endParaRPr>
          </a:p>
        </p:txBody>
      </p:sp>
      <p:sp>
        <p:nvSpPr>
          <p:cNvPr id="8" name="Picture Placeholder 7"/>
          <p:cNvSpPr>
            <a:spLocks noGrp="1"/>
          </p:cNvSpPr>
          <p:nvPr>
            <p:ph type="pic" sz="quarter" idx="10"/>
          </p:nvPr>
        </p:nvSpPr>
        <p:spPr>
          <a:xfrm>
            <a:off x="1798594" y="893617"/>
            <a:ext cx="2535382" cy="2535382"/>
          </a:xfrm>
          <a:custGeom>
            <a:avLst/>
            <a:gdLst>
              <a:gd name="connsiteX0" fmla="*/ 1267691 w 2535382"/>
              <a:gd name="connsiteY0" fmla="*/ 0 h 2535382"/>
              <a:gd name="connsiteX1" fmla="*/ 2535382 w 2535382"/>
              <a:gd name="connsiteY1" fmla="*/ 1267691 h 2535382"/>
              <a:gd name="connsiteX2" fmla="*/ 1267691 w 2535382"/>
              <a:gd name="connsiteY2" fmla="*/ 2535382 h 2535382"/>
              <a:gd name="connsiteX3" fmla="*/ 0 w 2535382"/>
              <a:gd name="connsiteY3" fmla="*/ 1267691 h 2535382"/>
              <a:gd name="connsiteX4" fmla="*/ 1267691 w 2535382"/>
              <a:gd name="connsiteY4" fmla="*/ 0 h 253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382" h="2535382">
                <a:moveTo>
                  <a:pt x="1267691" y="0"/>
                </a:moveTo>
                <a:cubicBezTo>
                  <a:pt x="1967817" y="0"/>
                  <a:pt x="2535382" y="567565"/>
                  <a:pt x="2535382" y="1267691"/>
                </a:cubicBezTo>
                <a:cubicBezTo>
                  <a:pt x="2535382" y="1967817"/>
                  <a:pt x="1967817" y="2535382"/>
                  <a:pt x="1267691" y="2535382"/>
                </a:cubicBezTo>
                <a:cubicBezTo>
                  <a:pt x="567565" y="2535382"/>
                  <a:pt x="0" y="1967817"/>
                  <a:pt x="0" y="1267691"/>
                </a:cubicBezTo>
                <a:cubicBezTo>
                  <a:pt x="0" y="567565"/>
                  <a:pt x="567565" y="0"/>
                  <a:pt x="1267691" y="0"/>
                </a:cubicBezTo>
                <a:close/>
              </a:path>
            </a:pathLst>
          </a:custGeom>
        </p:spPr>
        <p:txBody>
          <a:bodyPr rtlCol="0">
            <a:noAutofit/>
          </a:bodyPr>
          <a:lstStyle/>
          <a:p>
            <a:pPr lvl="0"/>
            <a:endParaRPr lang="en-US" noProof="0"/>
          </a:p>
        </p:txBody>
      </p:sp>
      <p:sp>
        <p:nvSpPr>
          <p:cNvPr id="11" name="Picture Placeholder 10"/>
          <p:cNvSpPr>
            <a:spLocks noGrp="1"/>
          </p:cNvSpPr>
          <p:nvPr>
            <p:ph type="pic" sz="quarter" idx="11"/>
          </p:nvPr>
        </p:nvSpPr>
        <p:spPr>
          <a:xfrm>
            <a:off x="7834185" y="893617"/>
            <a:ext cx="2535382" cy="2535382"/>
          </a:xfrm>
          <a:custGeom>
            <a:avLst/>
            <a:gdLst>
              <a:gd name="connsiteX0" fmla="*/ 1267691 w 2535382"/>
              <a:gd name="connsiteY0" fmla="*/ 0 h 2535382"/>
              <a:gd name="connsiteX1" fmla="*/ 2535382 w 2535382"/>
              <a:gd name="connsiteY1" fmla="*/ 1267691 h 2535382"/>
              <a:gd name="connsiteX2" fmla="*/ 1267691 w 2535382"/>
              <a:gd name="connsiteY2" fmla="*/ 2535382 h 2535382"/>
              <a:gd name="connsiteX3" fmla="*/ 0 w 2535382"/>
              <a:gd name="connsiteY3" fmla="*/ 1267691 h 2535382"/>
              <a:gd name="connsiteX4" fmla="*/ 1267691 w 2535382"/>
              <a:gd name="connsiteY4" fmla="*/ 0 h 253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382" h="2535382">
                <a:moveTo>
                  <a:pt x="1267691" y="0"/>
                </a:moveTo>
                <a:cubicBezTo>
                  <a:pt x="1967817" y="0"/>
                  <a:pt x="2535382" y="567565"/>
                  <a:pt x="2535382" y="1267691"/>
                </a:cubicBezTo>
                <a:cubicBezTo>
                  <a:pt x="2535382" y="1967817"/>
                  <a:pt x="1967817" y="2535382"/>
                  <a:pt x="1267691" y="2535382"/>
                </a:cubicBezTo>
                <a:cubicBezTo>
                  <a:pt x="567565" y="2535382"/>
                  <a:pt x="0" y="1967817"/>
                  <a:pt x="0" y="1267691"/>
                </a:cubicBezTo>
                <a:cubicBezTo>
                  <a:pt x="0" y="567565"/>
                  <a:pt x="567565" y="0"/>
                  <a:pt x="1267691" y="0"/>
                </a:cubicBezTo>
                <a:close/>
              </a:path>
            </a:pathLst>
          </a:custGeom>
        </p:spPr>
        <p:txBody>
          <a:bodyPr rtlCol="0">
            <a:noAutofit/>
          </a:bodyPr>
          <a:lstStyle/>
          <a:p>
            <a:pPr lvl="0"/>
            <a:endParaRPr lang="en-US" noProof="0"/>
          </a:p>
        </p:txBody>
      </p:sp>
      <p:sp>
        <p:nvSpPr>
          <p:cNvPr id="12" name="Picture Placeholder 7"/>
          <p:cNvSpPr>
            <a:spLocks noGrp="1"/>
          </p:cNvSpPr>
          <p:nvPr>
            <p:ph type="pic" sz="quarter" idx="12"/>
          </p:nvPr>
        </p:nvSpPr>
        <p:spPr>
          <a:xfrm>
            <a:off x="0" y="0"/>
            <a:ext cx="12192000" cy="6858000"/>
          </a:xfrm>
        </p:spPr>
        <p:txBody>
          <a:bodyPr rtlCol="0">
            <a:normAutofit/>
          </a:bodyPr>
          <a:lstStyle/>
          <a:p>
            <a:pPr lvl="0"/>
            <a:endParaRPr lang="en-US" noProof="0"/>
          </a:p>
        </p:txBody>
      </p:sp>
    </p:spTree>
    <p:extLst>
      <p:ext uri="{BB962C8B-B14F-4D97-AF65-F5344CB8AC3E}">
        <p14:creationId xmlns:p14="http://schemas.microsoft.com/office/powerpoint/2010/main" xmlns="" val="502281212"/>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Left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45409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569729" y="2317618"/>
            <a:ext cx="1214746" cy="1214744"/>
          </a:xfrm>
          <a:custGeom>
            <a:avLst/>
            <a:gdLst>
              <a:gd name="connsiteX0" fmla="*/ 607373 w 1214746"/>
              <a:gd name="connsiteY0" fmla="*/ 0 h 1214744"/>
              <a:gd name="connsiteX1" fmla="*/ 1214746 w 1214746"/>
              <a:gd name="connsiteY1" fmla="*/ 607372 h 1214744"/>
              <a:gd name="connsiteX2" fmla="*/ 607373 w 1214746"/>
              <a:gd name="connsiteY2" fmla="*/ 1214744 h 1214744"/>
              <a:gd name="connsiteX3" fmla="*/ 0 w 1214746"/>
              <a:gd name="connsiteY3" fmla="*/ 607372 h 1214744"/>
              <a:gd name="connsiteX4" fmla="*/ 607373 w 1214746"/>
              <a:gd name="connsiteY4" fmla="*/ 0 h 1214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746" h="1214744">
                <a:moveTo>
                  <a:pt x="607373" y="0"/>
                </a:moveTo>
                <a:cubicBezTo>
                  <a:pt x="942816" y="0"/>
                  <a:pt x="1214746" y="271930"/>
                  <a:pt x="1214746" y="607372"/>
                </a:cubicBezTo>
                <a:cubicBezTo>
                  <a:pt x="1214746" y="942814"/>
                  <a:pt x="942816" y="1214744"/>
                  <a:pt x="607373" y="1214744"/>
                </a:cubicBezTo>
                <a:cubicBezTo>
                  <a:pt x="271930" y="1214744"/>
                  <a:pt x="0" y="942814"/>
                  <a:pt x="0" y="607372"/>
                </a:cubicBezTo>
                <a:cubicBezTo>
                  <a:pt x="0" y="271930"/>
                  <a:pt x="271930" y="0"/>
                  <a:pt x="607373" y="0"/>
                </a:cubicBezTo>
                <a:close/>
              </a:path>
            </a:pathLst>
          </a:custGeom>
        </p:spPr>
        <p:txBody>
          <a:bodyPr rtlCol="0">
            <a:noAutofit/>
          </a:bodyPr>
          <a:lstStyle/>
          <a:p>
            <a:pPr lvl="0"/>
            <a:endParaRPr lang="en-US" noProof="0"/>
          </a:p>
        </p:txBody>
      </p:sp>
      <p:sp>
        <p:nvSpPr>
          <p:cNvPr id="15" name="Picture Placeholder 14"/>
          <p:cNvSpPr>
            <a:spLocks noGrp="1"/>
          </p:cNvSpPr>
          <p:nvPr>
            <p:ph type="pic" sz="quarter" idx="11"/>
          </p:nvPr>
        </p:nvSpPr>
        <p:spPr>
          <a:xfrm>
            <a:off x="3814179" y="2317619"/>
            <a:ext cx="1214746" cy="1214744"/>
          </a:xfrm>
          <a:custGeom>
            <a:avLst/>
            <a:gdLst>
              <a:gd name="connsiteX0" fmla="*/ 607373 w 1214746"/>
              <a:gd name="connsiteY0" fmla="*/ 0 h 1214744"/>
              <a:gd name="connsiteX1" fmla="*/ 1214746 w 1214746"/>
              <a:gd name="connsiteY1" fmla="*/ 607372 h 1214744"/>
              <a:gd name="connsiteX2" fmla="*/ 607373 w 1214746"/>
              <a:gd name="connsiteY2" fmla="*/ 1214744 h 1214744"/>
              <a:gd name="connsiteX3" fmla="*/ 0 w 1214746"/>
              <a:gd name="connsiteY3" fmla="*/ 607372 h 1214744"/>
              <a:gd name="connsiteX4" fmla="*/ 607373 w 1214746"/>
              <a:gd name="connsiteY4" fmla="*/ 0 h 1214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746" h="1214744">
                <a:moveTo>
                  <a:pt x="607373" y="0"/>
                </a:moveTo>
                <a:cubicBezTo>
                  <a:pt x="942816" y="0"/>
                  <a:pt x="1214746" y="271930"/>
                  <a:pt x="1214746" y="607372"/>
                </a:cubicBezTo>
                <a:cubicBezTo>
                  <a:pt x="1214746" y="942814"/>
                  <a:pt x="942816" y="1214744"/>
                  <a:pt x="607373" y="1214744"/>
                </a:cubicBezTo>
                <a:cubicBezTo>
                  <a:pt x="271930" y="1214744"/>
                  <a:pt x="0" y="942814"/>
                  <a:pt x="0" y="607372"/>
                </a:cubicBezTo>
                <a:cubicBezTo>
                  <a:pt x="0" y="271930"/>
                  <a:pt x="271930" y="0"/>
                  <a:pt x="607373" y="0"/>
                </a:cubicBezTo>
                <a:close/>
              </a:path>
            </a:pathLst>
          </a:custGeom>
        </p:spPr>
        <p:txBody>
          <a:bodyPr rtlCol="0">
            <a:noAutofit/>
          </a:bodyPr>
          <a:lstStyle/>
          <a:p>
            <a:pPr lvl="0"/>
            <a:endParaRPr lang="en-US" noProof="0"/>
          </a:p>
        </p:txBody>
      </p:sp>
      <p:sp>
        <p:nvSpPr>
          <p:cNvPr id="18" name="Picture Placeholder 17"/>
          <p:cNvSpPr>
            <a:spLocks noGrp="1"/>
          </p:cNvSpPr>
          <p:nvPr>
            <p:ph type="pic" sz="quarter" idx="12"/>
          </p:nvPr>
        </p:nvSpPr>
        <p:spPr>
          <a:xfrm>
            <a:off x="7058631" y="2321767"/>
            <a:ext cx="1214746" cy="1214744"/>
          </a:xfrm>
          <a:custGeom>
            <a:avLst/>
            <a:gdLst>
              <a:gd name="connsiteX0" fmla="*/ 607373 w 1214746"/>
              <a:gd name="connsiteY0" fmla="*/ 0 h 1214744"/>
              <a:gd name="connsiteX1" fmla="*/ 1214746 w 1214746"/>
              <a:gd name="connsiteY1" fmla="*/ 607372 h 1214744"/>
              <a:gd name="connsiteX2" fmla="*/ 607373 w 1214746"/>
              <a:gd name="connsiteY2" fmla="*/ 1214744 h 1214744"/>
              <a:gd name="connsiteX3" fmla="*/ 0 w 1214746"/>
              <a:gd name="connsiteY3" fmla="*/ 607372 h 1214744"/>
              <a:gd name="connsiteX4" fmla="*/ 607373 w 1214746"/>
              <a:gd name="connsiteY4" fmla="*/ 0 h 1214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746" h="1214744">
                <a:moveTo>
                  <a:pt x="607373" y="0"/>
                </a:moveTo>
                <a:cubicBezTo>
                  <a:pt x="942816" y="0"/>
                  <a:pt x="1214746" y="271930"/>
                  <a:pt x="1214746" y="607372"/>
                </a:cubicBezTo>
                <a:cubicBezTo>
                  <a:pt x="1214746" y="942814"/>
                  <a:pt x="942816" y="1214744"/>
                  <a:pt x="607373" y="1214744"/>
                </a:cubicBezTo>
                <a:cubicBezTo>
                  <a:pt x="271930" y="1214744"/>
                  <a:pt x="0" y="942814"/>
                  <a:pt x="0" y="607372"/>
                </a:cubicBezTo>
                <a:cubicBezTo>
                  <a:pt x="0" y="271930"/>
                  <a:pt x="271930" y="0"/>
                  <a:pt x="607373" y="0"/>
                </a:cubicBezTo>
                <a:close/>
              </a:path>
            </a:pathLst>
          </a:custGeom>
        </p:spPr>
        <p:txBody>
          <a:bodyPr rtlCol="0">
            <a:noAutofit/>
          </a:bodyPr>
          <a:lstStyle/>
          <a:p>
            <a:pPr lvl="0"/>
            <a:endParaRPr lang="en-US" noProof="0"/>
          </a:p>
        </p:txBody>
      </p:sp>
      <p:sp>
        <p:nvSpPr>
          <p:cNvPr id="21" name="Picture Placeholder 20"/>
          <p:cNvSpPr>
            <a:spLocks noGrp="1"/>
          </p:cNvSpPr>
          <p:nvPr>
            <p:ph type="pic" sz="quarter" idx="13"/>
          </p:nvPr>
        </p:nvSpPr>
        <p:spPr>
          <a:xfrm>
            <a:off x="10303082" y="2321768"/>
            <a:ext cx="1214746" cy="1214744"/>
          </a:xfrm>
          <a:custGeom>
            <a:avLst/>
            <a:gdLst>
              <a:gd name="connsiteX0" fmla="*/ 607373 w 1214746"/>
              <a:gd name="connsiteY0" fmla="*/ 0 h 1214744"/>
              <a:gd name="connsiteX1" fmla="*/ 1214746 w 1214746"/>
              <a:gd name="connsiteY1" fmla="*/ 607372 h 1214744"/>
              <a:gd name="connsiteX2" fmla="*/ 607373 w 1214746"/>
              <a:gd name="connsiteY2" fmla="*/ 1214744 h 1214744"/>
              <a:gd name="connsiteX3" fmla="*/ 0 w 1214746"/>
              <a:gd name="connsiteY3" fmla="*/ 607372 h 1214744"/>
              <a:gd name="connsiteX4" fmla="*/ 607373 w 1214746"/>
              <a:gd name="connsiteY4" fmla="*/ 0 h 1214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746" h="1214744">
                <a:moveTo>
                  <a:pt x="607373" y="0"/>
                </a:moveTo>
                <a:cubicBezTo>
                  <a:pt x="942816" y="0"/>
                  <a:pt x="1214746" y="271930"/>
                  <a:pt x="1214746" y="607372"/>
                </a:cubicBezTo>
                <a:cubicBezTo>
                  <a:pt x="1214746" y="942814"/>
                  <a:pt x="942816" y="1214744"/>
                  <a:pt x="607373" y="1214744"/>
                </a:cubicBezTo>
                <a:cubicBezTo>
                  <a:pt x="271930" y="1214744"/>
                  <a:pt x="0" y="942814"/>
                  <a:pt x="0" y="607372"/>
                </a:cubicBezTo>
                <a:cubicBezTo>
                  <a:pt x="0" y="271930"/>
                  <a:pt x="271930" y="0"/>
                  <a:pt x="607373" y="0"/>
                </a:cubicBezTo>
                <a:close/>
              </a:path>
            </a:pathLst>
          </a:custGeom>
        </p:spPr>
        <p:txBody>
          <a:bodyPr rtlCol="0">
            <a:noAutofit/>
          </a:bodyPr>
          <a:lstStyle/>
          <a:p>
            <a:pPr lvl="0"/>
            <a:endParaRPr lang="en-US" noProof="0"/>
          </a:p>
        </p:txBody>
      </p:sp>
      <p:sp>
        <p:nvSpPr>
          <p:cNvPr id="24" name="Picture Placeholder 23"/>
          <p:cNvSpPr>
            <a:spLocks noGrp="1"/>
          </p:cNvSpPr>
          <p:nvPr>
            <p:ph type="pic" sz="quarter" idx="14"/>
          </p:nvPr>
        </p:nvSpPr>
        <p:spPr>
          <a:xfrm>
            <a:off x="2187207" y="4606137"/>
            <a:ext cx="1214746" cy="1214744"/>
          </a:xfrm>
          <a:custGeom>
            <a:avLst/>
            <a:gdLst>
              <a:gd name="connsiteX0" fmla="*/ 607373 w 1214746"/>
              <a:gd name="connsiteY0" fmla="*/ 0 h 1214744"/>
              <a:gd name="connsiteX1" fmla="*/ 1214746 w 1214746"/>
              <a:gd name="connsiteY1" fmla="*/ 607372 h 1214744"/>
              <a:gd name="connsiteX2" fmla="*/ 607373 w 1214746"/>
              <a:gd name="connsiteY2" fmla="*/ 1214744 h 1214744"/>
              <a:gd name="connsiteX3" fmla="*/ 0 w 1214746"/>
              <a:gd name="connsiteY3" fmla="*/ 607372 h 1214744"/>
              <a:gd name="connsiteX4" fmla="*/ 607373 w 1214746"/>
              <a:gd name="connsiteY4" fmla="*/ 0 h 1214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746" h="1214744">
                <a:moveTo>
                  <a:pt x="607373" y="0"/>
                </a:moveTo>
                <a:cubicBezTo>
                  <a:pt x="942816" y="0"/>
                  <a:pt x="1214746" y="271930"/>
                  <a:pt x="1214746" y="607372"/>
                </a:cubicBezTo>
                <a:cubicBezTo>
                  <a:pt x="1214746" y="942814"/>
                  <a:pt x="942816" y="1214744"/>
                  <a:pt x="607373" y="1214744"/>
                </a:cubicBezTo>
                <a:cubicBezTo>
                  <a:pt x="271930" y="1214744"/>
                  <a:pt x="0" y="942814"/>
                  <a:pt x="0" y="607372"/>
                </a:cubicBezTo>
                <a:cubicBezTo>
                  <a:pt x="0" y="271930"/>
                  <a:pt x="271930" y="0"/>
                  <a:pt x="607373" y="0"/>
                </a:cubicBezTo>
                <a:close/>
              </a:path>
            </a:pathLst>
          </a:custGeom>
        </p:spPr>
        <p:txBody>
          <a:bodyPr rtlCol="0">
            <a:noAutofit/>
          </a:bodyPr>
          <a:lstStyle/>
          <a:p>
            <a:pPr lvl="0"/>
            <a:endParaRPr lang="en-US" noProof="0"/>
          </a:p>
        </p:txBody>
      </p:sp>
      <p:sp>
        <p:nvSpPr>
          <p:cNvPr id="27" name="Picture Placeholder 26"/>
          <p:cNvSpPr>
            <a:spLocks noGrp="1"/>
          </p:cNvSpPr>
          <p:nvPr>
            <p:ph type="pic" sz="quarter" idx="15"/>
          </p:nvPr>
        </p:nvSpPr>
        <p:spPr>
          <a:xfrm>
            <a:off x="5431657" y="4610286"/>
            <a:ext cx="1214746" cy="1214744"/>
          </a:xfrm>
          <a:custGeom>
            <a:avLst/>
            <a:gdLst>
              <a:gd name="connsiteX0" fmla="*/ 607373 w 1214746"/>
              <a:gd name="connsiteY0" fmla="*/ 0 h 1214744"/>
              <a:gd name="connsiteX1" fmla="*/ 1214746 w 1214746"/>
              <a:gd name="connsiteY1" fmla="*/ 607372 h 1214744"/>
              <a:gd name="connsiteX2" fmla="*/ 607373 w 1214746"/>
              <a:gd name="connsiteY2" fmla="*/ 1214744 h 1214744"/>
              <a:gd name="connsiteX3" fmla="*/ 0 w 1214746"/>
              <a:gd name="connsiteY3" fmla="*/ 607372 h 1214744"/>
              <a:gd name="connsiteX4" fmla="*/ 607373 w 1214746"/>
              <a:gd name="connsiteY4" fmla="*/ 0 h 1214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746" h="1214744">
                <a:moveTo>
                  <a:pt x="607373" y="0"/>
                </a:moveTo>
                <a:cubicBezTo>
                  <a:pt x="942816" y="0"/>
                  <a:pt x="1214746" y="271930"/>
                  <a:pt x="1214746" y="607372"/>
                </a:cubicBezTo>
                <a:cubicBezTo>
                  <a:pt x="1214746" y="942814"/>
                  <a:pt x="942816" y="1214744"/>
                  <a:pt x="607373" y="1214744"/>
                </a:cubicBezTo>
                <a:cubicBezTo>
                  <a:pt x="271930" y="1214744"/>
                  <a:pt x="0" y="942814"/>
                  <a:pt x="0" y="607372"/>
                </a:cubicBezTo>
                <a:cubicBezTo>
                  <a:pt x="0" y="271930"/>
                  <a:pt x="271930" y="0"/>
                  <a:pt x="607373" y="0"/>
                </a:cubicBezTo>
                <a:close/>
              </a:path>
            </a:pathLst>
          </a:custGeom>
        </p:spPr>
        <p:txBody>
          <a:bodyPr rtlCol="0">
            <a:noAutofit/>
          </a:bodyPr>
          <a:lstStyle/>
          <a:p>
            <a:pPr lvl="0"/>
            <a:endParaRPr lang="en-US" noProof="0"/>
          </a:p>
        </p:txBody>
      </p:sp>
      <p:sp>
        <p:nvSpPr>
          <p:cNvPr id="30" name="Picture Placeholder 29"/>
          <p:cNvSpPr>
            <a:spLocks noGrp="1"/>
          </p:cNvSpPr>
          <p:nvPr>
            <p:ph type="pic" sz="quarter" idx="16"/>
          </p:nvPr>
        </p:nvSpPr>
        <p:spPr>
          <a:xfrm>
            <a:off x="8676109" y="4610287"/>
            <a:ext cx="1214746" cy="1214744"/>
          </a:xfrm>
          <a:custGeom>
            <a:avLst/>
            <a:gdLst>
              <a:gd name="connsiteX0" fmla="*/ 607373 w 1214746"/>
              <a:gd name="connsiteY0" fmla="*/ 0 h 1214744"/>
              <a:gd name="connsiteX1" fmla="*/ 1214746 w 1214746"/>
              <a:gd name="connsiteY1" fmla="*/ 607372 h 1214744"/>
              <a:gd name="connsiteX2" fmla="*/ 607373 w 1214746"/>
              <a:gd name="connsiteY2" fmla="*/ 1214744 h 1214744"/>
              <a:gd name="connsiteX3" fmla="*/ 0 w 1214746"/>
              <a:gd name="connsiteY3" fmla="*/ 607372 h 1214744"/>
              <a:gd name="connsiteX4" fmla="*/ 607373 w 1214746"/>
              <a:gd name="connsiteY4" fmla="*/ 0 h 1214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746" h="1214744">
                <a:moveTo>
                  <a:pt x="607373" y="0"/>
                </a:moveTo>
                <a:cubicBezTo>
                  <a:pt x="942816" y="0"/>
                  <a:pt x="1214746" y="271930"/>
                  <a:pt x="1214746" y="607372"/>
                </a:cubicBezTo>
                <a:cubicBezTo>
                  <a:pt x="1214746" y="942814"/>
                  <a:pt x="942816" y="1214744"/>
                  <a:pt x="607373" y="1214744"/>
                </a:cubicBezTo>
                <a:cubicBezTo>
                  <a:pt x="271930" y="1214744"/>
                  <a:pt x="0" y="942814"/>
                  <a:pt x="0" y="607372"/>
                </a:cubicBezTo>
                <a:cubicBezTo>
                  <a:pt x="0" y="271930"/>
                  <a:pt x="271930" y="0"/>
                  <a:pt x="607373" y="0"/>
                </a:cubicBez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27693011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2911805" y="3571471"/>
            <a:ext cx="974361" cy="974361"/>
          </a:xfrm>
          <a:custGeom>
            <a:avLst/>
            <a:gdLst>
              <a:gd name="connsiteX0" fmla="*/ 0 w 974361"/>
              <a:gd name="connsiteY0" fmla="*/ 0 h 974361"/>
              <a:gd name="connsiteX1" fmla="*/ 974361 w 974361"/>
              <a:gd name="connsiteY1" fmla="*/ 0 h 974361"/>
              <a:gd name="connsiteX2" fmla="*/ 974361 w 974361"/>
              <a:gd name="connsiteY2" fmla="*/ 974361 h 974361"/>
              <a:gd name="connsiteX3" fmla="*/ 0 w 974361"/>
              <a:gd name="connsiteY3" fmla="*/ 974361 h 974361"/>
            </a:gdLst>
            <a:ahLst/>
            <a:cxnLst>
              <a:cxn ang="0">
                <a:pos x="connsiteX0" y="connsiteY0"/>
              </a:cxn>
              <a:cxn ang="0">
                <a:pos x="connsiteX1" y="connsiteY1"/>
              </a:cxn>
              <a:cxn ang="0">
                <a:pos x="connsiteX2" y="connsiteY2"/>
              </a:cxn>
              <a:cxn ang="0">
                <a:pos x="connsiteX3" y="connsiteY3"/>
              </a:cxn>
            </a:cxnLst>
            <a:rect l="l" t="t" r="r" b="b"/>
            <a:pathLst>
              <a:path w="974361" h="974361">
                <a:moveTo>
                  <a:pt x="0" y="0"/>
                </a:moveTo>
                <a:lnTo>
                  <a:pt x="974361" y="0"/>
                </a:lnTo>
                <a:lnTo>
                  <a:pt x="974361" y="974361"/>
                </a:lnTo>
                <a:lnTo>
                  <a:pt x="0" y="974361"/>
                </a:lnTo>
                <a:close/>
              </a:path>
            </a:pathLst>
          </a:custGeom>
        </p:spPr>
        <p:txBody>
          <a:bodyPr rtlCol="0">
            <a:noAutofit/>
          </a:bodyPr>
          <a:lstStyle/>
          <a:p>
            <a:pPr lvl="0"/>
            <a:endParaRPr lang="en-US" noProof="0"/>
          </a:p>
        </p:txBody>
      </p:sp>
      <p:sp>
        <p:nvSpPr>
          <p:cNvPr id="16" name="Picture Placeholder 15"/>
          <p:cNvSpPr>
            <a:spLocks noGrp="1"/>
          </p:cNvSpPr>
          <p:nvPr>
            <p:ph type="pic" sz="quarter" idx="12"/>
          </p:nvPr>
        </p:nvSpPr>
        <p:spPr>
          <a:xfrm>
            <a:off x="4758093" y="3571471"/>
            <a:ext cx="974361" cy="974361"/>
          </a:xfrm>
          <a:custGeom>
            <a:avLst/>
            <a:gdLst>
              <a:gd name="connsiteX0" fmla="*/ 0 w 974361"/>
              <a:gd name="connsiteY0" fmla="*/ 0 h 974361"/>
              <a:gd name="connsiteX1" fmla="*/ 974361 w 974361"/>
              <a:gd name="connsiteY1" fmla="*/ 0 h 974361"/>
              <a:gd name="connsiteX2" fmla="*/ 974361 w 974361"/>
              <a:gd name="connsiteY2" fmla="*/ 974361 h 974361"/>
              <a:gd name="connsiteX3" fmla="*/ 0 w 974361"/>
              <a:gd name="connsiteY3" fmla="*/ 974361 h 974361"/>
            </a:gdLst>
            <a:ahLst/>
            <a:cxnLst>
              <a:cxn ang="0">
                <a:pos x="connsiteX0" y="connsiteY0"/>
              </a:cxn>
              <a:cxn ang="0">
                <a:pos x="connsiteX1" y="connsiteY1"/>
              </a:cxn>
              <a:cxn ang="0">
                <a:pos x="connsiteX2" y="connsiteY2"/>
              </a:cxn>
              <a:cxn ang="0">
                <a:pos x="connsiteX3" y="connsiteY3"/>
              </a:cxn>
            </a:cxnLst>
            <a:rect l="l" t="t" r="r" b="b"/>
            <a:pathLst>
              <a:path w="974361" h="974361">
                <a:moveTo>
                  <a:pt x="0" y="0"/>
                </a:moveTo>
                <a:lnTo>
                  <a:pt x="974361" y="0"/>
                </a:lnTo>
                <a:lnTo>
                  <a:pt x="974361" y="974361"/>
                </a:lnTo>
                <a:lnTo>
                  <a:pt x="0" y="974361"/>
                </a:lnTo>
                <a:close/>
              </a:path>
            </a:pathLst>
          </a:custGeom>
        </p:spPr>
        <p:txBody>
          <a:bodyPr rtlCol="0">
            <a:noAutofit/>
          </a:bodyPr>
          <a:lstStyle/>
          <a:p>
            <a:pPr lvl="0"/>
            <a:endParaRPr lang="en-US" noProof="0"/>
          </a:p>
        </p:txBody>
      </p:sp>
      <p:sp>
        <p:nvSpPr>
          <p:cNvPr id="17" name="Picture Placeholder 16"/>
          <p:cNvSpPr>
            <a:spLocks noGrp="1"/>
          </p:cNvSpPr>
          <p:nvPr>
            <p:ph type="pic" sz="quarter" idx="13"/>
          </p:nvPr>
        </p:nvSpPr>
        <p:spPr>
          <a:xfrm>
            <a:off x="6447510" y="3571471"/>
            <a:ext cx="974361" cy="974361"/>
          </a:xfrm>
          <a:custGeom>
            <a:avLst/>
            <a:gdLst>
              <a:gd name="connsiteX0" fmla="*/ 0 w 974361"/>
              <a:gd name="connsiteY0" fmla="*/ 0 h 974361"/>
              <a:gd name="connsiteX1" fmla="*/ 974361 w 974361"/>
              <a:gd name="connsiteY1" fmla="*/ 0 h 974361"/>
              <a:gd name="connsiteX2" fmla="*/ 974361 w 974361"/>
              <a:gd name="connsiteY2" fmla="*/ 974361 h 974361"/>
              <a:gd name="connsiteX3" fmla="*/ 0 w 974361"/>
              <a:gd name="connsiteY3" fmla="*/ 974361 h 974361"/>
            </a:gdLst>
            <a:ahLst/>
            <a:cxnLst>
              <a:cxn ang="0">
                <a:pos x="connsiteX0" y="connsiteY0"/>
              </a:cxn>
              <a:cxn ang="0">
                <a:pos x="connsiteX1" y="connsiteY1"/>
              </a:cxn>
              <a:cxn ang="0">
                <a:pos x="connsiteX2" y="connsiteY2"/>
              </a:cxn>
              <a:cxn ang="0">
                <a:pos x="connsiteX3" y="connsiteY3"/>
              </a:cxn>
            </a:cxnLst>
            <a:rect l="l" t="t" r="r" b="b"/>
            <a:pathLst>
              <a:path w="974361" h="974361">
                <a:moveTo>
                  <a:pt x="0" y="0"/>
                </a:moveTo>
                <a:lnTo>
                  <a:pt x="974361" y="0"/>
                </a:lnTo>
                <a:lnTo>
                  <a:pt x="974361" y="974361"/>
                </a:lnTo>
                <a:lnTo>
                  <a:pt x="0" y="974361"/>
                </a:lnTo>
                <a:close/>
              </a:path>
            </a:pathLst>
          </a:custGeom>
        </p:spPr>
        <p:txBody>
          <a:bodyPr rtlCol="0">
            <a:noAutofit/>
          </a:bodyPr>
          <a:lstStyle/>
          <a:p>
            <a:pPr lvl="0"/>
            <a:endParaRPr lang="en-US" noProof="0"/>
          </a:p>
        </p:txBody>
      </p:sp>
      <p:sp>
        <p:nvSpPr>
          <p:cNvPr id="18" name="Picture Placeholder 17"/>
          <p:cNvSpPr>
            <a:spLocks noGrp="1"/>
          </p:cNvSpPr>
          <p:nvPr>
            <p:ph type="pic" sz="quarter" idx="14"/>
          </p:nvPr>
        </p:nvSpPr>
        <p:spPr>
          <a:xfrm>
            <a:off x="8293798" y="3571471"/>
            <a:ext cx="974361" cy="974361"/>
          </a:xfrm>
          <a:custGeom>
            <a:avLst/>
            <a:gdLst>
              <a:gd name="connsiteX0" fmla="*/ 0 w 974361"/>
              <a:gd name="connsiteY0" fmla="*/ 0 h 974361"/>
              <a:gd name="connsiteX1" fmla="*/ 974361 w 974361"/>
              <a:gd name="connsiteY1" fmla="*/ 0 h 974361"/>
              <a:gd name="connsiteX2" fmla="*/ 974361 w 974361"/>
              <a:gd name="connsiteY2" fmla="*/ 974361 h 974361"/>
              <a:gd name="connsiteX3" fmla="*/ 0 w 974361"/>
              <a:gd name="connsiteY3" fmla="*/ 974361 h 974361"/>
            </a:gdLst>
            <a:ahLst/>
            <a:cxnLst>
              <a:cxn ang="0">
                <a:pos x="connsiteX0" y="connsiteY0"/>
              </a:cxn>
              <a:cxn ang="0">
                <a:pos x="connsiteX1" y="connsiteY1"/>
              </a:cxn>
              <a:cxn ang="0">
                <a:pos x="connsiteX2" y="connsiteY2"/>
              </a:cxn>
              <a:cxn ang="0">
                <a:pos x="connsiteX3" y="connsiteY3"/>
              </a:cxn>
            </a:cxnLst>
            <a:rect l="l" t="t" r="r" b="b"/>
            <a:pathLst>
              <a:path w="974361" h="974361">
                <a:moveTo>
                  <a:pt x="0" y="0"/>
                </a:moveTo>
                <a:lnTo>
                  <a:pt x="974361" y="0"/>
                </a:lnTo>
                <a:lnTo>
                  <a:pt x="974361" y="974361"/>
                </a:lnTo>
                <a:lnTo>
                  <a:pt x="0" y="974361"/>
                </a:lnTo>
                <a:close/>
              </a:path>
            </a:pathLst>
          </a:custGeom>
        </p:spPr>
        <p:txBody>
          <a:bodyPr rtlCol="0">
            <a:noAutofit/>
          </a:bodyPr>
          <a:lstStyle/>
          <a:p>
            <a:pPr lvl="0"/>
            <a:endParaRPr lang="en-US" noProof="0"/>
          </a:p>
        </p:txBody>
      </p:sp>
      <p:sp>
        <p:nvSpPr>
          <p:cNvPr id="19" name="Picture Placeholder 18"/>
          <p:cNvSpPr>
            <a:spLocks noGrp="1"/>
          </p:cNvSpPr>
          <p:nvPr>
            <p:ph type="pic" sz="quarter" idx="15"/>
          </p:nvPr>
        </p:nvSpPr>
        <p:spPr>
          <a:xfrm>
            <a:off x="7423910" y="5087973"/>
            <a:ext cx="974361" cy="974361"/>
          </a:xfrm>
          <a:custGeom>
            <a:avLst/>
            <a:gdLst>
              <a:gd name="connsiteX0" fmla="*/ 0 w 974361"/>
              <a:gd name="connsiteY0" fmla="*/ 0 h 974361"/>
              <a:gd name="connsiteX1" fmla="*/ 974361 w 974361"/>
              <a:gd name="connsiteY1" fmla="*/ 0 h 974361"/>
              <a:gd name="connsiteX2" fmla="*/ 974361 w 974361"/>
              <a:gd name="connsiteY2" fmla="*/ 974361 h 974361"/>
              <a:gd name="connsiteX3" fmla="*/ 0 w 974361"/>
              <a:gd name="connsiteY3" fmla="*/ 974361 h 974361"/>
            </a:gdLst>
            <a:ahLst/>
            <a:cxnLst>
              <a:cxn ang="0">
                <a:pos x="connsiteX0" y="connsiteY0"/>
              </a:cxn>
              <a:cxn ang="0">
                <a:pos x="connsiteX1" y="connsiteY1"/>
              </a:cxn>
              <a:cxn ang="0">
                <a:pos x="connsiteX2" y="connsiteY2"/>
              </a:cxn>
              <a:cxn ang="0">
                <a:pos x="connsiteX3" y="connsiteY3"/>
              </a:cxn>
            </a:cxnLst>
            <a:rect l="l" t="t" r="r" b="b"/>
            <a:pathLst>
              <a:path w="974361" h="974361">
                <a:moveTo>
                  <a:pt x="0" y="0"/>
                </a:moveTo>
                <a:lnTo>
                  <a:pt x="974361" y="0"/>
                </a:lnTo>
                <a:lnTo>
                  <a:pt x="974361" y="974361"/>
                </a:lnTo>
                <a:lnTo>
                  <a:pt x="0" y="974361"/>
                </a:lnTo>
                <a:close/>
              </a:path>
            </a:pathLst>
          </a:custGeom>
        </p:spPr>
        <p:txBody>
          <a:bodyPr rtlCol="0">
            <a:noAutofit/>
          </a:bodyPr>
          <a:lstStyle/>
          <a:p>
            <a:pPr lvl="0"/>
            <a:endParaRPr lang="en-US" noProof="0"/>
          </a:p>
        </p:txBody>
      </p:sp>
      <p:sp>
        <p:nvSpPr>
          <p:cNvPr id="20" name="Picture Placeholder 19"/>
          <p:cNvSpPr>
            <a:spLocks noGrp="1"/>
          </p:cNvSpPr>
          <p:nvPr>
            <p:ph type="pic" sz="quarter" idx="16"/>
          </p:nvPr>
        </p:nvSpPr>
        <p:spPr>
          <a:xfrm>
            <a:off x="9159816" y="5101420"/>
            <a:ext cx="974361" cy="974361"/>
          </a:xfrm>
          <a:custGeom>
            <a:avLst/>
            <a:gdLst>
              <a:gd name="connsiteX0" fmla="*/ 0 w 974361"/>
              <a:gd name="connsiteY0" fmla="*/ 0 h 974361"/>
              <a:gd name="connsiteX1" fmla="*/ 974361 w 974361"/>
              <a:gd name="connsiteY1" fmla="*/ 0 h 974361"/>
              <a:gd name="connsiteX2" fmla="*/ 974361 w 974361"/>
              <a:gd name="connsiteY2" fmla="*/ 974361 h 974361"/>
              <a:gd name="connsiteX3" fmla="*/ 0 w 974361"/>
              <a:gd name="connsiteY3" fmla="*/ 974361 h 974361"/>
            </a:gdLst>
            <a:ahLst/>
            <a:cxnLst>
              <a:cxn ang="0">
                <a:pos x="connsiteX0" y="connsiteY0"/>
              </a:cxn>
              <a:cxn ang="0">
                <a:pos x="connsiteX1" y="connsiteY1"/>
              </a:cxn>
              <a:cxn ang="0">
                <a:pos x="connsiteX2" y="connsiteY2"/>
              </a:cxn>
              <a:cxn ang="0">
                <a:pos x="connsiteX3" y="connsiteY3"/>
              </a:cxn>
            </a:cxnLst>
            <a:rect l="l" t="t" r="r" b="b"/>
            <a:pathLst>
              <a:path w="974361" h="974361">
                <a:moveTo>
                  <a:pt x="0" y="0"/>
                </a:moveTo>
                <a:lnTo>
                  <a:pt x="974361" y="0"/>
                </a:lnTo>
                <a:lnTo>
                  <a:pt x="974361" y="974361"/>
                </a:lnTo>
                <a:lnTo>
                  <a:pt x="0" y="974361"/>
                </a:lnTo>
                <a:close/>
              </a:path>
            </a:pathLst>
          </a:custGeom>
        </p:spPr>
        <p:txBody>
          <a:bodyPr rtlCol="0">
            <a:noAutofit/>
          </a:bodyPr>
          <a:lstStyle/>
          <a:p>
            <a:pPr lvl="0"/>
            <a:endParaRPr lang="en-US" noProof="0"/>
          </a:p>
        </p:txBody>
      </p:sp>
      <p:sp>
        <p:nvSpPr>
          <p:cNvPr id="21" name="Picture Placeholder 20"/>
          <p:cNvSpPr>
            <a:spLocks noGrp="1"/>
          </p:cNvSpPr>
          <p:nvPr>
            <p:ph type="pic" sz="quarter" idx="17"/>
          </p:nvPr>
        </p:nvSpPr>
        <p:spPr>
          <a:xfrm>
            <a:off x="2077697" y="5093807"/>
            <a:ext cx="974361" cy="974361"/>
          </a:xfrm>
          <a:custGeom>
            <a:avLst/>
            <a:gdLst>
              <a:gd name="connsiteX0" fmla="*/ 0 w 974361"/>
              <a:gd name="connsiteY0" fmla="*/ 0 h 974361"/>
              <a:gd name="connsiteX1" fmla="*/ 974361 w 974361"/>
              <a:gd name="connsiteY1" fmla="*/ 0 h 974361"/>
              <a:gd name="connsiteX2" fmla="*/ 974361 w 974361"/>
              <a:gd name="connsiteY2" fmla="*/ 974361 h 974361"/>
              <a:gd name="connsiteX3" fmla="*/ 0 w 974361"/>
              <a:gd name="connsiteY3" fmla="*/ 974361 h 974361"/>
            </a:gdLst>
            <a:ahLst/>
            <a:cxnLst>
              <a:cxn ang="0">
                <a:pos x="connsiteX0" y="connsiteY0"/>
              </a:cxn>
              <a:cxn ang="0">
                <a:pos x="connsiteX1" y="connsiteY1"/>
              </a:cxn>
              <a:cxn ang="0">
                <a:pos x="connsiteX2" y="connsiteY2"/>
              </a:cxn>
              <a:cxn ang="0">
                <a:pos x="connsiteX3" y="connsiteY3"/>
              </a:cxn>
            </a:cxnLst>
            <a:rect l="l" t="t" r="r" b="b"/>
            <a:pathLst>
              <a:path w="974361" h="974361">
                <a:moveTo>
                  <a:pt x="0" y="0"/>
                </a:moveTo>
                <a:lnTo>
                  <a:pt x="974361" y="0"/>
                </a:lnTo>
                <a:lnTo>
                  <a:pt x="974361" y="974361"/>
                </a:lnTo>
                <a:lnTo>
                  <a:pt x="0" y="974361"/>
                </a:lnTo>
                <a:close/>
              </a:path>
            </a:pathLst>
          </a:custGeom>
        </p:spPr>
        <p:txBody>
          <a:bodyPr rtlCol="0">
            <a:noAutofit/>
          </a:bodyPr>
          <a:lstStyle/>
          <a:p>
            <a:pPr lvl="0"/>
            <a:endParaRPr lang="en-US" noProof="0"/>
          </a:p>
        </p:txBody>
      </p:sp>
      <p:sp>
        <p:nvSpPr>
          <p:cNvPr id="22" name="Picture Placeholder 21"/>
          <p:cNvSpPr>
            <a:spLocks noGrp="1"/>
          </p:cNvSpPr>
          <p:nvPr>
            <p:ph type="pic" sz="quarter" idx="18"/>
          </p:nvPr>
        </p:nvSpPr>
        <p:spPr>
          <a:xfrm>
            <a:off x="3746368" y="5093807"/>
            <a:ext cx="974361" cy="974361"/>
          </a:xfrm>
          <a:custGeom>
            <a:avLst/>
            <a:gdLst>
              <a:gd name="connsiteX0" fmla="*/ 0 w 974361"/>
              <a:gd name="connsiteY0" fmla="*/ 0 h 974361"/>
              <a:gd name="connsiteX1" fmla="*/ 974361 w 974361"/>
              <a:gd name="connsiteY1" fmla="*/ 0 h 974361"/>
              <a:gd name="connsiteX2" fmla="*/ 974361 w 974361"/>
              <a:gd name="connsiteY2" fmla="*/ 974361 h 974361"/>
              <a:gd name="connsiteX3" fmla="*/ 0 w 974361"/>
              <a:gd name="connsiteY3" fmla="*/ 974361 h 974361"/>
            </a:gdLst>
            <a:ahLst/>
            <a:cxnLst>
              <a:cxn ang="0">
                <a:pos x="connsiteX0" y="connsiteY0"/>
              </a:cxn>
              <a:cxn ang="0">
                <a:pos x="connsiteX1" y="connsiteY1"/>
              </a:cxn>
              <a:cxn ang="0">
                <a:pos x="connsiteX2" y="connsiteY2"/>
              </a:cxn>
              <a:cxn ang="0">
                <a:pos x="connsiteX3" y="connsiteY3"/>
              </a:cxn>
            </a:cxnLst>
            <a:rect l="l" t="t" r="r" b="b"/>
            <a:pathLst>
              <a:path w="974361" h="974361">
                <a:moveTo>
                  <a:pt x="0" y="0"/>
                </a:moveTo>
                <a:lnTo>
                  <a:pt x="974361" y="0"/>
                </a:lnTo>
                <a:lnTo>
                  <a:pt x="974361" y="974361"/>
                </a:lnTo>
                <a:lnTo>
                  <a:pt x="0" y="974361"/>
                </a:lnTo>
                <a:close/>
              </a:path>
            </a:pathLst>
          </a:custGeom>
        </p:spPr>
        <p:txBody>
          <a:bodyPr rtlCol="0">
            <a:noAutofit/>
          </a:bodyPr>
          <a:lstStyle/>
          <a:p>
            <a:pPr lvl="0"/>
            <a:endParaRPr lang="en-US" noProof="0"/>
          </a:p>
        </p:txBody>
      </p:sp>
      <p:sp>
        <p:nvSpPr>
          <p:cNvPr id="14" name="Picture Placeholder 13"/>
          <p:cNvSpPr>
            <a:spLocks noGrp="1"/>
          </p:cNvSpPr>
          <p:nvPr>
            <p:ph type="pic" sz="quarter" idx="10"/>
          </p:nvPr>
        </p:nvSpPr>
        <p:spPr>
          <a:xfrm>
            <a:off x="5602802" y="2054969"/>
            <a:ext cx="974361" cy="974361"/>
          </a:xfrm>
          <a:custGeom>
            <a:avLst/>
            <a:gdLst>
              <a:gd name="connsiteX0" fmla="*/ 0 w 974361"/>
              <a:gd name="connsiteY0" fmla="*/ 0 h 974361"/>
              <a:gd name="connsiteX1" fmla="*/ 974361 w 974361"/>
              <a:gd name="connsiteY1" fmla="*/ 0 h 974361"/>
              <a:gd name="connsiteX2" fmla="*/ 974361 w 974361"/>
              <a:gd name="connsiteY2" fmla="*/ 974361 h 974361"/>
              <a:gd name="connsiteX3" fmla="*/ 0 w 974361"/>
              <a:gd name="connsiteY3" fmla="*/ 974361 h 974361"/>
            </a:gdLst>
            <a:ahLst/>
            <a:cxnLst>
              <a:cxn ang="0">
                <a:pos x="connsiteX0" y="connsiteY0"/>
              </a:cxn>
              <a:cxn ang="0">
                <a:pos x="connsiteX1" y="connsiteY1"/>
              </a:cxn>
              <a:cxn ang="0">
                <a:pos x="connsiteX2" y="connsiteY2"/>
              </a:cxn>
              <a:cxn ang="0">
                <a:pos x="connsiteX3" y="connsiteY3"/>
              </a:cxn>
            </a:cxnLst>
            <a:rect l="l" t="t" r="r" b="b"/>
            <a:pathLst>
              <a:path w="974361" h="974361">
                <a:moveTo>
                  <a:pt x="0" y="0"/>
                </a:moveTo>
                <a:lnTo>
                  <a:pt x="974361" y="0"/>
                </a:lnTo>
                <a:lnTo>
                  <a:pt x="974361" y="974361"/>
                </a:lnTo>
                <a:lnTo>
                  <a:pt x="0" y="974361"/>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525072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21" name="Picture Placeholder 20"/>
          <p:cNvSpPr>
            <a:spLocks noGrp="1"/>
          </p:cNvSpPr>
          <p:nvPr>
            <p:ph type="pic" sz="quarter" idx="12"/>
          </p:nvPr>
        </p:nvSpPr>
        <p:spPr>
          <a:xfrm>
            <a:off x="1968202" y="2877670"/>
            <a:ext cx="1119688" cy="1119688"/>
          </a:xfrm>
          <a:custGeom>
            <a:avLst/>
            <a:gdLst>
              <a:gd name="connsiteX0" fmla="*/ 559844 w 1119688"/>
              <a:gd name="connsiteY0" fmla="*/ 0 h 1119688"/>
              <a:gd name="connsiteX1" fmla="*/ 1119688 w 1119688"/>
              <a:gd name="connsiteY1" fmla="*/ 559844 h 1119688"/>
              <a:gd name="connsiteX2" fmla="*/ 559844 w 1119688"/>
              <a:gd name="connsiteY2" fmla="*/ 1119688 h 1119688"/>
              <a:gd name="connsiteX3" fmla="*/ 0 w 1119688"/>
              <a:gd name="connsiteY3" fmla="*/ 559844 h 1119688"/>
              <a:gd name="connsiteX4" fmla="*/ 559844 w 1119688"/>
              <a:gd name="connsiteY4" fmla="*/ 0 h 1119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88" h="1119688">
                <a:moveTo>
                  <a:pt x="559844" y="0"/>
                </a:moveTo>
                <a:cubicBezTo>
                  <a:pt x="869037" y="0"/>
                  <a:pt x="1119688" y="250651"/>
                  <a:pt x="1119688" y="559844"/>
                </a:cubicBezTo>
                <a:cubicBezTo>
                  <a:pt x="1119688" y="869037"/>
                  <a:pt x="869037" y="1119688"/>
                  <a:pt x="559844" y="1119688"/>
                </a:cubicBezTo>
                <a:cubicBezTo>
                  <a:pt x="250651" y="1119688"/>
                  <a:pt x="0" y="869037"/>
                  <a:pt x="0" y="559844"/>
                </a:cubicBezTo>
                <a:cubicBezTo>
                  <a:pt x="0" y="250651"/>
                  <a:pt x="250651" y="0"/>
                  <a:pt x="559844" y="0"/>
                </a:cubicBezTo>
                <a:close/>
              </a:path>
            </a:pathLst>
          </a:custGeom>
        </p:spPr>
        <p:txBody>
          <a:bodyPr rtlCol="0">
            <a:noAutofit/>
          </a:bodyPr>
          <a:lstStyle/>
          <a:p>
            <a:pPr lvl="0"/>
            <a:endParaRPr lang="en-US" noProof="0"/>
          </a:p>
        </p:txBody>
      </p:sp>
      <p:sp>
        <p:nvSpPr>
          <p:cNvPr id="22" name="Picture Placeholder 21"/>
          <p:cNvSpPr>
            <a:spLocks noGrp="1"/>
          </p:cNvSpPr>
          <p:nvPr>
            <p:ph type="pic" sz="quarter" idx="13"/>
          </p:nvPr>
        </p:nvSpPr>
        <p:spPr>
          <a:xfrm>
            <a:off x="9092903" y="2877670"/>
            <a:ext cx="1119688" cy="1119688"/>
          </a:xfrm>
          <a:custGeom>
            <a:avLst/>
            <a:gdLst>
              <a:gd name="connsiteX0" fmla="*/ 559844 w 1119688"/>
              <a:gd name="connsiteY0" fmla="*/ 0 h 1119688"/>
              <a:gd name="connsiteX1" fmla="*/ 1119688 w 1119688"/>
              <a:gd name="connsiteY1" fmla="*/ 559844 h 1119688"/>
              <a:gd name="connsiteX2" fmla="*/ 559844 w 1119688"/>
              <a:gd name="connsiteY2" fmla="*/ 1119688 h 1119688"/>
              <a:gd name="connsiteX3" fmla="*/ 0 w 1119688"/>
              <a:gd name="connsiteY3" fmla="*/ 559844 h 1119688"/>
              <a:gd name="connsiteX4" fmla="*/ 559844 w 1119688"/>
              <a:gd name="connsiteY4" fmla="*/ 0 h 1119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88" h="1119688">
                <a:moveTo>
                  <a:pt x="559844" y="0"/>
                </a:moveTo>
                <a:cubicBezTo>
                  <a:pt x="869037" y="0"/>
                  <a:pt x="1119688" y="250651"/>
                  <a:pt x="1119688" y="559844"/>
                </a:cubicBezTo>
                <a:cubicBezTo>
                  <a:pt x="1119688" y="869037"/>
                  <a:pt x="869037" y="1119688"/>
                  <a:pt x="559844" y="1119688"/>
                </a:cubicBezTo>
                <a:cubicBezTo>
                  <a:pt x="250651" y="1119688"/>
                  <a:pt x="0" y="869037"/>
                  <a:pt x="0" y="559844"/>
                </a:cubicBezTo>
                <a:cubicBezTo>
                  <a:pt x="0" y="250651"/>
                  <a:pt x="250651" y="0"/>
                  <a:pt x="559844" y="0"/>
                </a:cubicBezTo>
                <a:close/>
              </a:path>
            </a:pathLst>
          </a:custGeom>
        </p:spPr>
        <p:txBody>
          <a:bodyPr rtlCol="0">
            <a:noAutofit/>
          </a:bodyPr>
          <a:lstStyle/>
          <a:p>
            <a:pPr lvl="0"/>
            <a:endParaRPr lang="en-US" noProof="0"/>
          </a:p>
        </p:txBody>
      </p:sp>
      <p:sp>
        <p:nvSpPr>
          <p:cNvPr id="23" name="Picture Placeholder 22"/>
          <p:cNvSpPr>
            <a:spLocks noGrp="1"/>
          </p:cNvSpPr>
          <p:nvPr>
            <p:ph type="pic" sz="quarter" idx="14"/>
          </p:nvPr>
        </p:nvSpPr>
        <p:spPr>
          <a:xfrm>
            <a:off x="7382886" y="2877670"/>
            <a:ext cx="1119688" cy="1119688"/>
          </a:xfrm>
          <a:custGeom>
            <a:avLst/>
            <a:gdLst>
              <a:gd name="connsiteX0" fmla="*/ 559844 w 1119688"/>
              <a:gd name="connsiteY0" fmla="*/ 0 h 1119688"/>
              <a:gd name="connsiteX1" fmla="*/ 1119688 w 1119688"/>
              <a:gd name="connsiteY1" fmla="*/ 559844 h 1119688"/>
              <a:gd name="connsiteX2" fmla="*/ 559844 w 1119688"/>
              <a:gd name="connsiteY2" fmla="*/ 1119688 h 1119688"/>
              <a:gd name="connsiteX3" fmla="*/ 0 w 1119688"/>
              <a:gd name="connsiteY3" fmla="*/ 559844 h 1119688"/>
              <a:gd name="connsiteX4" fmla="*/ 559844 w 1119688"/>
              <a:gd name="connsiteY4" fmla="*/ 0 h 1119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88" h="1119688">
                <a:moveTo>
                  <a:pt x="559844" y="0"/>
                </a:moveTo>
                <a:cubicBezTo>
                  <a:pt x="869037" y="0"/>
                  <a:pt x="1119688" y="250651"/>
                  <a:pt x="1119688" y="559844"/>
                </a:cubicBezTo>
                <a:cubicBezTo>
                  <a:pt x="1119688" y="869037"/>
                  <a:pt x="869037" y="1119688"/>
                  <a:pt x="559844" y="1119688"/>
                </a:cubicBezTo>
                <a:cubicBezTo>
                  <a:pt x="250651" y="1119688"/>
                  <a:pt x="0" y="869037"/>
                  <a:pt x="0" y="559844"/>
                </a:cubicBezTo>
                <a:cubicBezTo>
                  <a:pt x="0" y="250651"/>
                  <a:pt x="250651" y="0"/>
                  <a:pt x="559844" y="0"/>
                </a:cubicBezTo>
                <a:close/>
              </a:path>
            </a:pathLst>
          </a:custGeom>
        </p:spPr>
        <p:txBody>
          <a:bodyPr rtlCol="0">
            <a:noAutofit/>
          </a:bodyPr>
          <a:lstStyle/>
          <a:p>
            <a:pPr lvl="0"/>
            <a:endParaRPr lang="en-US" noProof="0"/>
          </a:p>
        </p:txBody>
      </p:sp>
      <p:sp>
        <p:nvSpPr>
          <p:cNvPr id="24" name="Picture Placeholder 23"/>
          <p:cNvSpPr>
            <a:spLocks noGrp="1"/>
          </p:cNvSpPr>
          <p:nvPr>
            <p:ph type="pic" sz="quarter" idx="15"/>
          </p:nvPr>
        </p:nvSpPr>
        <p:spPr>
          <a:xfrm>
            <a:off x="5545541" y="4165862"/>
            <a:ext cx="1119688" cy="1119688"/>
          </a:xfrm>
          <a:custGeom>
            <a:avLst/>
            <a:gdLst>
              <a:gd name="connsiteX0" fmla="*/ 559844 w 1119688"/>
              <a:gd name="connsiteY0" fmla="*/ 0 h 1119688"/>
              <a:gd name="connsiteX1" fmla="*/ 1119688 w 1119688"/>
              <a:gd name="connsiteY1" fmla="*/ 559844 h 1119688"/>
              <a:gd name="connsiteX2" fmla="*/ 559844 w 1119688"/>
              <a:gd name="connsiteY2" fmla="*/ 1119688 h 1119688"/>
              <a:gd name="connsiteX3" fmla="*/ 0 w 1119688"/>
              <a:gd name="connsiteY3" fmla="*/ 559844 h 1119688"/>
              <a:gd name="connsiteX4" fmla="*/ 559844 w 1119688"/>
              <a:gd name="connsiteY4" fmla="*/ 0 h 1119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88" h="1119688">
                <a:moveTo>
                  <a:pt x="559844" y="0"/>
                </a:moveTo>
                <a:cubicBezTo>
                  <a:pt x="869037" y="0"/>
                  <a:pt x="1119688" y="250651"/>
                  <a:pt x="1119688" y="559844"/>
                </a:cubicBezTo>
                <a:cubicBezTo>
                  <a:pt x="1119688" y="869037"/>
                  <a:pt x="869037" y="1119688"/>
                  <a:pt x="559844" y="1119688"/>
                </a:cubicBezTo>
                <a:cubicBezTo>
                  <a:pt x="250651" y="1119688"/>
                  <a:pt x="0" y="869037"/>
                  <a:pt x="0" y="559844"/>
                </a:cubicBezTo>
                <a:cubicBezTo>
                  <a:pt x="0" y="250651"/>
                  <a:pt x="250651" y="0"/>
                  <a:pt x="559844" y="0"/>
                </a:cubicBezTo>
                <a:close/>
              </a:path>
            </a:pathLst>
          </a:custGeom>
        </p:spPr>
        <p:txBody>
          <a:bodyPr rtlCol="0">
            <a:noAutofit/>
          </a:bodyPr>
          <a:lstStyle/>
          <a:p>
            <a:pPr lvl="0"/>
            <a:endParaRPr lang="en-US" noProof="0"/>
          </a:p>
        </p:txBody>
      </p:sp>
      <p:sp>
        <p:nvSpPr>
          <p:cNvPr id="25" name="Picture Placeholder 24"/>
          <p:cNvSpPr>
            <a:spLocks noGrp="1"/>
          </p:cNvSpPr>
          <p:nvPr>
            <p:ph type="pic" sz="quarter" idx="16"/>
          </p:nvPr>
        </p:nvSpPr>
        <p:spPr>
          <a:xfrm>
            <a:off x="7794302" y="4696129"/>
            <a:ext cx="989700" cy="989700"/>
          </a:xfrm>
          <a:custGeom>
            <a:avLst/>
            <a:gdLst>
              <a:gd name="connsiteX0" fmla="*/ 559844 w 1119688"/>
              <a:gd name="connsiteY0" fmla="*/ 0 h 1119688"/>
              <a:gd name="connsiteX1" fmla="*/ 1119688 w 1119688"/>
              <a:gd name="connsiteY1" fmla="*/ 559844 h 1119688"/>
              <a:gd name="connsiteX2" fmla="*/ 559844 w 1119688"/>
              <a:gd name="connsiteY2" fmla="*/ 1119688 h 1119688"/>
              <a:gd name="connsiteX3" fmla="*/ 0 w 1119688"/>
              <a:gd name="connsiteY3" fmla="*/ 559844 h 1119688"/>
              <a:gd name="connsiteX4" fmla="*/ 559844 w 1119688"/>
              <a:gd name="connsiteY4" fmla="*/ 0 h 1119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88" h="1119688">
                <a:moveTo>
                  <a:pt x="559844" y="0"/>
                </a:moveTo>
                <a:cubicBezTo>
                  <a:pt x="869037" y="0"/>
                  <a:pt x="1119688" y="250651"/>
                  <a:pt x="1119688" y="559844"/>
                </a:cubicBezTo>
                <a:cubicBezTo>
                  <a:pt x="1119688" y="869037"/>
                  <a:pt x="869037" y="1119688"/>
                  <a:pt x="559844" y="1119688"/>
                </a:cubicBezTo>
                <a:cubicBezTo>
                  <a:pt x="250651" y="1119688"/>
                  <a:pt x="0" y="869037"/>
                  <a:pt x="0" y="559844"/>
                </a:cubicBezTo>
                <a:cubicBezTo>
                  <a:pt x="0" y="250651"/>
                  <a:pt x="250651" y="0"/>
                  <a:pt x="559844" y="0"/>
                </a:cubicBezTo>
                <a:close/>
              </a:path>
            </a:pathLst>
          </a:custGeom>
        </p:spPr>
        <p:txBody>
          <a:bodyPr rtlCol="0">
            <a:noAutofit/>
          </a:bodyPr>
          <a:lstStyle/>
          <a:p>
            <a:pPr lvl="0"/>
            <a:endParaRPr lang="en-US" noProof="0"/>
          </a:p>
        </p:txBody>
      </p:sp>
      <p:sp>
        <p:nvSpPr>
          <p:cNvPr id="26" name="Picture Placeholder 25"/>
          <p:cNvSpPr>
            <a:spLocks noGrp="1"/>
          </p:cNvSpPr>
          <p:nvPr>
            <p:ph type="pic" sz="quarter" idx="17"/>
          </p:nvPr>
        </p:nvSpPr>
        <p:spPr>
          <a:xfrm>
            <a:off x="9138557" y="4696129"/>
            <a:ext cx="989700" cy="989700"/>
          </a:xfrm>
          <a:custGeom>
            <a:avLst/>
            <a:gdLst>
              <a:gd name="connsiteX0" fmla="*/ 559844 w 1119688"/>
              <a:gd name="connsiteY0" fmla="*/ 0 h 1119688"/>
              <a:gd name="connsiteX1" fmla="*/ 1119688 w 1119688"/>
              <a:gd name="connsiteY1" fmla="*/ 559844 h 1119688"/>
              <a:gd name="connsiteX2" fmla="*/ 559844 w 1119688"/>
              <a:gd name="connsiteY2" fmla="*/ 1119688 h 1119688"/>
              <a:gd name="connsiteX3" fmla="*/ 0 w 1119688"/>
              <a:gd name="connsiteY3" fmla="*/ 559844 h 1119688"/>
              <a:gd name="connsiteX4" fmla="*/ 559844 w 1119688"/>
              <a:gd name="connsiteY4" fmla="*/ 0 h 1119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88" h="1119688">
                <a:moveTo>
                  <a:pt x="559844" y="0"/>
                </a:moveTo>
                <a:cubicBezTo>
                  <a:pt x="869037" y="0"/>
                  <a:pt x="1119688" y="250651"/>
                  <a:pt x="1119688" y="559844"/>
                </a:cubicBezTo>
                <a:cubicBezTo>
                  <a:pt x="1119688" y="869037"/>
                  <a:pt x="869037" y="1119688"/>
                  <a:pt x="559844" y="1119688"/>
                </a:cubicBezTo>
                <a:cubicBezTo>
                  <a:pt x="250651" y="1119688"/>
                  <a:pt x="0" y="869037"/>
                  <a:pt x="0" y="559844"/>
                </a:cubicBezTo>
                <a:cubicBezTo>
                  <a:pt x="0" y="250651"/>
                  <a:pt x="250651" y="0"/>
                  <a:pt x="559844" y="0"/>
                </a:cubicBezTo>
                <a:close/>
              </a:path>
            </a:pathLst>
          </a:custGeom>
        </p:spPr>
        <p:txBody>
          <a:bodyPr rtlCol="0">
            <a:noAutofit/>
          </a:bodyPr>
          <a:lstStyle/>
          <a:p>
            <a:pPr lvl="0"/>
            <a:endParaRPr lang="en-US" noProof="0"/>
          </a:p>
        </p:txBody>
      </p:sp>
      <p:sp>
        <p:nvSpPr>
          <p:cNvPr id="27" name="Picture Placeholder 26"/>
          <p:cNvSpPr>
            <a:spLocks noGrp="1"/>
          </p:cNvSpPr>
          <p:nvPr>
            <p:ph type="pic" sz="quarter" idx="18"/>
          </p:nvPr>
        </p:nvSpPr>
        <p:spPr>
          <a:xfrm>
            <a:off x="10482812" y="4696129"/>
            <a:ext cx="989700" cy="989700"/>
          </a:xfrm>
          <a:custGeom>
            <a:avLst/>
            <a:gdLst>
              <a:gd name="connsiteX0" fmla="*/ 559844 w 1119688"/>
              <a:gd name="connsiteY0" fmla="*/ 0 h 1119688"/>
              <a:gd name="connsiteX1" fmla="*/ 1119688 w 1119688"/>
              <a:gd name="connsiteY1" fmla="*/ 559844 h 1119688"/>
              <a:gd name="connsiteX2" fmla="*/ 559844 w 1119688"/>
              <a:gd name="connsiteY2" fmla="*/ 1119688 h 1119688"/>
              <a:gd name="connsiteX3" fmla="*/ 0 w 1119688"/>
              <a:gd name="connsiteY3" fmla="*/ 559844 h 1119688"/>
              <a:gd name="connsiteX4" fmla="*/ 559844 w 1119688"/>
              <a:gd name="connsiteY4" fmla="*/ 0 h 1119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88" h="1119688">
                <a:moveTo>
                  <a:pt x="559844" y="0"/>
                </a:moveTo>
                <a:cubicBezTo>
                  <a:pt x="869037" y="0"/>
                  <a:pt x="1119688" y="250651"/>
                  <a:pt x="1119688" y="559844"/>
                </a:cubicBezTo>
                <a:cubicBezTo>
                  <a:pt x="1119688" y="869037"/>
                  <a:pt x="869037" y="1119688"/>
                  <a:pt x="559844" y="1119688"/>
                </a:cubicBezTo>
                <a:cubicBezTo>
                  <a:pt x="250651" y="1119688"/>
                  <a:pt x="0" y="869037"/>
                  <a:pt x="0" y="559844"/>
                </a:cubicBezTo>
                <a:cubicBezTo>
                  <a:pt x="0" y="250651"/>
                  <a:pt x="250651" y="0"/>
                  <a:pt x="559844" y="0"/>
                </a:cubicBezTo>
                <a:close/>
              </a:path>
            </a:pathLst>
          </a:custGeom>
        </p:spPr>
        <p:txBody>
          <a:bodyPr rtlCol="0">
            <a:noAutofit/>
          </a:bodyPr>
          <a:lstStyle/>
          <a:p>
            <a:pPr lvl="0"/>
            <a:endParaRPr lang="en-US" noProof="0" dirty="0"/>
          </a:p>
        </p:txBody>
      </p:sp>
      <p:sp>
        <p:nvSpPr>
          <p:cNvPr id="28" name="Picture Placeholder 27"/>
          <p:cNvSpPr>
            <a:spLocks noGrp="1"/>
          </p:cNvSpPr>
          <p:nvPr>
            <p:ph type="pic" sz="quarter" idx="19"/>
          </p:nvPr>
        </p:nvSpPr>
        <p:spPr>
          <a:xfrm>
            <a:off x="698326" y="4696129"/>
            <a:ext cx="989700" cy="989700"/>
          </a:xfrm>
          <a:custGeom>
            <a:avLst/>
            <a:gdLst>
              <a:gd name="connsiteX0" fmla="*/ 559844 w 1119688"/>
              <a:gd name="connsiteY0" fmla="*/ 0 h 1119688"/>
              <a:gd name="connsiteX1" fmla="*/ 1119688 w 1119688"/>
              <a:gd name="connsiteY1" fmla="*/ 559844 h 1119688"/>
              <a:gd name="connsiteX2" fmla="*/ 559844 w 1119688"/>
              <a:gd name="connsiteY2" fmla="*/ 1119688 h 1119688"/>
              <a:gd name="connsiteX3" fmla="*/ 0 w 1119688"/>
              <a:gd name="connsiteY3" fmla="*/ 559844 h 1119688"/>
              <a:gd name="connsiteX4" fmla="*/ 559844 w 1119688"/>
              <a:gd name="connsiteY4" fmla="*/ 0 h 1119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88" h="1119688">
                <a:moveTo>
                  <a:pt x="559844" y="0"/>
                </a:moveTo>
                <a:cubicBezTo>
                  <a:pt x="869037" y="0"/>
                  <a:pt x="1119688" y="250651"/>
                  <a:pt x="1119688" y="559844"/>
                </a:cubicBezTo>
                <a:cubicBezTo>
                  <a:pt x="1119688" y="869037"/>
                  <a:pt x="869037" y="1119688"/>
                  <a:pt x="559844" y="1119688"/>
                </a:cubicBezTo>
                <a:cubicBezTo>
                  <a:pt x="250651" y="1119688"/>
                  <a:pt x="0" y="869037"/>
                  <a:pt x="0" y="559844"/>
                </a:cubicBezTo>
                <a:cubicBezTo>
                  <a:pt x="0" y="250651"/>
                  <a:pt x="250651" y="0"/>
                  <a:pt x="559844" y="0"/>
                </a:cubicBezTo>
                <a:close/>
              </a:path>
            </a:pathLst>
          </a:custGeom>
        </p:spPr>
        <p:txBody>
          <a:bodyPr rtlCol="0">
            <a:noAutofit/>
          </a:bodyPr>
          <a:lstStyle/>
          <a:p>
            <a:pPr lvl="0"/>
            <a:endParaRPr lang="en-US" noProof="0"/>
          </a:p>
        </p:txBody>
      </p:sp>
      <p:sp>
        <p:nvSpPr>
          <p:cNvPr id="29" name="Picture Placeholder 28"/>
          <p:cNvSpPr>
            <a:spLocks noGrp="1"/>
          </p:cNvSpPr>
          <p:nvPr>
            <p:ph type="pic" sz="quarter" idx="20"/>
          </p:nvPr>
        </p:nvSpPr>
        <p:spPr>
          <a:xfrm>
            <a:off x="2042581" y="4696129"/>
            <a:ext cx="989700" cy="989700"/>
          </a:xfrm>
          <a:custGeom>
            <a:avLst/>
            <a:gdLst>
              <a:gd name="connsiteX0" fmla="*/ 559844 w 1119688"/>
              <a:gd name="connsiteY0" fmla="*/ 0 h 1119688"/>
              <a:gd name="connsiteX1" fmla="*/ 1119688 w 1119688"/>
              <a:gd name="connsiteY1" fmla="*/ 559844 h 1119688"/>
              <a:gd name="connsiteX2" fmla="*/ 559844 w 1119688"/>
              <a:gd name="connsiteY2" fmla="*/ 1119688 h 1119688"/>
              <a:gd name="connsiteX3" fmla="*/ 0 w 1119688"/>
              <a:gd name="connsiteY3" fmla="*/ 559844 h 1119688"/>
              <a:gd name="connsiteX4" fmla="*/ 559844 w 1119688"/>
              <a:gd name="connsiteY4" fmla="*/ 0 h 1119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88" h="1119688">
                <a:moveTo>
                  <a:pt x="559844" y="0"/>
                </a:moveTo>
                <a:cubicBezTo>
                  <a:pt x="869037" y="0"/>
                  <a:pt x="1119688" y="250651"/>
                  <a:pt x="1119688" y="559844"/>
                </a:cubicBezTo>
                <a:cubicBezTo>
                  <a:pt x="1119688" y="869037"/>
                  <a:pt x="869037" y="1119688"/>
                  <a:pt x="559844" y="1119688"/>
                </a:cubicBezTo>
                <a:cubicBezTo>
                  <a:pt x="250651" y="1119688"/>
                  <a:pt x="0" y="869037"/>
                  <a:pt x="0" y="559844"/>
                </a:cubicBezTo>
                <a:cubicBezTo>
                  <a:pt x="0" y="250651"/>
                  <a:pt x="250651" y="0"/>
                  <a:pt x="559844" y="0"/>
                </a:cubicBezTo>
                <a:close/>
              </a:path>
            </a:pathLst>
          </a:custGeom>
        </p:spPr>
        <p:txBody>
          <a:bodyPr rtlCol="0">
            <a:noAutofit/>
          </a:bodyPr>
          <a:lstStyle/>
          <a:p>
            <a:pPr lvl="0"/>
            <a:endParaRPr lang="en-US" noProof="0"/>
          </a:p>
        </p:txBody>
      </p:sp>
      <p:sp>
        <p:nvSpPr>
          <p:cNvPr id="30" name="Picture Placeholder 29"/>
          <p:cNvSpPr>
            <a:spLocks noGrp="1"/>
          </p:cNvSpPr>
          <p:nvPr>
            <p:ph type="pic" sz="quarter" idx="21"/>
          </p:nvPr>
        </p:nvSpPr>
        <p:spPr>
          <a:xfrm>
            <a:off x="3386836" y="4696129"/>
            <a:ext cx="989700" cy="989700"/>
          </a:xfrm>
          <a:custGeom>
            <a:avLst/>
            <a:gdLst>
              <a:gd name="connsiteX0" fmla="*/ 559844 w 1119688"/>
              <a:gd name="connsiteY0" fmla="*/ 0 h 1119688"/>
              <a:gd name="connsiteX1" fmla="*/ 1119688 w 1119688"/>
              <a:gd name="connsiteY1" fmla="*/ 559844 h 1119688"/>
              <a:gd name="connsiteX2" fmla="*/ 559844 w 1119688"/>
              <a:gd name="connsiteY2" fmla="*/ 1119688 h 1119688"/>
              <a:gd name="connsiteX3" fmla="*/ 0 w 1119688"/>
              <a:gd name="connsiteY3" fmla="*/ 559844 h 1119688"/>
              <a:gd name="connsiteX4" fmla="*/ 559844 w 1119688"/>
              <a:gd name="connsiteY4" fmla="*/ 0 h 1119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88" h="1119688">
                <a:moveTo>
                  <a:pt x="559844" y="0"/>
                </a:moveTo>
                <a:cubicBezTo>
                  <a:pt x="869037" y="0"/>
                  <a:pt x="1119688" y="250651"/>
                  <a:pt x="1119688" y="559844"/>
                </a:cubicBezTo>
                <a:cubicBezTo>
                  <a:pt x="1119688" y="869037"/>
                  <a:pt x="869037" y="1119688"/>
                  <a:pt x="559844" y="1119688"/>
                </a:cubicBezTo>
                <a:cubicBezTo>
                  <a:pt x="250651" y="1119688"/>
                  <a:pt x="0" y="869037"/>
                  <a:pt x="0" y="559844"/>
                </a:cubicBezTo>
                <a:cubicBezTo>
                  <a:pt x="0" y="250651"/>
                  <a:pt x="250651" y="0"/>
                  <a:pt x="559844" y="0"/>
                </a:cubicBezTo>
                <a:close/>
              </a:path>
            </a:pathLst>
          </a:custGeom>
        </p:spPr>
        <p:txBody>
          <a:bodyPr rtlCol="0">
            <a:noAutofit/>
          </a:bodyPr>
          <a:lstStyle/>
          <a:p>
            <a:pPr lvl="0"/>
            <a:endParaRPr lang="en-US" noProof="0"/>
          </a:p>
        </p:txBody>
      </p:sp>
      <p:sp>
        <p:nvSpPr>
          <p:cNvPr id="17" name="Picture Placeholder 16"/>
          <p:cNvSpPr>
            <a:spLocks noGrp="1"/>
          </p:cNvSpPr>
          <p:nvPr>
            <p:ph type="pic" sz="quarter" idx="10"/>
          </p:nvPr>
        </p:nvSpPr>
        <p:spPr>
          <a:xfrm>
            <a:off x="5188324" y="1852553"/>
            <a:ext cx="1815354" cy="1815354"/>
          </a:xfrm>
          <a:custGeom>
            <a:avLst/>
            <a:gdLst>
              <a:gd name="connsiteX0" fmla="*/ 907677 w 1815354"/>
              <a:gd name="connsiteY0" fmla="*/ 0 h 1815354"/>
              <a:gd name="connsiteX1" fmla="*/ 1815354 w 1815354"/>
              <a:gd name="connsiteY1" fmla="*/ 907677 h 1815354"/>
              <a:gd name="connsiteX2" fmla="*/ 907677 w 1815354"/>
              <a:gd name="connsiteY2" fmla="*/ 1815354 h 1815354"/>
              <a:gd name="connsiteX3" fmla="*/ 0 w 1815354"/>
              <a:gd name="connsiteY3" fmla="*/ 907677 h 1815354"/>
              <a:gd name="connsiteX4" fmla="*/ 907677 w 1815354"/>
              <a:gd name="connsiteY4" fmla="*/ 0 h 1815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354" h="1815354">
                <a:moveTo>
                  <a:pt x="907677" y="0"/>
                </a:moveTo>
                <a:cubicBezTo>
                  <a:pt x="1408973" y="0"/>
                  <a:pt x="1815354" y="406381"/>
                  <a:pt x="1815354" y="907677"/>
                </a:cubicBezTo>
                <a:cubicBezTo>
                  <a:pt x="1815354" y="1408973"/>
                  <a:pt x="1408973" y="1815354"/>
                  <a:pt x="907677" y="1815354"/>
                </a:cubicBezTo>
                <a:cubicBezTo>
                  <a:pt x="406381" y="1815354"/>
                  <a:pt x="0" y="1408973"/>
                  <a:pt x="0" y="907677"/>
                </a:cubicBezTo>
                <a:cubicBezTo>
                  <a:pt x="0" y="406381"/>
                  <a:pt x="406381" y="0"/>
                  <a:pt x="907677" y="0"/>
                </a:cubicBezTo>
                <a:close/>
              </a:path>
            </a:pathLst>
          </a:custGeom>
        </p:spPr>
        <p:txBody>
          <a:bodyPr rtlCol="0">
            <a:noAutofit/>
          </a:bodyPr>
          <a:lstStyle/>
          <a:p>
            <a:pPr lvl="0"/>
            <a:endParaRPr lang="en-US" noProof="0"/>
          </a:p>
        </p:txBody>
      </p:sp>
      <p:sp>
        <p:nvSpPr>
          <p:cNvPr id="20" name="Picture Placeholder 19"/>
          <p:cNvSpPr>
            <a:spLocks noGrp="1"/>
          </p:cNvSpPr>
          <p:nvPr>
            <p:ph type="pic" sz="quarter" idx="11"/>
          </p:nvPr>
        </p:nvSpPr>
        <p:spPr>
          <a:xfrm>
            <a:off x="3678219" y="2877670"/>
            <a:ext cx="1119688" cy="1119688"/>
          </a:xfrm>
          <a:custGeom>
            <a:avLst/>
            <a:gdLst>
              <a:gd name="connsiteX0" fmla="*/ 559844 w 1119688"/>
              <a:gd name="connsiteY0" fmla="*/ 0 h 1119688"/>
              <a:gd name="connsiteX1" fmla="*/ 1119688 w 1119688"/>
              <a:gd name="connsiteY1" fmla="*/ 559844 h 1119688"/>
              <a:gd name="connsiteX2" fmla="*/ 559844 w 1119688"/>
              <a:gd name="connsiteY2" fmla="*/ 1119688 h 1119688"/>
              <a:gd name="connsiteX3" fmla="*/ 0 w 1119688"/>
              <a:gd name="connsiteY3" fmla="*/ 559844 h 1119688"/>
              <a:gd name="connsiteX4" fmla="*/ 559844 w 1119688"/>
              <a:gd name="connsiteY4" fmla="*/ 0 h 1119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88" h="1119688">
                <a:moveTo>
                  <a:pt x="559844" y="0"/>
                </a:moveTo>
                <a:cubicBezTo>
                  <a:pt x="869037" y="0"/>
                  <a:pt x="1119688" y="250651"/>
                  <a:pt x="1119688" y="559844"/>
                </a:cubicBezTo>
                <a:cubicBezTo>
                  <a:pt x="1119688" y="869037"/>
                  <a:pt x="869037" y="1119688"/>
                  <a:pt x="559844" y="1119688"/>
                </a:cubicBezTo>
                <a:cubicBezTo>
                  <a:pt x="250651" y="1119688"/>
                  <a:pt x="0" y="869037"/>
                  <a:pt x="0" y="559844"/>
                </a:cubicBezTo>
                <a:cubicBezTo>
                  <a:pt x="0" y="250651"/>
                  <a:pt x="250651" y="0"/>
                  <a:pt x="559844" y="0"/>
                </a:cubicBez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8250767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22" name="Picture Placeholder 21"/>
          <p:cNvSpPr>
            <a:spLocks noGrp="1"/>
          </p:cNvSpPr>
          <p:nvPr>
            <p:ph type="pic" sz="quarter" idx="12"/>
          </p:nvPr>
        </p:nvSpPr>
        <p:spPr>
          <a:xfrm>
            <a:off x="5705914" y="2800934"/>
            <a:ext cx="1080248" cy="1080248"/>
          </a:xfrm>
          <a:custGeom>
            <a:avLst/>
            <a:gdLst>
              <a:gd name="connsiteX0" fmla="*/ 540124 w 1080248"/>
              <a:gd name="connsiteY0" fmla="*/ 0 h 1080248"/>
              <a:gd name="connsiteX1" fmla="*/ 1080248 w 1080248"/>
              <a:gd name="connsiteY1" fmla="*/ 540124 h 1080248"/>
              <a:gd name="connsiteX2" fmla="*/ 540124 w 1080248"/>
              <a:gd name="connsiteY2" fmla="*/ 1080248 h 1080248"/>
              <a:gd name="connsiteX3" fmla="*/ 0 w 1080248"/>
              <a:gd name="connsiteY3" fmla="*/ 540124 h 1080248"/>
              <a:gd name="connsiteX4" fmla="*/ 540124 w 1080248"/>
              <a:gd name="connsiteY4" fmla="*/ 0 h 108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248" h="1080248">
                <a:moveTo>
                  <a:pt x="540124" y="0"/>
                </a:moveTo>
                <a:cubicBezTo>
                  <a:pt x="838426" y="0"/>
                  <a:pt x="1080248" y="241822"/>
                  <a:pt x="1080248" y="540124"/>
                </a:cubicBezTo>
                <a:cubicBezTo>
                  <a:pt x="1080248" y="838426"/>
                  <a:pt x="838426" y="1080248"/>
                  <a:pt x="540124" y="1080248"/>
                </a:cubicBezTo>
                <a:cubicBezTo>
                  <a:pt x="241822" y="1080248"/>
                  <a:pt x="0" y="838426"/>
                  <a:pt x="0" y="540124"/>
                </a:cubicBezTo>
                <a:cubicBezTo>
                  <a:pt x="0" y="241822"/>
                  <a:pt x="241822" y="0"/>
                  <a:pt x="540124" y="0"/>
                </a:cubicBezTo>
                <a:close/>
              </a:path>
            </a:pathLst>
          </a:custGeom>
        </p:spPr>
        <p:txBody>
          <a:bodyPr rtlCol="0">
            <a:noAutofit/>
          </a:bodyPr>
          <a:lstStyle/>
          <a:p>
            <a:pPr lvl="0"/>
            <a:endParaRPr lang="en-US" noProof="0"/>
          </a:p>
        </p:txBody>
      </p:sp>
      <p:sp>
        <p:nvSpPr>
          <p:cNvPr id="23" name="Picture Placeholder 22"/>
          <p:cNvSpPr>
            <a:spLocks noGrp="1"/>
          </p:cNvSpPr>
          <p:nvPr>
            <p:ph type="pic" sz="quarter" idx="13"/>
          </p:nvPr>
        </p:nvSpPr>
        <p:spPr>
          <a:xfrm>
            <a:off x="5705914" y="4406651"/>
            <a:ext cx="1080248" cy="1080248"/>
          </a:xfrm>
          <a:custGeom>
            <a:avLst/>
            <a:gdLst>
              <a:gd name="connsiteX0" fmla="*/ 540124 w 1080248"/>
              <a:gd name="connsiteY0" fmla="*/ 0 h 1080248"/>
              <a:gd name="connsiteX1" fmla="*/ 1080248 w 1080248"/>
              <a:gd name="connsiteY1" fmla="*/ 540124 h 1080248"/>
              <a:gd name="connsiteX2" fmla="*/ 540124 w 1080248"/>
              <a:gd name="connsiteY2" fmla="*/ 1080248 h 1080248"/>
              <a:gd name="connsiteX3" fmla="*/ 0 w 1080248"/>
              <a:gd name="connsiteY3" fmla="*/ 540124 h 1080248"/>
              <a:gd name="connsiteX4" fmla="*/ 540124 w 1080248"/>
              <a:gd name="connsiteY4" fmla="*/ 0 h 108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248" h="1080248">
                <a:moveTo>
                  <a:pt x="540124" y="0"/>
                </a:moveTo>
                <a:cubicBezTo>
                  <a:pt x="838426" y="0"/>
                  <a:pt x="1080248" y="241822"/>
                  <a:pt x="1080248" y="540124"/>
                </a:cubicBezTo>
                <a:cubicBezTo>
                  <a:pt x="1080248" y="838426"/>
                  <a:pt x="838426" y="1080248"/>
                  <a:pt x="540124" y="1080248"/>
                </a:cubicBezTo>
                <a:cubicBezTo>
                  <a:pt x="241822" y="1080248"/>
                  <a:pt x="0" y="838426"/>
                  <a:pt x="0" y="540124"/>
                </a:cubicBezTo>
                <a:cubicBezTo>
                  <a:pt x="0" y="241822"/>
                  <a:pt x="241822" y="0"/>
                  <a:pt x="540124" y="0"/>
                </a:cubicBezTo>
                <a:close/>
              </a:path>
            </a:pathLst>
          </a:custGeom>
        </p:spPr>
        <p:txBody>
          <a:bodyPr rtlCol="0">
            <a:noAutofit/>
          </a:bodyPr>
          <a:lstStyle/>
          <a:p>
            <a:pPr lvl="0"/>
            <a:endParaRPr lang="en-US" noProof="0"/>
          </a:p>
        </p:txBody>
      </p:sp>
      <p:sp>
        <p:nvSpPr>
          <p:cNvPr id="27" name="Picture Placeholder 26"/>
          <p:cNvSpPr>
            <a:spLocks noGrp="1"/>
          </p:cNvSpPr>
          <p:nvPr>
            <p:ph type="pic" sz="quarter" idx="15"/>
          </p:nvPr>
        </p:nvSpPr>
        <p:spPr>
          <a:xfrm>
            <a:off x="8136491" y="2928620"/>
            <a:ext cx="824874" cy="824874"/>
          </a:xfrm>
          <a:custGeom>
            <a:avLst/>
            <a:gdLst>
              <a:gd name="connsiteX0" fmla="*/ 412437 w 824874"/>
              <a:gd name="connsiteY0" fmla="*/ 0 h 824874"/>
              <a:gd name="connsiteX1" fmla="*/ 824874 w 824874"/>
              <a:gd name="connsiteY1" fmla="*/ 412437 h 824874"/>
              <a:gd name="connsiteX2" fmla="*/ 412437 w 824874"/>
              <a:gd name="connsiteY2" fmla="*/ 824874 h 824874"/>
              <a:gd name="connsiteX3" fmla="*/ 0 w 824874"/>
              <a:gd name="connsiteY3" fmla="*/ 412437 h 824874"/>
              <a:gd name="connsiteX4" fmla="*/ 412437 w 824874"/>
              <a:gd name="connsiteY4" fmla="*/ 0 h 82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874" h="824874">
                <a:moveTo>
                  <a:pt x="412437" y="0"/>
                </a:moveTo>
                <a:cubicBezTo>
                  <a:pt x="640220" y="0"/>
                  <a:pt x="824874" y="184654"/>
                  <a:pt x="824874" y="412437"/>
                </a:cubicBezTo>
                <a:cubicBezTo>
                  <a:pt x="824874" y="640220"/>
                  <a:pt x="640220" y="824874"/>
                  <a:pt x="412437" y="824874"/>
                </a:cubicBezTo>
                <a:cubicBezTo>
                  <a:pt x="184654" y="824874"/>
                  <a:pt x="0" y="640220"/>
                  <a:pt x="0" y="412437"/>
                </a:cubicBezTo>
                <a:cubicBezTo>
                  <a:pt x="0" y="184654"/>
                  <a:pt x="184654" y="0"/>
                  <a:pt x="412437" y="0"/>
                </a:cubicBezTo>
                <a:close/>
              </a:path>
            </a:pathLst>
          </a:custGeom>
        </p:spPr>
        <p:txBody>
          <a:bodyPr rtlCol="0">
            <a:noAutofit/>
          </a:bodyPr>
          <a:lstStyle/>
          <a:p>
            <a:pPr lvl="0"/>
            <a:endParaRPr lang="en-US" noProof="0"/>
          </a:p>
        </p:txBody>
      </p:sp>
      <p:sp>
        <p:nvSpPr>
          <p:cNvPr id="28" name="Picture Placeholder 27"/>
          <p:cNvSpPr>
            <a:spLocks noGrp="1"/>
          </p:cNvSpPr>
          <p:nvPr>
            <p:ph type="pic" sz="quarter" idx="16"/>
          </p:nvPr>
        </p:nvSpPr>
        <p:spPr>
          <a:xfrm>
            <a:off x="8136491" y="4534338"/>
            <a:ext cx="824874" cy="824874"/>
          </a:xfrm>
          <a:custGeom>
            <a:avLst/>
            <a:gdLst>
              <a:gd name="connsiteX0" fmla="*/ 412437 w 824874"/>
              <a:gd name="connsiteY0" fmla="*/ 0 h 824874"/>
              <a:gd name="connsiteX1" fmla="*/ 824874 w 824874"/>
              <a:gd name="connsiteY1" fmla="*/ 412437 h 824874"/>
              <a:gd name="connsiteX2" fmla="*/ 412437 w 824874"/>
              <a:gd name="connsiteY2" fmla="*/ 824874 h 824874"/>
              <a:gd name="connsiteX3" fmla="*/ 0 w 824874"/>
              <a:gd name="connsiteY3" fmla="*/ 412437 h 824874"/>
              <a:gd name="connsiteX4" fmla="*/ 412437 w 824874"/>
              <a:gd name="connsiteY4" fmla="*/ 0 h 82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874" h="824874">
                <a:moveTo>
                  <a:pt x="412437" y="0"/>
                </a:moveTo>
                <a:cubicBezTo>
                  <a:pt x="640220" y="0"/>
                  <a:pt x="824874" y="184654"/>
                  <a:pt x="824874" y="412437"/>
                </a:cubicBezTo>
                <a:cubicBezTo>
                  <a:pt x="824874" y="640220"/>
                  <a:pt x="640220" y="824874"/>
                  <a:pt x="412437" y="824874"/>
                </a:cubicBezTo>
                <a:cubicBezTo>
                  <a:pt x="184654" y="824874"/>
                  <a:pt x="0" y="640220"/>
                  <a:pt x="0" y="412437"/>
                </a:cubicBezTo>
                <a:cubicBezTo>
                  <a:pt x="0" y="184654"/>
                  <a:pt x="184654" y="0"/>
                  <a:pt x="412437" y="0"/>
                </a:cubicBezTo>
                <a:close/>
              </a:path>
            </a:pathLst>
          </a:custGeom>
        </p:spPr>
        <p:txBody>
          <a:bodyPr rtlCol="0">
            <a:noAutofit/>
          </a:bodyPr>
          <a:lstStyle/>
          <a:p>
            <a:pPr lvl="0"/>
            <a:endParaRPr lang="en-US" noProof="0"/>
          </a:p>
        </p:txBody>
      </p:sp>
      <p:sp>
        <p:nvSpPr>
          <p:cNvPr id="34" name="Picture Placeholder 33"/>
          <p:cNvSpPr>
            <a:spLocks noGrp="1"/>
          </p:cNvSpPr>
          <p:nvPr>
            <p:ph type="pic" sz="quarter" idx="18"/>
          </p:nvPr>
        </p:nvSpPr>
        <p:spPr>
          <a:xfrm>
            <a:off x="10464893" y="1897654"/>
            <a:ext cx="691442" cy="691442"/>
          </a:xfrm>
          <a:custGeom>
            <a:avLst/>
            <a:gdLst>
              <a:gd name="connsiteX0" fmla="*/ 345721 w 691442"/>
              <a:gd name="connsiteY0" fmla="*/ 0 h 691442"/>
              <a:gd name="connsiteX1" fmla="*/ 691442 w 691442"/>
              <a:gd name="connsiteY1" fmla="*/ 345721 h 691442"/>
              <a:gd name="connsiteX2" fmla="*/ 345721 w 691442"/>
              <a:gd name="connsiteY2" fmla="*/ 691442 h 691442"/>
              <a:gd name="connsiteX3" fmla="*/ 0 w 691442"/>
              <a:gd name="connsiteY3" fmla="*/ 345721 h 691442"/>
              <a:gd name="connsiteX4" fmla="*/ 345721 w 691442"/>
              <a:gd name="connsiteY4" fmla="*/ 0 h 691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442" h="691442">
                <a:moveTo>
                  <a:pt x="345721" y="0"/>
                </a:moveTo>
                <a:cubicBezTo>
                  <a:pt x="536657" y="0"/>
                  <a:pt x="691442" y="154785"/>
                  <a:pt x="691442" y="345721"/>
                </a:cubicBezTo>
                <a:cubicBezTo>
                  <a:pt x="691442" y="536657"/>
                  <a:pt x="536657" y="691442"/>
                  <a:pt x="345721" y="691442"/>
                </a:cubicBezTo>
                <a:cubicBezTo>
                  <a:pt x="154785" y="691442"/>
                  <a:pt x="0" y="536657"/>
                  <a:pt x="0" y="345721"/>
                </a:cubicBezTo>
                <a:cubicBezTo>
                  <a:pt x="0" y="154785"/>
                  <a:pt x="154785" y="0"/>
                  <a:pt x="345721" y="0"/>
                </a:cubicBezTo>
                <a:close/>
              </a:path>
            </a:pathLst>
          </a:custGeom>
        </p:spPr>
        <p:txBody>
          <a:bodyPr rtlCol="0">
            <a:noAutofit/>
          </a:bodyPr>
          <a:lstStyle/>
          <a:p>
            <a:pPr lvl="0"/>
            <a:endParaRPr lang="en-US" noProof="0"/>
          </a:p>
        </p:txBody>
      </p:sp>
      <p:sp>
        <p:nvSpPr>
          <p:cNvPr id="35" name="Picture Placeholder 34"/>
          <p:cNvSpPr>
            <a:spLocks noGrp="1"/>
          </p:cNvSpPr>
          <p:nvPr>
            <p:ph type="pic" sz="quarter" idx="19"/>
          </p:nvPr>
        </p:nvSpPr>
        <p:spPr>
          <a:xfrm>
            <a:off x="10462531" y="4107540"/>
            <a:ext cx="691442" cy="691442"/>
          </a:xfrm>
          <a:custGeom>
            <a:avLst/>
            <a:gdLst>
              <a:gd name="connsiteX0" fmla="*/ 345721 w 691442"/>
              <a:gd name="connsiteY0" fmla="*/ 0 h 691442"/>
              <a:gd name="connsiteX1" fmla="*/ 691442 w 691442"/>
              <a:gd name="connsiteY1" fmla="*/ 345721 h 691442"/>
              <a:gd name="connsiteX2" fmla="*/ 345721 w 691442"/>
              <a:gd name="connsiteY2" fmla="*/ 691442 h 691442"/>
              <a:gd name="connsiteX3" fmla="*/ 0 w 691442"/>
              <a:gd name="connsiteY3" fmla="*/ 345721 h 691442"/>
              <a:gd name="connsiteX4" fmla="*/ 345721 w 691442"/>
              <a:gd name="connsiteY4" fmla="*/ 0 h 691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442" h="691442">
                <a:moveTo>
                  <a:pt x="345721" y="0"/>
                </a:moveTo>
                <a:cubicBezTo>
                  <a:pt x="536657" y="0"/>
                  <a:pt x="691442" y="154785"/>
                  <a:pt x="691442" y="345721"/>
                </a:cubicBezTo>
                <a:cubicBezTo>
                  <a:pt x="691442" y="536657"/>
                  <a:pt x="536657" y="691442"/>
                  <a:pt x="345721" y="691442"/>
                </a:cubicBezTo>
                <a:cubicBezTo>
                  <a:pt x="154785" y="691442"/>
                  <a:pt x="0" y="536657"/>
                  <a:pt x="0" y="345721"/>
                </a:cubicBezTo>
                <a:cubicBezTo>
                  <a:pt x="0" y="154785"/>
                  <a:pt x="154785" y="0"/>
                  <a:pt x="345721" y="0"/>
                </a:cubicBezTo>
                <a:close/>
              </a:path>
            </a:pathLst>
          </a:custGeom>
        </p:spPr>
        <p:txBody>
          <a:bodyPr rtlCol="0">
            <a:noAutofit/>
          </a:bodyPr>
          <a:lstStyle/>
          <a:p>
            <a:pPr lvl="0"/>
            <a:endParaRPr lang="en-US" noProof="0"/>
          </a:p>
        </p:txBody>
      </p:sp>
      <p:sp>
        <p:nvSpPr>
          <p:cNvPr id="36" name="Picture Placeholder 35"/>
          <p:cNvSpPr>
            <a:spLocks noGrp="1"/>
          </p:cNvSpPr>
          <p:nvPr>
            <p:ph type="pic" sz="quarter" idx="20"/>
          </p:nvPr>
        </p:nvSpPr>
        <p:spPr>
          <a:xfrm>
            <a:off x="10460169" y="5081203"/>
            <a:ext cx="691442" cy="691442"/>
          </a:xfrm>
          <a:custGeom>
            <a:avLst/>
            <a:gdLst>
              <a:gd name="connsiteX0" fmla="*/ 345721 w 691442"/>
              <a:gd name="connsiteY0" fmla="*/ 0 h 691442"/>
              <a:gd name="connsiteX1" fmla="*/ 691442 w 691442"/>
              <a:gd name="connsiteY1" fmla="*/ 345721 h 691442"/>
              <a:gd name="connsiteX2" fmla="*/ 345721 w 691442"/>
              <a:gd name="connsiteY2" fmla="*/ 691442 h 691442"/>
              <a:gd name="connsiteX3" fmla="*/ 0 w 691442"/>
              <a:gd name="connsiteY3" fmla="*/ 345721 h 691442"/>
              <a:gd name="connsiteX4" fmla="*/ 345721 w 691442"/>
              <a:gd name="connsiteY4" fmla="*/ 0 h 691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442" h="691442">
                <a:moveTo>
                  <a:pt x="345721" y="0"/>
                </a:moveTo>
                <a:cubicBezTo>
                  <a:pt x="536657" y="0"/>
                  <a:pt x="691442" y="154785"/>
                  <a:pt x="691442" y="345721"/>
                </a:cubicBezTo>
                <a:cubicBezTo>
                  <a:pt x="691442" y="536657"/>
                  <a:pt x="536657" y="691442"/>
                  <a:pt x="345721" y="691442"/>
                </a:cubicBezTo>
                <a:cubicBezTo>
                  <a:pt x="154785" y="691442"/>
                  <a:pt x="0" y="536657"/>
                  <a:pt x="0" y="345721"/>
                </a:cubicBezTo>
                <a:cubicBezTo>
                  <a:pt x="0" y="154785"/>
                  <a:pt x="154785" y="0"/>
                  <a:pt x="345721" y="0"/>
                </a:cubicBezTo>
                <a:close/>
              </a:path>
            </a:pathLst>
          </a:custGeom>
        </p:spPr>
        <p:txBody>
          <a:bodyPr rtlCol="0">
            <a:noAutofit/>
          </a:bodyPr>
          <a:lstStyle/>
          <a:p>
            <a:pPr lvl="0"/>
            <a:endParaRPr lang="en-US" noProof="0" dirty="0"/>
          </a:p>
        </p:txBody>
      </p:sp>
      <p:sp>
        <p:nvSpPr>
          <p:cNvPr id="18" name="Picture Placeholder 17"/>
          <p:cNvSpPr>
            <a:spLocks noGrp="1"/>
          </p:cNvSpPr>
          <p:nvPr>
            <p:ph type="pic" sz="quarter" idx="10"/>
          </p:nvPr>
        </p:nvSpPr>
        <p:spPr>
          <a:xfrm>
            <a:off x="3052482" y="2446828"/>
            <a:ext cx="1788460" cy="1788460"/>
          </a:xfrm>
          <a:custGeom>
            <a:avLst/>
            <a:gdLst>
              <a:gd name="connsiteX0" fmla="*/ 894230 w 1788460"/>
              <a:gd name="connsiteY0" fmla="*/ 0 h 1788460"/>
              <a:gd name="connsiteX1" fmla="*/ 1788460 w 1788460"/>
              <a:gd name="connsiteY1" fmla="*/ 894230 h 1788460"/>
              <a:gd name="connsiteX2" fmla="*/ 894230 w 1788460"/>
              <a:gd name="connsiteY2" fmla="*/ 1788460 h 1788460"/>
              <a:gd name="connsiteX3" fmla="*/ 0 w 1788460"/>
              <a:gd name="connsiteY3" fmla="*/ 894230 h 1788460"/>
              <a:gd name="connsiteX4" fmla="*/ 894230 w 1788460"/>
              <a:gd name="connsiteY4" fmla="*/ 0 h 1788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460" h="1788460">
                <a:moveTo>
                  <a:pt x="894230" y="0"/>
                </a:moveTo>
                <a:cubicBezTo>
                  <a:pt x="1388100" y="0"/>
                  <a:pt x="1788460" y="400360"/>
                  <a:pt x="1788460" y="894230"/>
                </a:cubicBezTo>
                <a:cubicBezTo>
                  <a:pt x="1788460" y="1388100"/>
                  <a:pt x="1388100" y="1788460"/>
                  <a:pt x="894230" y="1788460"/>
                </a:cubicBezTo>
                <a:cubicBezTo>
                  <a:pt x="400360" y="1788460"/>
                  <a:pt x="0" y="1388100"/>
                  <a:pt x="0" y="894230"/>
                </a:cubicBezTo>
                <a:cubicBezTo>
                  <a:pt x="0" y="400360"/>
                  <a:pt x="400360" y="0"/>
                  <a:pt x="894230" y="0"/>
                </a:cubicBezTo>
                <a:close/>
              </a:path>
            </a:pathLst>
          </a:custGeom>
        </p:spPr>
        <p:txBody>
          <a:bodyPr rtlCol="0">
            <a:noAutofit/>
          </a:bodyPr>
          <a:lstStyle/>
          <a:p>
            <a:pPr lvl="0"/>
            <a:endParaRPr lang="en-US" noProof="0"/>
          </a:p>
        </p:txBody>
      </p:sp>
      <p:sp>
        <p:nvSpPr>
          <p:cNvPr id="21" name="Picture Placeholder 20"/>
          <p:cNvSpPr>
            <a:spLocks noGrp="1"/>
          </p:cNvSpPr>
          <p:nvPr>
            <p:ph type="pic" sz="quarter" idx="11"/>
          </p:nvPr>
        </p:nvSpPr>
        <p:spPr>
          <a:xfrm>
            <a:off x="5705915" y="1189528"/>
            <a:ext cx="1080248" cy="1080248"/>
          </a:xfrm>
          <a:custGeom>
            <a:avLst/>
            <a:gdLst>
              <a:gd name="connsiteX0" fmla="*/ 540124 w 1080248"/>
              <a:gd name="connsiteY0" fmla="*/ 0 h 1080248"/>
              <a:gd name="connsiteX1" fmla="*/ 1080248 w 1080248"/>
              <a:gd name="connsiteY1" fmla="*/ 540124 h 1080248"/>
              <a:gd name="connsiteX2" fmla="*/ 540124 w 1080248"/>
              <a:gd name="connsiteY2" fmla="*/ 1080248 h 1080248"/>
              <a:gd name="connsiteX3" fmla="*/ 0 w 1080248"/>
              <a:gd name="connsiteY3" fmla="*/ 540124 h 1080248"/>
              <a:gd name="connsiteX4" fmla="*/ 540124 w 1080248"/>
              <a:gd name="connsiteY4" fmla="*/ 0 h 108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248" h="1080248">
                <a:moveTo>
                  <a:pt x="540124" y="0"/>
                </a:moveTo>
                <a:cubicBezTo>
                  <a:pt x="838426" y="0"/>
                  <a:pt x="1080248" y="241822"/>
                  <a:pt x="1080248" y="540124"/>
                </a:cubicBezTo>
                <a:cubicBezTo>
                  <a:pt x="1080248" y="838426"/>
                  <a:pt x="838426" y="1080248"/>
                  <a:pt x="540124" y="1080248"/>
                </a:cubicBezTo>
                <a:cubicBezTo>
                  <a:pt x="241822" y="1080248"/>
                  <a:pt x="0" y="838426"/>
                  <a:pt x="0" y="540124"/>
                </a:cubicBezTo>
                <a:cubicBezTo>
                  <a:pt x="0" y="241822"/>
                  <a:pt x="241822" y="0"/>
                  <a:pt x="540124" y="0"/>
                </a:cubicBezTo>
                <a:close/>
              </a:path>
            </a:pathLst>
          </a:custGeom>
        </p:spPr>
        <p:txBody>
          <a:bodyPr rtlCol="0">
            <a:noAutofit/>
          </a:bodyPr>
          <a:lstStyle/>
          <a:p>
            <a:pPr lvl="0"/>
            <a:endParaRPr lang="en-US" noProof="0"/>
          </a:p>
        </p:txBody>
      </p:sp>
      <p:sp>
        <p:nvSpPr>
          <p:cNvPr id="26" name="Picture Placeholder 25"/>
          <p:cNvSpPr>
            <a:spLocks noGrp="1"/>
          </p:cNvSpPr>
          <p:nvPr>
            <p:ph type="pic" sz="quarter" idx="14"/>
          </p:nvPr>
        </p:nvSpPr>
        <p:spPr>
          <a:xfrm>
            <a:off x="8136492" y="1317215"/>
            <a:ext cx="824874" cy="824874"/>
          </a:xfrm>
          <a:custGeom>
            <a:avLst/>
            <a:gdLst>
              <a:gd name="connsiteX0" fmla="*/ 412437 w 824874"/>
              <a:gd name="connsiteY0" fmla="*/ 0 h 824874"/>
              <a:gd name="connsiteX1" fmla="*/ 824874 w 824874"/>
              <a:gd name="connsiteY1" fmla="*/ 412437 h 824874"/>
              <a:gd name="connsiteX2" fmla="*/ 412437 w 824874"/>
              <a:gd name="connsiteY2" fmla="*/ 824874 h 824874"/>
              <a:gd name="connsiteX3" fmla="*/ 0 w 824874"/>
              <a:gd name="connsiteY3" fmla="*/ 412437 h 824874"/>
              <a:gd name="connsiteX4" fmla="*/ 412437 w 824874"/>
              <a:gd name="connsiteY4" fmla="*/ 0 h 82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874" h="824874">
                <a:moveTo>
                  <a:pt x="412437" y="0"/>
                </a:moveTo>
                <a:cubicBezTo>
                  <a:pt x="640220" y="0"/>
                  <a:pt x="824874" y="184654"/>
                  <a:pt x="824874" y="412437"/>
                </a:cubicBezTo>
                <a:cubicBezTo>
                  <a:pt x="824874" y="640220"/>
                  <a:pt x="640220" y="824874"/>
                  <a:pt x="412437" y="824874"/>
                </a:cubicBezTo>
                <a:cubicBezTo>
                  <a:pt x="184654" y="824874"/>
                  <a:pt x="0" y="640220"/>
                  <a:pt x="0" y="412437"/>
                </a:cubicBezTo>
                <a:cubicBezTo>
                  <a:pt x="0" y="184654"/>
                  <a:pt x="184654" y="0"/>
                  <a:pt x="412437" y="0"/>
                </a:cubicBezTo>
                <a:close/>
              </a:path>
            </a:pathLst>
          </a:custGeom>
        </p:spPr>
        <p:txBody>
          <a:bodyPr rtlCol="0">
            <a:noAutofit/>
          </a:bodyPr>
          <a:lstStyle/>
          <a:p>
            <a:pPr lvl="0"/>
            <a:endParaRPr lang="en-US" noProof="0"/>
          </a:p>
        </p:txBody>
      </p:sp>
      <p:sp>
        <p:nvSpPr>
          <p:cNvPr id="33" name="Picture Placeholder 32"/>
          <p:cNvSpPr>
            <a:spLocks noGrp="1"/>
          </p:cNvSpPr>
          <p:nvPr>
            <p:ph type="pic" sz="quarter" idx="17"/>
          </p:nvPr>
        </p:nvSpPr>
        <p:spPr>
          <a:xfrm>
            <a:off x="10467255" y="923991"/>
            <a:ext cx="691442" cy="691442"/>
          </a:xfrm>
          <a:custGeom>
            <a:avLst/>
            <a:gdLst>
              <a:gd name="connsiteX0" fmla="*/ 345721 w 691442"/>
              <a:gd name="connsiteY0" fmla="*/ 0 h 691442"/>
              <a:gd name="connsiteX1" fmla="*/ 691442 w 691442"/>
              <a:gd name="connsiteY1" fmla="*/ 345721 h 691442"/>
              <a:gd name="connsiteX2" fmla="*/ 345721 w 691442"/>
              <a:gd name="connsiteY2" fmla="*/ 691442 h 691442"/>
              <a:gd name="connsiteX3" fmla="*/ 0 w 691442"/>
              <a:gd name="connsiteY3" fmla="*/ 345721 h 691442"/>
              <a:gd name="connsiteX4" fmla="*/ 345721 w 691442"/>
              <a:gd name="connsiteY4" fmla="*/ 0 h 691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442" h="691442">
                <a:moveTo>
                  <a:pt x="345721" y="0"/>
                </a:moveTo>
                <a:cubicBezTo>
                  <a:pt x="536657" y="0"/>
                  <a:pt x="691442" y="154785"/>
                  <a:pt x="691442" y="345721"/>
                </a:cubicBezTo>
                <a:cubicBezTo>
                  <a:pt x="691442" y="536657"/>
                  <a:pt x="536657" y="691442"/>
                  <a:pt x="345721" y="691442"/>
                </a:cubicBezTo>
                <a:cubicBezTo>
                  <a:pt x="154785" y="691442"/>
                  <a:pt x="0" y="536657"/>
                  <a:pt x="0" y="345721"/>
                </a:cubicBezTo>
                <a:cubicBezTo>
                  <a:pt x="0" y="154785"/>
                  <a:pt x="154785" y="0"/>
                  <a:pt x="345721" y="0"/>
                </a:cubicBez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36395921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17" name="Picture Placeholder 16"/>
          <p:cNvSpPr>
            <a:spLocks noGrp="1"/>
          </p:cNvSpPr>
          <p:nvPr>
            <p:ph type="pic" sz="quarter" idx="11"/>
          </p:nvPr>
        </p:nvSpPr>
        <p:spPr>
          <a:xfrm>
            <a:off x="6581731" y="3460312"/>
            <a:ext cx="1027135" cy="1027135"/>
          </a:xfrm>
          <a:custGeom>
            <a:avLst/>
            <a:gdLst>
              <a:gd name="connsiteX0" fmla="*/ 171193 w 1027135"/>
              <a:gd name="connsiteY0" fmla="*/ 0 h 1027135"/>
              <a:gd name="connsiteX1" fmla="*/ 855942 w 1027135"/>
              <a:gd name="connsiteY1" fmla="*/ 0 h 1027135"/>
              <a:gd name="connsiteX2" fmla="*/ 1027135 w 1027135"/>
              <a:gd name="connsiteY2" fmla="*/ 171193 h 1027135"/>
              <a:gd name="connsiteX3" fmla="*/ 1027135 w 1027135"/>
              <a:gd name="connsiteY3" fmla="*/ 855942 h 1027135"/>
              <a:gd name="connsiteX4" fmla="*/ 855942 w 1027135"/>
              <a:gd name="connsiteY4" fmla="*/ 1027135 h 1027135"/>
              <a:gd name="connsiteX5" fmla="*/ 171193 w 1027135"/>
              <a:gd name="connsiteY5" fmla="*/ 1027135 h 1027135"/>
              <a:gd name="connsiteX6" fmla="*/ 0 w 1027135"/>
              <a:gd name="connsiteY6" fmla="*/ 855942 h 1027135"/>
              <a:gd name="connsiteX7" fmla="*/ 0 w 1027135"/>
              <a:gd name="connsiteY7" fmla="*/ 171193 h 1027135"/>
              <a:gd name="connsiteX8" fmla="*/ 171193 w 1027135"/>
              <a:gd name="connsiteY8" fmla="*/ 0 h 102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135" h="1027135">
                <a:moveTo>
                  <a:pt x="171193" y="0"/>
                </a:moveTo>
                <a:lnTo>
                  <a:pt x="855942" y="0"/>
                </a:lnTo>
                <a:cubicBezTo>
                  <a:pt x="950489" y="0"/>
                  <a:pt x="1027135" y="76646"/>
                  <a:pt x="1027135" y="171193"/>
                </a:cubicBezTo>
                <a:lnTo>
                  <a:pt x="1027135" y="855942"/>
                </a:lnTo>
                <a:cubicBezTo>
                  <a:pt x="1027135" y="950489"/>
                  <a:pt x="950489" y="1027135"/>
                  <a:pt x="855942" y="1027135"/>
                </a:cubicBezTo>
                <a:lnTo>
                  <a:pt x="171193" y="1027135"/>
                </a:lnTo>
                <a:cubicBezTo>
                  <a:pt x="76646" y="1027135"/>
                  <a:pt x="0" y="950489"/>
                  <a:pt x="0" y="855942"/>
                </a:cubicBezTo>
                <a:lnTo>
                  <a:pt x="0" y="171193"/>
                </a:lnTo>
                <a:cubicBezTo>
                  <a:pt x="0" y="76646"/>
                  <a:pt x="76646" y="0"/>
                  <a:pt x="171193" y="0"/>
                </a:cubicBezTo>
                <a:close/>
              </a:path>
            </a:pathLst>
          </a:custGeom>
        </p:spPr>
        <p:txBody>
          <a:bodyPr rtlCol="0">
            <a:noAutofit/>
          </a:bodyPr>
          <a:lstStyle/>
          <a:p>
            <a:pPr lvl="0"/>
            <a:endParaRPr lang="en-US" noProof="0"/>
          </a:p>
        </p:txBody>
      </p:sp>
      <p:sp>
        <p:nvSpPr>
          <p:cNvPr id="18" name="Picture Placeholder 17"/>
          <p:cNvSpPr>
            <a:spLocks noGrp="1"/>
          </p:cNvSpPr>
          <p:nvPr>
            <p:ph type="pic" sz="quarter" idx="12"/>
          </p:nvPr>
        </p:nvSpPr>
        <p:spPr>
          <a:xfrm>
            <a:off x="8622082" y="3460312"/>
            <a:ext cx="1027135" cy="1027135"/>
          </a:xfrm>
          <a:custGeom>
            <a:avLst/>
            <a:gdLst>
              <a:gd name="connsiteX0" fmla="*/ 171193 w 1027135"/>
              <a:gd name="connsiteY0" fmla="*/ 0 h 1027135"/>
              <a:gd name="connsiteX1" fmla="*/ 855942 w 1027135"/>
              <a:gd name="connsiteY1" fmla="*/ 0 h 1027135"/>
              <a:gd name="connsiteX2" fmla="*/ 1027135 w 1027135"/>
              <a:gd name="connsiteY2" fmla="*/ 171193 h 1027135"/>
              <a:gd name="connsiteX3" fmla="*/ 1027135 w 1027135"/>
              <a:gd name="connsiteY3" fmla="*/ 855942 h 1027135"/>
              <a:gd name="connsiteX4" fmla="*/ 855942 w 1027135"/>
              <a:gd name="connsiteY4" fmla="*/ 1027135 h 1027135"/>
              <a:gd name="connsiteX5" fmla="*/ 171193 w 1027135"/>
              <a:gd name="connsiteY5" fmla="*/ 1027135 h 1027135"/>
              <a:gd name="connsiteX6" fmla="*/ 0 w 1027135"/>
              <a:gd name="connsiteY6" fmla="*/ 855942 h 1027135"/>
              <a:gd name="connsiteX7" fmla="*/ 0 w 1027135"/>
              <a:gd name="connsiteY7" fmla="*/ 171193 h 1027135"/>
              <a:gd name="connsiteX8" fmla="*/ 171193 w 1027135"/>
              <a:gd name="connsiteY8" fmla="*/ 0 h 102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135" h="1027135">
                <a:moveTo>
                  <a:pt x="171193" y="0"/>
                </a:moveTo>
                <a:lnTo>
                  <a:pt x="855942" y="0"/>
                </a:lnTo>
                <a:cubicBezTo>
                  <a:pt x="950489" y="0"/>
                  <a:pt x="1027135" y="76646"/>
                  <a:pt x="1027135" y="171193"/>
                </a:cubicBezTo>
                <a:lnTo>
                  <a:pt x="1027135" y="855942"/>
                </a:lnTo>
                <a:cubicBezTo>
                  <a:pt x="1027135" y="950489"/>
                  <a:pt x="950489" y="1027135"/>
                  <a:pt x="855942" y="1027135"/>
                </a:cubicBezTo>
                <a:lnTo>
                  <a:pt x="171193" y="1027135"/>
                </a:lnTo>
                <a:cubicBezTo>
                  <a:pt x="76646" y="1027135"/>
                  <a:pt x="0" y="950489"/>
                  <a:pt x="0" y="855942"/>
                </a:cubicBezTo>
                <a:lnTo>
                  <a:pt x="0" y="171193"/>
                </a:lnTo>
                <a:cubicBezTo>
                  <a:pt x="0" y="76646"/>
                  <a:pt x="76646" y="0"/>
                  <a:pt x="171193" y="0"/>
                </a:cubicBezTo>
                <a:close/>
              </a:path>
            </a:pathLst>
          </a:custGeom>
        </p:spPr>
        <p:txBody>
          <a:bodyPr rtlCol="0">
            <a:noAutofit/>
          </a:bodyPr>
          <a:lstStyle/>
          <a:p>
            <a:pPr lvl="0"/>
            <a:endParaRPr lang="en-US" noProof="0"/>
          </a:p>
        </p:txBody>
      </p:sp>
      <p:sp>
        <p:nvSpPr>
          <p:cNvPr id="21" name="Picture Placeholder 20"/>
          <p:cNvSpPr>
            <a:spLocks noGrp="1"/>
          </p:cNvSpPr>
          <p:nvPr>
            <p:ph type="pic" sz="quarter" idx="13"/>
          </p:nvPr>
        </p:nvSpPr>
        <p:spPr>
          <a:xfrm>
            <a:off x="2535824" y="3460312"/>
            <a:ext cx="1027135" cy="1027135"/>
          </a:xfrm>
          <a:custGeom>
            <a:avLst/>
            <a:gdLst>
              <a:gd name="connsiteX0" fmla="*/ 171193 w 1027135"/>
              <a:gd name="connsiteY0" fmla="*/ 0 h 1027135"/>
              <a:gd name="connsiteX1" fmla="*/ 855942 w 1027135"/>
              <a:gd name="connsiteY1" fmla="*/ 0 h 1027135"/>
              <a:gd name="connsiteX2" fmla="*/ 1027135 w 1027135"/>
              <a:gd name="connsiteY2" fmla="*/ 171193 h 1027135"/>
              <a:gd name="connsiteX3" fmla="*/ 1027135 w 1027135"/>
              <a:gd name="connsiteY3" fmla="*/ 855942 h 1027135"/>
              <a:gd name="connsiteX4" fmla="*/ 855942 w 1027135"/>
              <a:gd name="connsiteY4" fmla="*/ 1027135 h 1027135"/>
              <a:gd name="connsiteX5" fmla="*/ 171193 w 1027135"/>
              <a:gd name="connsiteY5" fmla="*/ 1027135 h 1027135"/>
              <a:gd name="connsiteX6" fmla="*/ 0 w 1027135"/>
              <a:gd name="connsiteY6" fmla="*/ 855942 h 1027135"/>
              <a:gd name="connsiteX7" fmla="*/ 0 w 1027135"/>
              <a:gd name="connsiteY7" fmla="*/ 171193 h 1027135"/>
              <a:gd name="connsiteX8" fmla="*/ 171193 w 1027135"/>
              <a:gd name="connsiteY8" fmla="*/ 0 h 102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135" h="1027135">
                <a:moveTo>
                  <a:pt x="171193" y="0"/>
                </a:moveTo>
                <a:lnTo>
                  <a:pt x="855942" y="0"/>
                </a:lnTo>
                <a:cubicBezTo>
                  <a:pt x="950489" y="0"/>
                  <a:pt x="1027135" y="76646"/>
                  <a:pt x="1027135" y="171193"/>
                </a:cubicBezTo>
                <a:lnTo>
                  <a:pt x="1027135" y="855942"/>
                </a:lnTo>
                <a:cubicBezTo>
                  <a:pt x="1027135" y="950489"/>
                  <a:pt x="950489" y="1027135"/>
                  <a:pt x="855942" y="1027135"/>
                </a:cubicBezTo>
                <a:lnTo>
                  <a:pt x="171193" y="1027135"/>
                </a:lnTo>
                <a:cubicBezTo>
                  <a:pt x="76646" y="1027135"/>
                  <a:pt x="0" y="950489"/>
                  <a:pt x="0" y="855942"/>
                </a:cubicBezTo>
                <a:lnTo>
                  <a:pt x="0" y="171193"/>
                </a:lnTo>
                <a:cubicBezTo>
                  <a:pt x="0" y="76646"/>
                  <a:pt x="76646" y="0"/>
                  <a:pt x="171193" y="0"/>
                </a:cubicBezTo>
                <a:close/>
              </a:path>
            </a:pathLst>
          </a:custGeom>
        </p:spPr>
        <p:txBody>
          <a:bodyPr rtlCol="0">
            <a:noAutofit/>
          </a:bodyPr>
          <a:lstStyle/>
          <a:p>
            <a:pPr lvl="0"/>
            <a:endParaRPr lang="en-US" noProof="0"/>
          </a:p>
        </p:txBody>
      </p:sp>
      <p:sp>
        <p:nvSpPr>
          <p:cNvPr id="22" name="Picture Placeholder 21"/>
          <p:cNvSpPr>
            <a:spLocks noGrp="1"/>
          </p:cNvSpPr>
          <p:nvPr>
            <p:ph type="pic" sz="quarter" idx="14"/>
          </p:nvPr>
        </p:nvSpPr>
        <p:spPr>
          <a:xfrm>
            <a:off x="4576175" y="3460312"/>
            <a:ext cx="1027135" cy="1027135"/>
          </a:xfrm>
          <a:custGeom>
            <a:avLst/>
            <a:gdLst>
              <a:gd name="connsiteX0" fmla="*/ 171193 w 1027135"/>
              <a:gd name="connsiteY0" fmla="*/ 0 h 1027135"/>
              <a:gd name="connsiteX1" fmla="*/ 855942 w 1027135"/>
              <a:gd name="connsiteY1" fmla="*/ 0 h 1027135"/>
              <a:gd name="connsiteX2" fmla="*/ 1027135 w 1027135"/>
              <a:gd name="connsiteY2" fmla="*/ 171193 h 1027135"/>
              <a:gd name="connsiteX3" fmla="*/ 1027135 w 1027135"/>
              <a:gd name="connsiteY3" fmla="*/ 855942 h 1027135"/>
              <a:gd name="connsiteX4" fmla="*/ 855942 w 1027135"/>
              <a:gd name="connsiteY4" fmla="*/ 1027135 h 1027135"/>
              <a:gd name="connsiteX5" fmla="*/ 171193 w 1027135"/>
              <a:gd name="connsiteY5" fmla="*/ 1027135 h 1027135"/>
              <a:gd name="connsiteX6" fmla="*/ 0 w 1027135"/>
              <a:gd name="connsiteY6" fmla="*/ 855942 h 1027135"/>
              <a:gd name="connsiteX7" fmla="*/ 0 w 1027135"/>
              <a:gd name="connsiteY7" fmla="*/ 171193 h 1027135"/>
              <a:gd name="connsiteX8" fmla="*/ 171193 w 1027135"/>
              <a:gd name="connsiteY8" fmla="*/ 0 h 102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135" h="1027135">
                <a:moveTo>
                  <a:pt x="171193" y="0"/>
                </a:moveTo>
                <a:lnTo>
                  <a:pt x="855942" y="0"/>
                </a:lnTo>
                <a:cubicBezTo>
                  <a:pt x="950489" y="0"/>
                  <a:pt x="1027135" y="76646"/>
                  <a:pt x="1027135" y="171193"/>
                </a:cubicBezTo>
                <a:lnTo>
                  <a:pt x="1027135" y="855942"/>
                </a:lnTo>
                <a:cubicBezTo>
                  <a:pt x="1027135" y="950489"/>
                  <a:pt x="950489" y="1027135"/>
                  <a:pt x="855942" y="1027135"/>
                </a:cubicBezTo>
                <a:lnTo>
                  <a:pt x="171193" y="1027135"/>
                </a:lnTo>
                <a:cubicBezTo>
                  <a:pt x="76646" y="1027135"/>
                  <a:pt x="0" y="950489"/>
                  <a:pt x="0" y="855942"/>
                </a:cubicBezTo>
                <a:lnTo>
                  <a:pt x="0" y="171193"/>
                </a:lnTo>
                <a:cubicBezTo>
                  <a:pt x="0" y="76646"/>
                  <a:pt x="76646" y="0"/>
                  <a:pt x="171193" y="0"/>
                </a:cubicBezTo>
                <a:close/>
              </a:path>
            </a:pathLst>
          </a:custGeom>
        </p:spPr>
        <p:txBody>
          <a:bodyPr rtlCol="0">
            <a:noAutofit/>
          </a:bodyPr>
          <a:lstStyle/>
          <a:p>
            <a:pPr lvl="0"/>
            <a:endParaRPr lang="en-US" noProof="0"/>
          </a:p>
        </p:txBody>
      </p:sp>
      <p:sp>
        <p:nvSpPr>
          <p:cNvPr id="23" name="Picture Placeholder 22"/>
          <p:cNvSpPr>
            <a:spLocks noGrp="1"/>
          </p:cNvSpPr>
          <p:nvPr>
            <p:ph type="pic" sz="quarter" idx="15"/>
          </p:nvPr>
        </p:nvSpPr>
        <p:spPr>
          <a:xfrm>
            <a:off x="1515648" y="4954038"/>
            <a:ext cx="1027135" cy="1027135"/>
          </a:xfrm>
          <a:custGeom>
            <a:avLst/>
            <a:gdLst>
              <a:gd name="connsiteX0" fmla="*/ 171193 w 1027135"/>
              <a:gd name="connsiteY0" fmla="*/ 0 h 1027135"/>
              <a:gd name="connsiteX1" fmla="*/ 855942 w 1027135"/>
              <a:gd name="connsiteY1" fmla="*/ 0 h 1027135"/>
              <a:gd name="connsiteX2" fmla="*/ 1027135 w 1027135"/>
              <a:gd name="connsiteY2" fmla="*/ 171193 h 1027135"/>
              <a:gd name="connsiteX3" fmla="*/ 1027135 w 1027135"/>
              <a:gd name="connsiteY3" fmla="*/ 855942 h 1027135"/>
              <a:gd name="connsiteX4" fmla="*/ 855942 w 1027135"/>
              <a:gd name="connsiteY4" fmla="*/ 1027135 h 1027135"/>
              <a:gd name="connsiteX5" fmla="*/ 171193 w 1027135"/>
              <a:gd name="connsiteY5" fmla="*/ 1027135 h 1027135"/>
              <a:gd name="connsiteX6" fmla="*/ 0 w 1027135"/>
              <a:gd name="connsiteY6" fmla="*/ 855942 h 1027135"/>
              <a:gd name="connsiteX7" fmla="*/ 0 w 1027135"/>
              <a:gd name="connsiteY7" fmla="*/ 171193 h 1027135"/>
              <a:gd name="connsiteX8" fmla="*/ 171193 w 1027135"/>
              <a:gd name="connsiteY8" fmla="*/ 0 h 102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135" h="1027135">
                <a:moveTo>
                  <a:pt x="171193" y="0"/>
                </a:moveTo>
                <a:lnTo>
                  <a:pt x="855942" y="0"/>
                </a:lnTo>
                <a:cubicBezTo>
                  <a:pt x="950489" y="0"/>
                  <a:pt x="1027135" y="76646"/>
                  <a:pt x="1027135" y="171193"/>
                </a:cubicBezTo>
                <a:lnTo>
                  <a:pt x="1027135" y="855942"/>
                </a:lnTo>
                <a:cubicBezTo>
                  <a:pt x="1027135" y="950489"/>
                  <a:pt x="950489" y="1027135"/>
                  <a:pt x="855942" y="1027135"/>
                </a:cubicBezTo>
                <a:lnTo>
                  <a:pt x="171193" y="1027135"/>
                </a:lnTo>
                <a:cubicBezTo>
                  <a:pt x="76646" y="1027135"/>
                  <a:pt x="0" y="950489"/>
                  <a:pt x="0" y="855942"/>
                </a:cubicBezTo>
                <a:lnTo>
                  <a:pt x="0" y="171193"/>
                </a:lnTo>
                <a:cubicBezTo>
                  <a:pt x="0" y="76646"/>
                  <a:pt x="76646" y="0"/>
                  <a:pt x="171193" y="0"/>
                </a:cubicBezTo>
                <a:close/>
              </a:path>
            </a:pathLst>
          </a:custGeom>
        </p:spPr>
        <p:txBody>
          <a:bodyPr rtlCol="0">
            <a:noAutofit/>
          </a:bodyPr>
          <a:lstStyle/>
          <a:p>
            <a:pPr lvl="0"/>
            <a:endParaRPr lang="en-US" noProof="0"/>
          </a:p>
        </p:txBody>
      </p:sp>
      <p:sp>
        <p:nvSpPr>
          <p:cNvPr id="24" name="Picture Placeholder 23"/>
          <p:cNvSpPr>
            <a:spLocks noGrp="1"/>
          </p:cNvSpPr>
          <p:nvPr>
            <p:ph type="pic" sz="quarter" idx="16"/>
          </p:nvPr>
        </p:nvSpPr>
        <p:spPr>
          <a:xfrm>
            <a:off x="3555999" y="4954038"/>
            <a:ext cx="1027135" cy="1027135"/>
          </a:xfrm>
          <a:custGeom>
            <a:avLst/>
            <a:gdLst>
              <a:gd name="connsiteX0" fmla="*/ 171193 w 1027135"/>
              <a:gd name="connsiteY0" fmla="*/ 0 h 1027135"/>
              <a:gd name="connsiteX1" fmla="*/ 855942 w 1027135"/>
              <a:gd name="connsiteY1" fmla="*/ 0 h 1027135"/>
              <a:gd name="connsiteX2" fmla="*/ 1027135 w 1027135"/>
              <a:gd name="connsiteY2" fmla="*/ 171193 h 1027135"/>
              <a:gd name="connsiteX3" fmla="*/ 1027135 w 1027135"/>
              <a:gd name="connsiteY3" fmla="*/ 855942 h 1027135"/>
              <a:gd name="connsiteX4" fmla="*/ 855942 w 1027135"/>
              <a:gd name="connsiteY4" fmla="*/ 1027135 h 1027135"/>
              <a:gd name="connsiteX5" fmla="*/ 171193 w 1027135"/>
              <a:gd name="connsiteY5" fmla="*/ 1027135 h 1027135"/>
              <a:gd name="connsiteX6" fmla="*/ 0 w 1027135"/>
              <a:gd name="connsiteY6" fmla="*/ 855942 h 1027135"/>
              <a:gd name="connsiteX7" fmla="*/ 0 w 1027135"/>
              <a:gd name="connsiteY7" fmla="*/ 171193 h 1027135"/>
              <a:gd name="connsiteX8" fmla="*/ 171193 w 1027135"/>
              <a:gd name="connsiteY8" fmla="*/ 0 h 102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135" h="1027135">
                <a:moveTo>
                  <a:pt x="171193" y="0"/>
                </a:moveTo>
                <a:lnTo>
                  <a:pt x="855942" y="0"/>
                </a:lnTo>
                <a:cubicBezTo>
                  <a:pt x="950489" y="0"/>
                  <a:pt x="1027135" y="76646"/>
                  <a:pt x="1027135" y="171193"/>
                </a:cubicBezTo>
                <a:lnTo>
                  <a:pt x="1027135" y="855942"/>
                </a:lnTo>
                <a:cubicBezTo>
                  <a:pt x="1027135" y="950489"/>
                  <a:pt x="950489" y="1027135"/>
                  <a:pt x="855942" y="1027135"/>
                </a:cubicBezTo>
                <a:lnTo>
                  <a:pt x="171193" y="1027135"/>
                </a:lnTo>
                <a:cubicBezTo>
                  <a:pt x="76646" y="1027135"/>
                  <a:pt x="0" y="950489"/>
                  <a:pt x="0" y="855942"/>
                </a:cubicBezTo>
                <a:lnTo>
                  <a:pt x="0" y="171193"/>
                </a:lnTo>
                <a:cubicBezTo>
                  <a:pt x="0" y="76646"/>
                  <a:pt x="76646" y="0"/>
                  <a:pt x="171193" y="0"/>
                </a:cubicBezTo>
                <a:close/>
              </a:path>
            </a:pathLst>
          </a:custGeom>
        </p:spPr>
        <p:txBody>
          <a:bodyPr rtlCol="0">
            <a:noAutofit/>
          </a:bodyPr>
          <a:lstStyle/>
          <a:p>
            <a:pPr lvl="0"/>
            <a:endParaRPr lang="en-US" noProof="0"/>
          </a:p>
        </p:txBody>
      </p:sp>
      <p:sp>
        <p:nvSpPr>
          <p:cNvPr id="25" name="Picture Placeholder 24"/>
          <p:cNvSpPr>
            <a:spLocks noGrp="1"/>
          </p:cNvSpPr>
          <p:nvPr>
            <p:ph type="pic" sz="quarter" idx="17"/>
          </p:nvPr>
        </p:nvSpPr>
        <p:spPr>
          <a:xfrm>
            <a:off x="7581029" y="4954038"/>
            <a:ext cx="1027135" cy="1027135"/>
          </a:xfrm>
          <a:custGeom>
            <a:avLst/>
            <a:gdLst>
              <a:gd name="connsiteX0" fmla="*/ 171193 w 1027135"/>
              <a:gd name="connsiteY0" fmla="*/ 0 h 1027135"/>
              <a:gd name="connsiteX1" fmla="*/ 855942 w 1027135"/>
              <a:gd name="connsiteY1" fmla="*/ 0 h 1027135"/>
              <a:gd name="connsiteX2" fmla="*/ 1027135 w 1027135"/>
              <a:gd name="connsiteY2" fmla="*/ 171193 h 1027135"/>
              <a:gd name="connsiteX3" fmla="*/ 1027135 w 1027135"/>
              <a:gd name="connsiteY3" fmla="*/ 855942 h 1027135"/>
              <a:gd name="connsiteX4" fmla="*/ 855942 w 1027135"/>
              <a:gd name="connsiteY4" fmla="*/ 1027135 h 1027135"/>
              <a:gd name="connsiteX5" fmla="*/ 171193 w 1027135"/>
              <a:gd name="connsiteY5" fmla="*/ 1027135 h 1027135"/>
              <a:gd name="connsiteX6" fmla="*/ 0 w 1027135"/>
              <a:gd name="connsiteY6" fmla="*/ 855942 h 1027135"/>
              <a:gd name="connsiteX7" fmla="*/ 0 w 1027135"/>
              <a:gd name="connsiteY7" fmla="*/ 171193 h 1027135"/>
              <a:gd name="connsiteX8" fmla="*/ 171193 w 1027135"/>
              <a:gd name="connsiteY8" fmla="*/ 0 h 102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135" h="1027135">
                <a:moveTo>
                  <a:pt x="171193" y="0"/>
                </a:moveTo>
                <a:lnTo>
                  <a:pt x="855942" y="0"/>
                </a:lnTo>
                <a:cubicBezTo>
                  <a:pt x="950489" y="0"/>
                  <a:pt x="1027135" y="76646"/>
                  <a:pt x="1027135" y="171193"/>
                </a:cubicBezTo>
                <a:lnTo>
                  <a:pt x="1027135" y="855942"/>
                </a:lnTo>
                <a:cubicBezTo>
                  <a:pt x="1027135" y="950489"/>
                  <a:pt x="950489" y="1027135"/>
                  <a:pt x="855942" y="1027135"/>
                </a:cubicBezTo>
                <a:lnTo>
                  <a:pt x="171193" y="1027135"/>
                </a:lnTo>
                <a:cubicBezTo>
                  <a:pt x="76646" y="1027135"/>
                  <a:pt x="0" y="950489"/>
                  <a:pt x="0" y="855942"/>
                </a:cubicBezTo>
                <a:lnTo>
                  <a:pt x="0" y="171193"/>
                </a:lnTo>
                <a:cubicBezTo>
                  <a:pt x="0" y="76646"/>
                  <a:pt x="76646" y="0"/>
                  <a:pt x="171193" y="0"/>
                </a:cubicBezTo>
                <a:close/>
              </a:path>
            </a:pathLst>
          </a:custGeom>
        </p:spPr>
        <p:txBody>
          <a:bodyPr rtlCol="0">
            <a:noAutofit/>
          </a:bodyPr>
          <a:lstStyle/>
          <a:p>
            <a:pPr lvl="0"/>
            <a:endParaRPr lang="en-US" noProof="0"/>
          </a:p>
        </p:txBody>
      </p:sp>
      <p:sp>
        <p:nvSpPr>
          <p:cNvPr id="26" name="Picture Placeholder 25"/>
          <p:cNvSpPr>
            <a:spLocks noGrp="1"/>
          </p:cNvSpPr>
          <p:nvPr>
            <p:ph type="pic" sz="quarter" idx="18"/>
          </p:nvPr>
        </p:nvSpPr>
        <p:spPr>
          <a:xfrm>
            <a:off x="9621380" y="4954038"/>
            <a:ext cx="1027135" cy="1027135"/>
          </a:xfrm>
          <a:custGeom>
            <a:avLst/>
            <a:gdLst>
              <a:gd name="connsiteX0" fmla="*/ 171193 w 1027135"/>
              <a:gd name="connsiteY0" fmla="*/ 0 h 1027135"/>
              <a:gd name="connsiteX1" fmla="*/ 855942 w 1027135"/>
              <a:gd name="connsiteY1" fmla="*/ 0 h 1027135"/>
              <a:gd name="connsiteX2" fmla="*/ 1027135 w 1027135"/>
              <a:gd name="connsiteY2" fmla="*/ 171193 h 1027135"/>
              <a:gd name="connsiteX3" fmla="*/ 1027135 w 1027135"/>
              <a:gd name="connsiteY3" fmla="*/ 855942 h 1027135"/>
              <a:gd name="connsiteX4" fmla="*/ 855942 w 1027135"/>
              <a:gd name="connsiteY4" fmla="*/ 1027135 h 1027135"/>
              <a:gd name="connsiteX5" fmla="*/ 171193 w 1027135"/>
              <a:gd name="connsiteY5" fmla="*/ 1027135 h 1027135"/>
              <a:gd name="connsiteX6" fmla="*/ 0 w 1027135"/>
              <a:gd name="connsiteY6" fmla="*/ 855942 h 1027135"/>
              <a:gd name="connsiteX7" fmla="*/ 0 w 1027135"/>
              <a:gd name="connsiteY7" fmla="*/ 171193 h 1027135"/>
              <a:gd name="connsiteX8" fmla="*/ 171193 w 1027135"/>
              <a:gd name="connsiteY8" fmla="*/ 0 h 102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135" h="1027135">
                <a:moveTo>
                  <a:pt x="171193" y="0"/>
                </a:moveTo>
                <a:lnTo>
                  <a:pt x="855942" y="0"/>
                </a:lnTo>
                <a:cubicBezTo>
                  <a:pt x="950489" y="0"/>
                  <a:pt x="1027135" y="76646"/>
                  <a:pt x="1027135" y="171193"/>
                </a:cubicBezTo>
                <a:lnTo>
                  <a:pt x="1027135" y="855942"/>
                </a:lnTo>
                <a:cubicBezTo>
                  <a:pt x="1027135" y="950489"/>
                  <a:pt x="950489" y="1027135"/>
                  <a:pt x="855942" y="1027135"/>
                </a:cubicBezTo>
                <a:lnTo>
                  <a:pt x="171193" y="1027135"/>
                </a:lnTo>
                <a:cubicBezTo>
                  <a:pt x="76646" y="1027135"/>
                  <a:pt x="0" y="950489"/>
                  <a:pt x="0" y="855942"/>
                </a:cubicBezTo>
                <a:lnTo>
                  <a:pt x="0" y="171193"/>
                </a:lnTo>
                <a:cubicBezTo>
                  <a:pt x="0" y="76646"/>
                  <a:pt x="76646" y="0"/>
                  <a:pt x="171193" y="0"/>
                </a:cubicBezTo>
                <a:close/>
              </a:path>
            </a:pathLst>
          </a:custGeom>
        </p:spPr>
        <p:txBody>
          <a:bodyPr rtlCol="0">
            <a:noAutofit/>
          </a:bodyPr>
          <a:lstStyle/>
          <a:p>
            <a:pPr lvl="0"/>
            <a:endParaRPr lang="en-US" noProof="0"/>
          </a:p>
        </p:txBody>
      </p:sp>
      <p:sp>
        <p:nvSpPr>
          <p:cNvPr id="27" name="Picture Placeholder 26"/>
          <p:cNvSpPr>
            <a:spLocks noGrp="1"/>
          </p:cNvSpPr>
          <p:nvPr>
            <p:ph type="pic" sz="quarter" idx="19"/>
          </p:nvPr>
        </p:nvSpPr>
        <p:spPr>
          <a:xfrm>
            <a:off x="5561555" y="4954037"/>
            <a:ext cx="1027135" cy="1027135"/>
          </a:xfrm>
          <a:custGeom>
            <a:avLst/>
            <a:gdLst>
              <a:gd name="connsiteX0" fmla="*/ 171193 w 1027135"/>
              <a:gd name="connsiteY0" fmla="*/ 0 h 1027135"/>
              <a:gd name="connsiteX1" fmla="*/ 855942 w 1027135"/>
              <a:gd name="connsiteY1" fmla="*/ 0 h 1027135"/>
              <a:gd name="connsiteX2" fmla="*/ 1027135 w 1027135"/>
              <a:gd name="connsiteY2" fmla="*/ 171193 h 1027135"/>
              <a:gd name="connsiteX3" fmla="*/ 1027135 w 1027135"/>
              <a:gd name="connsiteY3" fmla="*/ 855942 h 1027135"/>
              <a:gd name="connsiteX4" fmla="*/ 855942 w 1027135"/>
              <a:gd name="connsiteY4" fmla="*/ 1027135 h 1027135"/>
              <a:gd name="connsiteX5" fmla="*/ 171193 w 1027135"/>
              <a:gd name="connsiteY5" fmla="*/ 1027135 h 1027135"/>
              <a:gd name="connsiteX6" fmla="*/ 0 w 1027135"/>
              <a:gd name="connsiteY6" fmla="*/ 855942 h 1027135"/>
              <a:gd name="connsiteX7" fmla="*/ 0 w 1027135"/>
              <a:gd name="connsiteY7" fmla="*/ 171193 h 1027135"/>
              <a:gd name="connsiteX8" fmla="*/ 171193 w 1027135"/>
              <a:gd name="connsiteY8" fmla="*/ 0 h 102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135" h="1027135">
                <a:moveTo>
                  <a:pt x="171193" y="0"/>
                </a:moveTo>
                <a:lnTo>
                  <a:pt x="855942" y="0"/>
                </a:lnTo>
                <a:cubicBezTo>
                  <a:pt x="950489" y="0"/>
                  <a:pt x="1027135" y="76646"/>
                  <a:pt x="1027135" y="171193"/>
                </a:cubicBezTo>
                <a:lnTo>
                  <a:pt x="1027135" y="855942"/>
                </a:lnTo>
                <a:cubicBezTo>
                  <a:pt x="1027135" y="950489"/>
                  <a:pt x="950489" y="1027135"/>
                  <a:pt x="855942" y="1027135"/>
                </a:cubicBezTo>
                <a:lnTo>
                  <a:pt x="171193" y="1027135"/>
                </a:lnTo>
                <a:cubicBezTo>
                  <a:pt x="76646" y="1027135"/>
                  <a:pt x="0" y="950489"/>
                  <a:pt x="0" y="855942"/>
                </a:cubicBezTo>
                <a:lnTo>
                  <a:pt x="0" y="171193"/>
                </a:lnTo>
                <a:cubicBezTo>
                  <a:pt x="0" y="76646"/>
                  <a:pt x="76646" y="0"/>
                  <a:pt x="171193" y="0"/>
                </a:cubicBezTo>
                <a:close/>
              </a:path>
            </a:pathLst>
          </a:custGeom>
        </p:spPr>
        <p:txBody>
          <a:bodyPr rtlCol="0">
            <a:noAutofit/>
          </a:bodyPr>
          <a:lstStyle/>
          <a:p>
            <a:pPr lvl="0"/>
            <a:endParaRPr lang="en-US" noProof="0"/>
          </a:p>
        </p:txBody>
      </p:sp>
      <p:sp>
        <p:nvSpPr>
          <p:cNvPr id="16" name="Picture Placeholder 15"/>
          <p:cNvSpPr>
            <a:spLocks noGrp="1"/>
          </p:cNvSpPr>
          <p:nvPr>
            <p:ph type="pic" sz="quarter" idx="10"/>
          </p:nvPr>
        </p:nvSpPr>
        <p:spPr>
          <a:xfrm>
            <a:off x="5582432" y="1966586"/>
            <a:ext cx="1027135" cy="1027135"/>
          </a:xfrm>
          <a:custGeom>
            <a:avLst/>
            <a:gdLst>
              <a:gd name="connsiteX0" fmla="*/ 171193 w 1027135"/>
              <a:gd name="connsiteY0" fmla="*/ 0 h 1027135"/>
              <a:gd name="connsiteX1" fmla="*/ 855942 w 1027135"/>
              <a:gd name="connsiteY1" fmla="*/ 0 h 1027135"/>
              <a:gd name="connsiteX2" fmla="*/ 1027135 w 1027135"/>
              <a:gd name="connsiteY2" fmla="*/ 171193 h 1027135"/>
              <a:gd name="connsiteX3" fmla="*/ 1027135 w 1027135"/>
              <a:gd name="connsiteY3" fmla="*/ 855942 h 1027135"/>
              <a:gd name="connsiteX4" fmla="*/ 855942 w 1027135"/>
              <a:gd name="connsiteY4" fmla="*/ 1027135 h 1027135"/>
              <a:gd name="connsiteX5" fmla="*/ 171193 w 1027135"/>
              <a:gd name="connsiteY5" fmla="*/ 1027135 h 1027135"/>
              <a:gd name="connsiteX6" fmla="*/ 0 w 1027135"/>
              <a:gd name="connsiteY6" fmla="*/ 855942 h 1027135"/>
              <a:gd name="connsiteX7" fmla="*/ 0 w 1027135"/>
              <a:gd name="connsiteY7" fmla="*/ 171193 h 1027135"/>
              <a:gd name="connsiteX8" fmla="*/ 171193 w 1027135"/>
              <a:gd name="connsiteY8" fmla="*/ 0 h 102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135" h="1027135">
                <a:moveTo>
                  <a:pt x="171193" y="0"/>
                </a:moveTo>
                <a:lnTo>
                  <a:pt x="855942" y="0"/>
                </a:lnTo>
                <a:cubicBezTo>
                  <a:pt x="950489" y="0"/>
                  <a:pt x="1027135" y="76646"/>
                  <a:pt x="1027135" y="171193"/>
                </a:cubicBezTo>
                <a:lnTo>
                  <a:pt x="1027135" y="855942"/>
                </a:lnTo>
                <a:cubicBezTo>
                  <a:pt x="1027135" y="950489"/>
                  <a:pt x="950489" y="1027135"/>
                  <a:pt x="855942" y="1027135"/>
                </a:cubicBezTo>
                <a:lnTo>
                  <a:pt x="171193" y="1027135"/>
                </a:lnTo>
                <a:cubicBezTo>
                  <a:pt x="76646" y="1027135"/>
                  <a:pt x="0" y="950489"/>
                  <a:pt x="0" y="855942"/>
                </a:cubicBezTo>
                <a:lnTo>
                  <a:pt x="0" y="171193"/>
                </a:lnTo>
                <a:cubicBezTo>
                  <a:pt x="0" y="76646"/>
                  <a:pt x="76646" y="0"/>
                  <a:pt x="171193" y="0"/>
                </a:cubicBez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1556994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9_Title Slide">
    <p:spTree>
      <p:nvGrpSpPr>
        <p:cNvPr id="1" name=""/>
        <p:cNvGrpSpPr/>
        <p:nvPr/>
      </p:nvGrpSpPr>
      <p:grpSpPr>
        <a:xfrm>
          <a:off x="0" y="0"/>
          <a:ext cx="0" cy="0"/>
          <a:chOff x="0" y="0"/>
          <a:chExt cx="0" cy="0"/>
        </a:xfrm>
      </p:grpSpPr>
      <p:sp>
        <p:nvSpPr>
          <p:cNvPr id="28" name="Picture Placeholder 27"/>
          <p:cNvSpPr>
            <a:spLocks noGrp="1"/>
          </p:cNvSpPr>
          <p:nvPr>
            <p:ph type="pic" sz="quarter" idx="10"/>
          </p:nvPr>
        </p:nvSpPr>
        <p:spPr>
          <a:xfrm>
            <a:off x="5583935" y="1584427"/>
            <a:ext cx="1024128" cy="1024128"/>
          </a:xfrm>
          <a:custGeom>
            <a:avLst/>
            <a:gdLst>
              <a:gd name="connsiteX0" fmla="*/ 512064 w 1024128"/>
              <a:gd name="connsiteY0" fmla="*/ 0 h 1024128"/>
              <a:gd name="connsiteX1" fmla="*/ 1024128 w 1024128"/>
              <a:gd name="connsiteY1" fmla="*/ 512064 h 1024128"/>
              <a:gd name="connsiteX2" fmla="*/ 512064 w 1024128"/>
              <a:gd name="connsiteY2" fmla="*/ 1024128 h 1024128"/>
              <a:gd name="connsiteX3" fmla="*/ 0 w 1024128"/>
              <a:gd name="connsiteY3" fmla="*/ 512064 h 1024128"/>
              <a:gd name="connsiteX4" fmla="*/ 512064 w 1024128"/>
              <a:gd name="connsiteY4" fmla="*/ 0 h 102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 h="1024128">
                <a:moveTo>
                  <a:pt x="512064" y="0"/>
                </a:moveTo>
                <a:cubicBezTo>
                  <a:pt x="794869" y="0"/>
                  <a:pt x="1024128" y="229259"/>
                  <a:pt x="1024128" y="512064"/>
                </a:cubicBezTo>
                <a:cubicBezTo>
                  <a:pt x="1024128" y="794869"/>
                  <a:pt x="794869" y="1024128"/>
                  <a:pt x="512064" y="1024128"/>
                </a:cubicBezTo>
                <a:cubicBezTo>
                  <a:pt x="229259" y="1024128"/>
                  <a:pt x="0" y="794869"/>
                  <a:pt x="0" y="512064"/>
                </a:cubicBezTo>
                <a:cubicBezTo>
                  <a:pt x="0" y="229259"/>
                  <a:pt x="229259" y="0"/>
                  <a:pt x="512064" y="0"/>
                </a:cubicBezTo>
                <a:close/>
              </a:path>
            </a:pathLst>
          </a:custGeom>
        </p:spPr>
        <p:txBody>
          <a:bodyPr rtlCol="0">
            <a:noAutofit/>
          </a:bodyPr>
          <a:lstStyle/>
          <a:p>
            <a:pPr lvl="0"/>
            <a:endParaRPr lang="en-US" noProof="0"/>
          </a:p>
        </p:txBody>
      </p:sp>
      <p:sp>
        <p:nvSpPr>
          <p:cNvPr id="30" name="Picture Placeholder 29"/>
          <p:cNvSpPr>
            <a:spLocks noGrp="1"/>
          </p:cNvSpPr>
          <p:nvPr>
            <p:ph type="pic" sz="quarter" idx="11"/>
          </p:nvPr>
        </p:nvSpPr>
        <p:spPr>
          <a:xfrm>
            <a:off x="2871558" y="3031929"/>
            <a:ext cx="1024128" cy="1024128"/>
          </a:xfrm>
          <a:custGeom>
            <a:avLst/>
            <a:gdLst>
              <a:gd name="connsiteX0" fmla="*/ 512064 w 1024128"/>
              <a:gd name="connsiteY0" fmla="*/ 0 h 1024128"/>
              <a:gd name="connsiteX1" fmla="*/ 1024128 w 1024128"/>
              <a:gd name="connsiteY1" fmla="*/ 512064 h 1024128"/>
              <a:gd name="connsiteX2" fmla="*/ 512064 w 1024128"/>
              <a:gd name="connsiteY2" fmla="*/ 1024128 h 1024128"/>
              <a:gd name="connsiteX3" fmla="*/ 0 w 1024128"/>
              <a:gd name="connsiteY3" fmla="*/ 512064 h 1024128"/>
              <a:gd name="connsiteX4" fmla="*/ 512064 w 1024128"/>
              <a:gd name="connsiteY4" fmla="*/ 0 h 102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 h="1024128">
                <a:moveTo>
                  <a:pt x="512064" y="0"/>
                </a:moveTo>
                <a:cubicBezTo>
                  <a:pt x="794869" y="0"/>
                  <a:pt x="1024128" y="229259"/>
                  <a:pt x="1024128" y="512064"/>
                </a:cubicBezTo>
                <a:cubicBezTo>
                  <a:pt x="1024128" y="794869"/>
                  <a:pt x="794869" y="1024128"/>
                  <a:pt x="512064" y="1024128"/>
                </a:cubicBezTo>
                <a:cubicBezTo>
                  <a:pt x="229259" y="1024128"/>
                  <a:pt x="0" y="794869"/>
                  <a:pt x="0" y="512064"/>
                </a:cubicBezTo>
                <a:cubicBezTo>
                  <a:pt x="0" y="229259"/>
                  <a:pt x="229259" y="0"/>
                  <a:pt x="512064" y="0"/>
                </a:cubicBezTo>
                <a:close/>
              </a:path>
            </a:pathLst>
          </a:custGeom>
        </p:spPr>
        <p:txBody>
          <a:bodyPr rtlCol="0">
            <a:noAutofit/>
          </a:bodyPr>
          <a:lstStyle/>
          <a:p>
            <a:pPr lvl="0"/>
            <a:endParaRPr lang="en-US" noProof="0"/>
          </a:p>
        </p:txBody>
      </p:sp>
      <p:sp>
        <p:nvSpPr>
          <p:cNvPr id="46" name="Picture Placeholder 45"/>
          <p:cNvSpPr>
            <a:spLocks noGrp="1"/>
          </p:cNvSpPr>
          <p:nvPr>
            <p:ph type="pic" sz="quarter" idx="12"/>
          </p:nvPr>
        </p:nvSpPr>
        <p:spPr>
          <a:xfrm>
            <a:off x="4679810" y="3031929"/>
            <a:ext cx="1024128" cy="1024128"/>
          </a:xfrm>
          <a:custGeom>
            <a:avLst/>
            <a:gdLst>
              <a:gd name="connsiteX0" fmla="*/ 512064 w 1024128"/>
              <a:gd name="connsiteY0" fmla="*/ 0 h 1024128"/>
              <a:gd name="connsiteX1" fmla="*/ 1024128 w 1024128"/>
              <a:gd name="connsiteY1" fmla="*/ 512064 h 1024128"/>
              <a:gd name="connsiteX2" fmla="*/ 512064 w 1024128"/>
              <a:gd name="connsiteY2" fmla="*/ 1024128 h 1024128"/>
              <a:gd name="connsiteX3" fmla="*/ 0 w 1024128"/>
              <a:gd name="connsiteY3" fmla="*/ 512064 h 1024128"/>
              <a:gd name="connsiteX4" fmla="*/ 512064 w 1024128"/>
              <a:gd name="connsiteY4" fmla="*/ 0 h 102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 h="1024128">
                <a:moveTo>
                  <a:pt x="512064" y="0"/>
                </a:moveTo>
                <a:cubicBezTo>
                  <a:pt x="794869" y="0"/>
                  <a:pt x="1024128" y="229259"/>
                  <a:pt x="1024128" y="512064"/>
                </a:cubicBezTo>
                <a:cubicBezTo>
                  <a:pt x="1024128" y="794869"/>
                  <a:pt x="794869" y="1024128"/>
                  <a:pt x="512064" y="1024128"/>
                </a:cubicBezTo>
                <a:cubicBezTo>
                  <a:pt x="229259" y="1024128"/>
                  <a:pt x="0" y="794869"/>
                  <a:pt x="0" y="512064"/>
                </a:cubicBezTo>
                <a:cubicBezTo>
                  <a:pt x="0" y="229259"/>
                  <a:pt x="229259" y="0"/>
                  <a:pt x="512064" y="0"/>
                </a:cubicBezTo>
                <a:close/>
              </a:path>
            </a:pathLst>
          </a:custGeom>
        </p:spPr>
        <p:txBody>
          <a:bodyPr rtlCol="0">
            <a:noAutofit/>
          </a:bodyPr>
          <a:lstStyle/>
          <a:p>
            <a:pPr lvl="0"/>
            <a:endParaRPr lang="en-US" noProof="0"/>
          </a:p>
        </p:txBody>
      </p:sp>
      <p:sp>
        <p:nvSpPr>
          <p:cNvPr id="51" name="Picture Placeholder 50"/>
          <p:cNvSpPr>
            <a:spLocks noGrp="1"/>
          </p:cNvSpPr>
          <p:nvPr>
            <p:ph type="pic" sz="quarter" idx="13"/>
          </p:nvPr>
        </p:nvSpPr>
        <p:spPr>
          <a:xfrm>
            <a:off x="6488062" y="3031929"/>
            <a:ext cx="1024128" cy="1024128"/>
          </a:xfrm>
          <a:custGeom>
            <a:avLst/>
            <a:gdLst>
              <a:gd name="connsiteX0" fmla="*/ 512064 w 1024128"/>
              <a:gd name="connsiteY0" fmla="*/ 0 h 1024128"/>
              <a:gd name="connsiteX1" fmla="*/ 1024128 w 1024128"/>
              <a:gd name="connsiteY1" fmla="*/ 512064 h 1024128"/>
              <a:gd name="connsiteX2" fmla="*/ 512064 w 1024128"/>
              <a:gd name="connsiteY2" fmla="*/ 1024128 h 1024128"/>
              <a:gd name="connsiteX3" fmla="*/ 0 w 1024128"/>
              <a:gd name="connsiteY3" fmla="*/ 512064 h 1024128"/>
              <a:gd name="connsiteX4" fmla="*/ 512064 w 1024128"/>
              <a:gd name="connsiteY4" fmla="*/ 0 h 102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 h="1024128">
                <a:moveTo>
                  <a:pt x="512064" y="0"/>
                </a:moveTo>
                <a:cubicBezTo>
                  <a:pt x="794869" y="0"/>
                  <a:pt x="1024128" y="229259"/>
                  <a:pt x="1024128" y="512064"/>
                </a:cubicBezTo>
                <a:cubicBezTo>
                  <a:pt x="1024128" y="794869"/>
                  <a:pt x="794869" y="1024128"/>
                  <a:pt x="512064" y="1024128"/>
                </a:cubicBezTo>
                <a:cubicBezTo>
                  <a:pt x="229259" y="1024128"/>
                  <a:pt x="0" y="794869"/>
                  <a:pt x="0" y="512064"/>
                </a:cubicBezTo>
                <a:cubicBezTo>
                  <a:pt x="0" y="229259"/>
                  <a:pt x="229259" y="0"/>
                  <a:pt x="512064" y="0"/>
                </a:cubicBezTo>
                <a:close/>
              </a:path>
            </a:pathLst>
          </a:custGeom>
        </p:spPr>
        <p:txBody>
          <a:bodyPr rtlCol="0">
            <a:noAutofit/>
          </a:bodyPr>
          <a:lstStyle/>
          <a:p>
            <a:pPr lvl="0"/>
            <a:endParaRPr lang="en-US" noProof="0"/>
          </a:p>
        </p:txBody>
      </p:sp>
      <p:sp>
        <p:nvSpPr>
          <p:cNvPr id="50" name="Picture Placeholder 49"/>
          <p:cNvSpPr>
            <a:spLocks noGrp="1"/>
          </p:cNvSpPr>
          <p:nvPr>
            <p:ph type="pic" sz="quarter" idx="14"/>
          </p:nvPr>
        </p:nvSpPr>
        <p:spPr>
          <a:xfrm>
            <a:off x="8296314" y="3031929"/>
            <a:ext cx="1024128" cy="1024128"/>
          </a:xfrm>
          <a:custGeom>
            <a:avLst/>
            <a:gdLst>
              <a:gd name="connsiteX0" fmla="*/ 512064 w 1024128"/>
              <a:gd name="connsiteY0" fmla="*/ 0 h 1024128"/>
              <a:gd name="connsiteX1" fmla="*/ 1024128 w 1024128"/>
              <a:gd name="connsiteY1" fmla="*/ 512064 h 1024128"/>
              <a:gd name="connsiteX2" fmla="*/ 512064 w 1024128"/>
              <a:gd name="connsiteY2" fmla="*/ 1024128 h 1024128"/>
              <a:gd name="connsiteX3" fmla="*/ 0 w 1024128"/>
              <a:gd name="connsiteY3" fmla="*/ 512064 h 1024128"/>
              <a:gd name="connsiteX4" fmla="*/ 512064 w 1024128"/>
              <a:gd name="connsiteY4" fmla="*/ 0 h 102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 h="1024128">
                <a:moveTo>
                  <a:pt x="512064" y="0"/>
                </a:moveTo>
                <a:cubicBezTo>
                  <a:pt x="794869" y="0"/>
                  <a:pt x="1024128" y="229259"/>
                  <a:pt x="1024128" y="512064"/>
                </a:cubicBezTo>
                <a:cubicBezTo>
                  <a:pt x="1024128" y="794869"/>
                  <a:pt x="794869" y="1024128"/>
                  <a:pt x="512064" y="1024128"/>
                </a:cubicBezTo>
                <a:cubicBezTo>
                  <a:pt x="229259" y="1024128"/>
                  <a:pt x="0" y="794869"/>
                  <a:pt x="0" y="512064"/>
                </a:cubicBezTo>
                <a:cubicBezTo>
                  <a:pt x="0" y="229259"/>
                  <a:pt x="229259" y="0"/>
                  <a:pt x="512064" y="0"/>
                </a:cubicBezTo>
                <a:close/>
              </a:path>
            </a:pathLst>
          </a:custGeom>
        </p:spPr>
        <p:txBody>
          <a:bodyPr rtlCol="0">
            <a:noAutofit/>
          </a:bodyPr>
          <a:lstStyle/>
          <a:p>
            <a:pPr lvl="0"/>
            <a:endParaRPr lang="en-US" noProof="0"/>
          </a:p>
        </p:txBody>
      </p:sp>
      <p:sp>
        <p:nvSpPr>
          <p:cNvPr id="48" name="Picture Placeholder 47"/>
          <p:cNvSpPr>
            <a:spLocks noGrp="1"/>
          </p:cNvSpPr>
          <p:nvPr>
            <p:ph type="pic" sz="quarter" idx="15"/>
          </p:nvPr>
        </p:nvSpPr>
        <p:spPr>
          <a:xfrm>
            <a:off x="8296314" y="4479432"/>
            <a:ext cx="1024128" cy="1024128"/>
          </a:xfrm>
          <a:custGeom>
            <a:avLst/>
            <a:gdLst>
              <a:gd name="connsiteX0" fmla="*/ 512064 w 1024128"/>
              <a:gd name="connsiteY0" fmla="*/ 0 h 1024128"/>
              <a:gd name="connsiteX1" fmla="*/ 1024128 w 1024128"/>
              <a:gd name="connsiteY1" fmla="*/ 512064 h 1024128"/>
              <a:gd name="connsiteX2" fmla="*/ 512064 w 1024128"/>
              <a:gd name="connsiteY2" fmla="*/ 1024128 h 1024128"/>
              <a:gd name="connsiteX3" fmla="*/ 0 w 1024128"/>
              <a:gd name="connsiteY3" fmla="*/ 512064 h 1024128"/>
              <a:gd name="connsiteX4" fmla="*/ 512064 w 1024128"/>
              <a:gd name="connsiteY4" fmla="*/ 0 h 102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 h="1024128">
                <a:moveTo>
                  <a:pt x="512064" y="0"/>
                </a:moveTo>
                <a:cubicBezTo>
                  <a:pt x="794869" y="0"/>
                  <a:pt x="1024128" y="229259"/>
                  <a:pt x="1024128" y="512064"/>
                </a:cubicBezTo>
                <a:cubicBezTo>
                  <a:pt x="1024128" y="794869"/>
                  <a:pt x="794869" y="1024128"/>
                  <a:pt x="512064" y="1024128"/>
                </a:cubicBezTo>
                <a:cubicBezTo>
                  <a:pt x="229259" y="1024128"/>
                  <a:pt x="0" y="794869"/>
                  <a:pt x="0" y="512064"/>
                </a:cubicBezTo>
                <a:cubicBezTo>
                  <a:pt x="0" y="229259"/>
                  <a:pt x="229259" y="0"/>
                  <a:pt x="512064" y="0"/>
                </a:cubicBezTo>
                <a:close/>
              </a:path>
            </a:pathLst>
          </a:custGeom>
        </p:spPr>
        <p:txBody>
          <a:bodyPr rtlCol="0">
            <a:noAutofit/>
          </a:bodyPr>
          <a:lstStyle/>
          <a:p>
            <a:pPr lvl="0"/>
            <a:endParaRPr lang="en-US" noProof="0"/>
          </a:p>
        </p:txBody>
      </p:sp>
      <p:sp>
        <p:nvSpPr>
          <p:cNvPr id="49" name="Picture Placeholder 48"/>
          <p:cNvSpPr>
            <a:spLocks noGrp="1"/>
          </p:cNvSpPr>
          <p:nvPr>
            <p:ph type="pic" sz="quarter" idx="16"/>
          </p:nvPr>
        </p:nvSpPr>
        <p:spPr>
          <a:xfrm>
            <a:off x="10104566" y="4479432"/>
            <a:ext cx="1024128" cy="1024128"/>
          </a:xfrm>
          <a:custGeom>
            <a:avLst/>
            <a:gdLst>
              <a:gd name="connsiteX0" fmla="*/ 512064 w 1024128"/>
              <a:gd name="connsiteY0" fmla="*/ 0 h 1024128"/>
              <a:gd name="connsiteX1" fmla="*/ 1024128 w 1024128"/>
              <a:gd name="connsiteY1" fmla="*/ 512064 h 1024128"/>
              <a:gd name="connsiteX2" fmla="*/ 512064 w 1024128"/>
              <a:gd name="connsiteY2" fmla="*/ 1024128 h 1024128"/>
              <a:gd name="connsiteX3" fmla="*/ 0 w 1024128"/>
              <a:gd name="connsiteY3" fmla="*/ 512064 h 1024128"/>
              <a:gd name="connsiteX4" fmla="*/ 512064 w 1024128"/>
              <a:gd name="connsiteY4" fmla="*/ 0 h 102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 h="1024128">
                <a:moveTo>
                  <a:pt x="512064" y="0"/>
                </a:moveTo>
                <a:cubicBezTo>
                  <a:pt x="794869" y="0"/>
                  <a:pt x="1024128" y="229259"/>
                  <a:pt x="1024128" y="512064"/>
                </a:cubicBezTo>
                <a:cubicBezTo>
                  <a:pt x="1024128" y="794869"/>
                  <a:pt x="794869" y="1024128"/>
                  <a:pt x="512064" y="1024128"/>
                </a:cubicBezTo>
                <a:cubicBezTo>
                  <a:pt x="229259" y="1024128"/>
                  <a:pt x="0" y="794869"/>
                  <a:pt x="0" y="512064"/>
                </a:cubicBezTo>
                <a:cubicBezTo>
                  <a:pt x="0" y="229259"/>
                  <a:pt x="229259" y="0"/>
                  <a:pt x="512064" y="0"/>
                </a:cubicBezTo>
                <a:close/>
              </a:path>
            </a:pathLst>
          </a:custGeom>
        </p:spPr>
        <p:txBody>
          <a:bodyPr rtlCol="0">
            <a:noAutofit/>
          </a:bodyPr>
          <a:lstStyle/>
          <a:p>
            <a:pPr lvl="0"/>
            <a:endParaRPr lang="en-US" noProof="0"/>
          </a:p>
        </p:txBody>
      </p:sp>
      <p:sp>
        <p:nvSpPr>
          <p:cNvPr id="47" name="Picture Placeholder 46"/>
          <p:cNvSpPr>
            <a:spLocks noGrp="1"/>
          </p:cNvSpPr>
          <p:nvPr>
            <p:ph type="pic" sz="quarter" idx="17"/>
          </p:nvPr>
        </p:nvSpPr>
        <p:spPr>
          <a:xfrm>
            <a:off x="6488062" y="4479432"/>
            <a:ext cx="1024128" cy="1024128"/>
          </a:xfrm>
          <a:custGeom>
            <a:avLst/>
            <a:gdLst>
              <a:gd name="connsiteX0" fmla="*/ 512064 w 1024128"/>
              <a:gd name="connsiteY0" fmla="*/ 0 h 1024128"/>
              <a:gd name="connsiteX1" fmla="*/ 1024128 w 1024128"/>
              <a:gd name="connsiteY1" fmla="*/ 512064 h 1024128"/>
              <a:gd name="connsiteX2" fmla="*/ 512064 w 1024128"/>
              <a:gd name="connsiteY2" fmla="*/ 1024128 h 1024128"/>
              <a:gd name="connsiteX3" fmla="*/ 0 w 1024128"/>
              <a:gd name="connsiteY3" fmla="*/ 512064 h 1024128"/>
              <a:gd name="connsiteX4" fmla="*/ 512064 w 1024128"/>
              <a:gd name="connsiteY4" fmla="*/ 0 h 102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 h="1024128">
                <a:moveTo>
                  <a:pt x="512064" y="0"/>
                </a:moveTo>
                <a:cubicBezTo>
                  <a:pt x="794869" y="0"/>
                  <a:pt x="1024128" y="229259"/>
                  <a:pt x="1024128" y="512064"/>
                </a:cubicBezTo>
                <a:cubicBezTo>
                  <a:pt x="1024128" y="794869"/>
                  <a:pt x="794869" y="1024128"/>
                  <a:pt x="512064" y="1024128"/>
                </a:cubicBezTo>
                <a:cubicBezTo>
                  <a:pt x="229259" y="1024128"/>
                  <a:pt x="0" y="794869"/>
                  <a:pt x="0" y="512064"/>
                </a:cubicBezTo>
                <a:cubicBezTo>
                  <a:pt x="0" y="229259"/>
                  <a:pt x="229259" y="0"/>
                  <a:pt x="512064" y="0"/>
                </a:cubicBezTo>
                <a:close/>
              </a:path>
            </a:pathLst>
          </a:custGeom>
        </p:spPr>
        <p:txBody>
          <a:bodyPr rtlCol="0">
            <a:noAutofit/>
          </a:bodyPr>
          <a:lstStyle/>
          <a:p>
            <a:pPr lvl="0"/>
            <a:endParaRPr lang="en-US" noProof="0"/>
          </a:p>
        </p:txBody>
      </p:sp>
      <p:sp>
        <p:nvSpPr>
          <p:cNvPr id="45" name="Picture Placeholder 44"/>
          <p:cNvSpPr>
            <a:spLocks noGrp="1"/>
          </p:cNvSpPr>
          <p:nvPr>
            <p:ph type="pic" sz="quarter" idx="18"/>
          </p:nvPr>
        </p:nvSpPr>
        <p:spPr>
          <a:xfrm>
            <a:off x="4679810" y="4479432"/>
            <a:ext cx="1024128" cy="1024128"/>
          </a:xfrm>
          <a:custGeom>
            <a:avLst/>
            <a:gdLst>
              <a:gd name="connsiteX0" fmla="*/ 512064 w 1024128"/>
              <a:gd name="connsiteY0" fmla="*/ 0 h 1024128"/>
              <a:gd name="connsiteX1" fmla="*/ 1024128 w 1024128"/>
              <a:gd name="connsiteY1" fmla="*/ 512064 h 1024128"/>
              <a:gd name="connsiteX2" fmla="*/ 512064 w 1024128"/>
              <a:gd name="connsiteY2" fmla="*/ 1024128 h 1024128"/>
              <a:gd name="connsiteX3" fmla="*/ 0 w 1024128"/>
              <a:gd name="connsiteY3" fmla="*/ 512064 h 1024128"/>
              <a:gd name="connsiteX4" fmla="*/ 512064 w 1024128"/>
              <a:gd name="connsiteY4" fmla="*/ 0 h 102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 h="1024128">
                <a:moveTo>
                  <a:pt x="512064" y="0"/>
                </a:moveTo>
                <a:cubicBezTo>
                  <a:pt x="794869" y="0"/>
                  <a:pt x="1024128" y="229259"/>
                  <a:pt x="1024128" y="512064"/>
                </a:cubicBezTo>
                <a:cubicBezTo>
                  <a:pt x="1024128" y="794869"/>
                  <a:pt x="794869" y="1024128"/>
                  <a:pt x="512064" y="1024128"/>
                </a:cubicBezTo>
                <a:cubicBezTo>
                  <a:pt x="229259" y="1024128"/>
                  <a:pt x="0" y="794869"/>
                  <a:pt x="0" y="512064"/>
                </a:cubicBezTo>
                <a:cubicBezTo>
                  <a:pt x="0" y="229259"/>
                  <a:pt x="229259" y="0"/>
                  <a:pt x="512064" y="0"/>
                </a:cubicBezTo>
                <a:close/>
              </a:path>
            </a:pathLst>
          </a:custGeom>
        </p:spPr>
        <p:txBody>
          <a:bodyPr rtlCol="0">
            <a:noAutofit/>
          </a:bodyPr>
          <a:lstStyle/>
          <a:p>
            <a:pPr lvl="0"/>
            <a:endParaRPr lang="en-US" noProof="0"/>
          </a:p>
        </p:txBody>
      </p:sp>
      <p:sp>
        <p:nvSpPr>
          <p:cNvPr id="44" name="Picture Placeholder 43"/>
          <p:cNvSpPr>
            <a:spLocks noGrp="1"/>
          </p:cNvSpPr>
          <p:nvPr>
            <p:ph type="pic" sz="quarter" idx="19"/>
          </p:nvPr>
        </p:nvSpPr>
        <p:spPr>
          <a:xfrm>
            <a:off x="2871558" y="4479432"/>
            <a:ext cx="1024128" cy="1024128"/>
          </a:xfrm>
          <a:custGeom>
            <a:avLst/>
            <a:gdLst>
              <a:gd name="connsiteX0" fmla="*/ 512064 w 1024128"/>
              <a:gd name="connsiteY0" fmla="*/ 0 h 1024128"/>
              <a:gd name="connsiteX1" fmla="*/ 1024128 w 1024128"/>
              <a:gd name="connsiteY1" fmla="*/ 512064 h 1024128"/>
              <a:gd name="connsiteX2" fmla="*/ 512064 w 1024128"/>
              <a:gd name="connsiteY2" fmla="*/ 1024128 h 1024128"/>
              <a:gd name="connsiteX3" fmla="*/ 0 w 1024128"/>
              <a:gd name="connsiteY3" fmla="*/ 512064 h 1024128"/>
              <a:gd name="connsiteX4" fmla="*/ 512064 w 1024128"/>
              <a:gd name="connsiteY4" fmla="*/ 0 h 102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 h="1024128">
                <a:moveTo>
                  <a:pt x="512064" y="0"/>
                </a:moveTo>
                <a:cubicBezTo>
                  <a:pt x="794869" y="0"/>
                  <a:pt x="1024128" y="229259"/>
                  <a:pt x="1024128" y="512064"/>
                </a:cubicBezTo>
                <a:cubicBezTo>
                  <a:pt x="1024128" y="794869"/>
                  <a:pt x="794869" y="1024128"/>
                  <a:pt x="512064" y="1024128"/>
                </a:cubicBezTo>
                <a:cubicBezTo>
                  <a:pt x="229259" y="1024128"/>
                  <a:pt x="0" y="794869"/>
                  <a:pt x="0" y="512064"/>
                </a:cubicBezTo>
                <a:cubicBezTo>
                  <a:pt x="0" y="229259"/>
                  <a:pt x="229259" y="0"/>
                  <a:pt x="512064" y="0"/>
                </a:cubicBezTo>
                <a:close/>
              </a:path>
            </a:pathLst>
          </a:custGeom>
        </p:spPr>
        <p:txBody>
          <a:bodyPr rtlCol="0">
            <a:noAutofit/>
          </a:bodyPr>
          <a:lstStyle/>
          <a:p>
            <a:pPr lvl="0"/>
            <a:endParaRPr lang="en-US" noProof="0"/>
          </a:p>
        </p:txBody>
      </p:sp>
      <p:sp>
        <p:nvSpPr>
          <p:cNvPr id="43" name="Picture Placeholder 42"/>
          <p:cNvSpPr>
            <a:spLocks noGrp="1"/>
          </p:cNvSpPr>
          <p:nvPr>
            <p:ph type="pic" sz="quarter" idx="20"/>
          </p:nvPr>
        </p:nvSpPr>
        <p:spPr>
          <a:xfrm>
            <a:off x="1063306" y="4479432"/>
            <a:ext cx="1024128" cy="1024128"/>
          </a:xfrm>
          <a:custGeom>
            <a:avLst/>
            <a:gdLst>
              <a:gd name="connsiteX0" fmla="*/ 512064 w 1024128"/>
              <a:gd name="connsiteY0" fmla="*/ 0 h 1024128"/>
              <a:gd name="connsiteX1" fmla="*/ 1024128 w 1024128"/>
              <a:gd name="connsiteY1" fmla="*/ 512064 h 1024128"/>
              <a:gd name="connsiteX2" fmla="*/ 512064 w 1024128"/>
              <a:gd name="connsiteY2" fmla="*/ 1024128 h 1024128"/>
              <a:gd name="connsiteX3" fmla="*/ 0 w 1024128"/>
              <a:gd name="connsiteY3" fmla="*/ 512064 h 1024128"/>
              <a:gd name="connsiteX4" fmla="*/ 512064 w 1024128"/>
              <a:gd name="connsiteY4" fmla="*/ 0 h 102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 h="1024128">
                <a:moveTo>
                  <a:pt x="512064" y="0"/>
                </a:moveTo>
                <a:cubicBezTo>
                  <a:pt x="794869" y="0"/>
                  <a:pt x="1024128" y="229259"/>
                  <a:pt x="1024128" y="512064"/>
                </a:cubicBezTo>
                <a:cubicBezTo>
                  <a:pt x="1024128" y="794869"/>
                  <a:pt x="794869" y="1024128"/>
                  <a:pt x="512064" y="1024128"/>
                </a:cubicBezTo>
                <a:cubicBezTo>
                  <a:pt x="229259" y="1024128"/>
                  <a:pt x="0" y="794869"/>
                  <a:pt x="0" y="512064"/>
                </a:cubicBezTo>
                <a:cubicBezTo>
                  <a:pt x="0" y="229259"/>
                  <a:pt x="229259" y="0"/>
                  <a:pt x="512064" y="0"/>
                </a:cubicBez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4104609746"/>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0_Title Slide">
    <p:spTree>
      <p:nvGrpSpPr>
        <p:cNvPr id="1" name=""/>
        <p:cNvGrpSpPr/>
        <p:nvPr/>
      </p:nvGrpSpPr>
      <p:grpSpPr>
        <a:xfrm>
          <a:off x="0" y="0"/>
          <a:ext cx="0" cy="0"/>
          <a:chOff x="0" y="0"/>
          <a:chExt cx="0" cy="0"/>
        </a:xfrm>
      </p:grpSpPr>
      <p:sp>
        <p:nvSpPr>
          <p:cNvPr id="27" name="Picture Placeholder 26"/>
          <p:cNvSpPr>
            <a:spLocks noGrp="1"/>
          </p:cNvSpPr>
          <p:nvPr>
            <p:ph type="pic" sz="quarter" idx="10"/>
          </p:nvPr>
        </p:nvSpPr>
        <p:spPr>
          <a:xfrm>
            <a:off x="843330" y="1902443"/>
            <a:ext cx="1167400" cy="1167400"/>
          </a:xfrm>
          <a:custGeom>
            <a:avLst/>
            <a:gdLst>
              <a:gd name="connsiteX0" fmla="*/ 0 w 1167400"/>
              <a:gd name="connsiteY0" fmla="*/ 0 h 1167400"/>
              <a:gd name="connsiteX1" fmla="*/ 1167400 w 1167400"/>
              <a:gd name="connsiteY1" fmla="*/ 0 h 1167400"/>
              <a:gd name="connsiteX2" fmla="*/ 1167400 w 1167400"/>
              <a:gd name="connsiteY2" fmla="*/ 1167400 h 1167400"/>
              <a:gd name="connsiteX3" fmla="*/ 0 w 1167400"/>
              <a:gd name="connsiteY3" fmla="*/ 1167400 h 1167400"/>
            </a:gdLst>
            <a:ahLst/>
            <a:cxnLst>
              <a:cxn ang="0">
                <a:pos x="connsiteX0" y="connsiteY0"/>
              </a:cxn>
              <a:cxn ang="0">
                <a:pos x="connsiteX1" y="connsiteY1"/>
              </a:cxn>
              <a:cxn ang="0">
                <a:pos x="connsiteX2" y="connsiteY2"/>
              </a:cxn>
              <a:cxn ang="0">
                <a:pos x="connsiteX3" y="connsiteY3"/>
              </a:cxn>
            </a:cxnLst>
            <a:rect l="l" t="t" r="r" b="b"/>
            <a:pathLst>
              <a:path w="1167400" h="1167400">
                <a:moveTo>
                  <a:pt x="0" y="0"/>
                </a:moveTo>
                <a:lnTo>
                  <a:pt x="1167400" y="0"/>
                </a:lnTo>
                <a:lnTo>
                  <a:pt x="1167400" y="1167400"/>
                </a:lnTo>
                <a:lnTo>
                  <a:pt x="0" y="1167400"/>
                </a:lnTo>
                <a:close/>
              </a:path>
            </a:pathLst>
          </a:custGeom>
        </p:spPr>
        <p:txBody>
          <a:bodyPr rtlCol="0">
            <a:noAutofit/>
          </a:bodyPr>
          <a:lstStyle/>
          <a:p>
            <a:pPr lvl="0"/>
            <a:endParaRPr lang="en-US" noProof="0"/>
          </a:p>
        </p:txBody>
      </p:sp>
      <p:sp>
        <p:nvSpPr>
          <p:cNvPr id="31" name="Picture Placeholder 30"/>
          <p:cNvSpPr>
            <a:spLocks noGrp="1"/>
          </p:cNvSpPr>
          <p:nvPr>
            <p:ph type="pic" sz="quarter" idx="11"/>
          </p:nvPr>
        </p:nvSpPr>
        <p:spPr>
          <a:xfrm>
            <a:off x="3517458" y="1902442"/>
            <a:ext cx="1167400" cy="1167400"/>
          </a:xfrm>
          <a:custGeom>
            <a:avLst/>
            <a:gdLst>
              <a:gd name="connsiteX0" fmla="*/ 0 w 1167400"/>
              <a:gd name="connsiteY0" fmla="*/ 0 h 1167400"/>
              <a:gd name="connsiteX1" fmla="*/ 1167400 w 1167400"/>
              <a:gd name="connsiteY1" fmla="*/ 0 h 1167400"/>
              <a:gd name="connsiteX2" fmla="*/ 1167400 w 1167400"/>
              <a:gd name="connsiteY2" fmla="*/ 1167400 h 1167400"/>
              <a:gd name="connsiteX3" fmla="*/ 0 w 1167400"/>
              <a:gd name="connsiteY3" fmla="*/ 1167400 h 1167400"/>
            </a:gdLst>
            <a:ahLst/>
            <a:cxnLst>
              <a:cxn ang="0">
                <a:pos x="connsiteX0" y="connsiteY0"/>
              </a:cxn>
              <a:cxn ang="0">
                <a:pos x="connsiteX1" y="connsiteY1"/>
              </a:cxn>
              <a:cxn ang="0">
                <a:pos x="connsiteX2" y="connsiteY2"/>
              </a:cxn>
              <a:cxn ang="0">
                <a:pos x="connsiteX3" y="connsiteY3"/>
              </a:cxn>
            </a:cxnLst>
            <a:rect l="l" t="t" r="r" b="b"/>
            <a:pathLst>
              <a:path w="1167400" h="1167400">
                <a:moveTo>
                  <a:pt x="0" y="0"/>
                </a:moveTo>
                <a:lnTo>
                  <a:pt x="1167400" y="0"/>
                </a:lnTo>
                <a:lnTo>
                  <a:pt x="1167400" y="1167400"/>
                </a:lnTo>
                <a:lnTo>
                  <a:pt x="0" y="1167400"/>
                </a:lnTo>
                <a:close/>
              </a:path>
            </a:pathLst>
          </a:custGeom>
        </p:spPr>
        <p:txBody>
          <a:bodyPr rtlCol="0">
            <a:noAutofit/>
          </a:bodyPr>
          <a:lstStyle/>
          <a:p>
            <a:pPr lvl="0"/>
            <a:endParaRPr lang="en-US" noProof="0"/>
          </a:p>
        </p:txBody>
      </p:sp>
      <p:sp>
        <p:nvSpPr>
          <p:cNvPr id="33" name="Picture Placeholder 32"/>
          <p:cNvSpPr>
            <a:spLocks noGrp="1"/>
          </p:cNvSpPr>
          <p:nvPr>
            <p:ph type="pic" sz="quarter" idx="12"/>
          </p:nvPr>
        </p:nvSpPr>
        <p:spPr>
          <a:xfrm>
            <a:off x="6191587" y="1902442"/>
            <a:ext cx="1167400" cy="1167400"/>
          </a:xfrm>
          <a:custGeom>
            <a:avLst/>
            <a:gdLst>
              <a:gd name="connsiteX0" fmla="*/ 0 w 1167400"/>
              <a:gd name="connsiteY0" fmla="*/ 0 h 1167400"/>
              <a:gd name="connsiteX1" fmla="*/ 1167400 w 1167400"/>
              <a:gd name="connsiteY1" fmla="*/ 0 h 1167400"/>
              <a:gd name="connsiteX2" fmla="*/ 1167400 w 1167400"/>
              <a:gd name="connsiteY2" fmla="*/ 1167400 h 1167400"/>
              <a:gd name="connsiteX3" fmla="*/ 0 w 1167400"/>
              <a:gd name="connsiteY3" fmla="*/ 1167400 h 1167400"/>
            </a:gdLst>
            <a:ahLst/>
            <a:cxnLst>
              <a:cxn ang="0">
                <a:pos x="connsiteX0" y="connsiteY0"/>
              </a:cxn>
              <a:cxn ang="0">
                <a:pos x="connsiteX1" y="connsiteY1"/>
              </a:cxn>
              <a:cxn ang="0">
                <a:pos x="connsiteX2" y="connsiteY2"/>
              </a:cxn>
              <a:cxn ang="0">
                <a:pos x="connsiteX3" y="connsiteY3"/>
              </a:cxn>
            </a:cxnLst>
            <a:rect l="l" t="t" r="r" b="b"/>
            <a:pathLst>
              <a:path w="1167400" h="1167400">
                <a:moveTo>
                  <a:pt x="0" y="0"/>
                </a:moveTo>
                <a:lnTo>
                  <a:pt x="1167400" y="0"/>
                </a:lnTo>
                <a:lnTo>
                  <a:pt x="1167400" y="1167400"/>
                </a:lnTo>
                <a:lnTo>
                  <a:pt x="0" y="1167400"/>
                </a:lnTo>
                <a:close/>
              </a:path>
            </a:pathLst>
          </a:custGeom>
        </p:spPr>
        <p:txBody>
          <a:bodyPr rtlCol="0">
            <a:noAutofit/>
          </a:bodyPr>
          <a:lstStyle/>
          <a:p>
            <a:pPr lvl="0"/>
            <a:endParaRPr lang="en-US" noProof="0"/>
          </a:p>
        </p:txBody>
      </p:sp>
      <p:sp>
        <p:nvSpPr>
          <p:cNvPr id="36" name="Picture Placeholder 35"/>
          <p:cNvSpPr>
            <a:spLocks noGrp="1"/>
          </p:cNvSpPr>
          <p:nvPr>
            <p:ph type="pic" sz="quarter" idx="13"/>
          </p:nvPr>
        </p:nvSpPr>
        <p:spPr>
          <a:xfrm>
            <a:off x="8865716" y="1902442"/>
            <a:ext cx="1167400" cy="1167400"/>
          </a:xfrm>
          <a:custGeom>
            <a:avLst/>
            <a:gdLst>
              <a:gd name="connsiteX0" fmla="*/ 0 w 1167400"/>
              <a:gd name="connsiteY0" fmla="*/ 0 h 1167400"/>
              <a:gd name="connsiteX1" fmla="*/ 1167400 w 1167400"/>
              <a:gd name="connsiteY1" fmla="*/ 0 h 1167400"/>
              <a:gd name="connsiteX2" fmla="*/ 1167400 w 1167400"/>
              <a:gd name="connsiteY2" fmla="*/ 1167400 h 1167400"/>
              <a:gd name="connsiteX3" fmla="*/ 0 w 1167400"/>
              <a:gd name="connsiteY3" fmla="*/ 1167400 h 1167400"/>
            </a:gdLst>
            <a:ahLst/>
            <a:cxnLst>
              <a:cxn ang="0">
                <a:pos x="connsiteX0" y="connsiteY0"/>
              </a:cxn>
              <a:cxn ang="0">
                <a:pos x="connsiteX1" y="connsiteY1"/>
              </a:cxn>
              <a:cxn ang="0">
                <a:pos x="connsiteX2" y="connsiteY2"/>
              </a:cxn>
              <a:cxn ang="0">
                <a:pos x="connsiteX3" y="connsiteY3"/>
              </a:cxn>
            </a:cxnLst>
            <a:rect l="l" t="t" r="r" b="b"/>
            <a:pathLst>
              <a:path w="1167400" h="1167400">
                <a:moveTo>
                  <a:pt x="0" y="0"/>
                </a:moveTo>
                <a:lnTo>
                  <a:pt x="1167400" y="0"/>
                </a:lnTo>
                <a:lnTo>
                  <a:pt x="1167400" y="1167400"/>
                </a:lnTo>
                <a:lnTo>
                  <a:pt x="0" y="1167400"/>
                </a:lnTo>
                <a:close/>
              </a:path>
            </a:pathLst>
          </a:custGeom>
        </p:spPr>
        <p:txBody>
          <a:bodyPr rtlCol="0">
            <a:noAutofit/>
          </a:bodyPr>
          <a:lstStyle/>
          <a:p>
            <a:pPr lvl="0"/>
            <a:endParaRPr lang="en-US" noProof="0"/>
          </a:p>
        </p:txBody>
      </p:sp>
      <p:sp>
        <p:nvSpPr>
          <p:cNvPr id="39" name="Picture Placeholder 38"/>
          <p:cNvSpPr>
            <a:spLocks noGrp="1"/>
          </p:cNvSpPr>
          <p:nvPr>
            <p:ph type="pic" sz="quarter" idx="14"/>
          </p:nvPr>
        </p:nvSpPr>
        <p:spPr>
          <a:xfrm>
            <a:off x="843329" y="3367371"/>
            <a:ext cx="911335" cy="911335"/>
          </a:xfrm>
          <a:custGeom>
            <a:avLst/>
            <a:gdLst>
              <a:gd name="connsiteX0" fmla="*/ 0 w 911335"/>
              <a:gd name="connsiteY0" fmla="*/ 0 h 911335"/>
              <a:gd name="connsiteX1" fmla="*/ 911335 w 911335"/>
              <a:gd name="connsiteY1" fmla="*/ 0 h 911335"/>
              <a:gd name="connsiteX2" fmla="*/ 911335 w 911335"/>
              <a:gd name="connsiteY2" fmla="*/ 911335 h 911335"/>
              <a:gd name="connsiteX3" fmla="*/ 0 w 911335"/>
              <a:gd name="connsiteY3" fmla="*/ 911335 h 911335"/>
            </a:gdLst>
            <a:ahLst/>
            <a:cxnLst>
              <a:cxn ang="0">
                <a:pos x="connsiteX0" y="connsiteY0"/>
              </a:cxn>
              <a:cxn ang="0">
                <a:pos x="connsiteX1" y="connsiteY1"/>
              </a:cxn>
              <a:cxn ang="0">
                <a:pos x="connsiteX2" y="connsiteY2"/>
              </a:cxn>
              <a:cxn ang="0">
                <a:pos x="connsiteX3" y="connsiteY3"/>
              </a:cxn>
            </a:cxnLst>
            <a:rect l="l" t="t" r="r" b="b"/>
            <a:pathLst>
              <a:path w="911335" h="911335">
                <a:moveTo>
                  <a:pt x="0" y="0"/>
                </a:moveTo>
                <a:lnTo>
                  <a:pt x="911335" y="0"/>
                </a:lnTo>
                <a:lnTo>
                  <a:pt x="911335" y="911335"/>
                </a:lnTo>
                <a:lnTo>
                  <a:pt x="0" y="911335"/>
                </a:lnTo>
                <a:close/>
              </a:path>
            </a:pathLst>
          </a:custGeom>
        </p:spPr>
        <p:txBody>
          <a:bodyPr rtlCol="0">
            <a:noAutofit/>
          </a:bodyPr>
          <a:lstStyle/>
          <a:p>
            <a:pPr lvl="0"/>
            <a:endParaRPr lang="en-US" noProof="0"/>
          </a:p>
        </p:txBody>
      </p:sp>
      <p:sp>
        <p:nvSpPr>
          <p:cNvPr id="42" name="Picture Placeholder 41"/>
          <p:cNvSpPr>
            <a:spLocks noGrp="1"/>
          </p:cNvSpPr>
          <p:nvPr>
            <p:ph type="pic" sz="quarter" idx="15"/>
          </p:nvPr>
        </p:nvSpPr>
        <p:spPr>
          <a:xfrm>
            <a:off x="843329" y="4590874"/>
            <a:ext cx="911335" cy="911335"/>
          </a:xfrm>
          <a:custGeom>
            <a:avLst/>
            <a:gdLst>
              <a:gd name="connsiteX0" fmla="*/ 0 w 911335"/>
              <a:gd name="connsiteY0" fmla="*/ 0 h 911335"/>
              <a:gd name="connsiteX1" fmla="*/ 911335 w 911335"/>
              <a:gd name="connsiteY1" fmla="*/ 0 h 911335"/>
              <a:gd name="connsiteX2" fmla="*/ 911335 w 911335"/>
              <a:gd name="connsiteY2" fmla="*/ 911335 h 911335"/>
              <a:gd name="connsiteX3" fmla="*/ 0 w 911335"/>
              <a:gd name="connsiteY3" fmla="*/ 911335 h 911335"/>
            </a:gdLst>
            <a:ahLst/>
            <a:cxnLst>
              <a:cxn ang="0">
                <a:pos x="connsiteX0" y="connsiteY0"/>
              </a:cxn>
              <a:cxn ang="0">
                <a:pos x="connsiteX1" y="connsiteY1"/>
              </a:cxn>
              <a:cxn ang="0">
                <a:pos x="connsiteX2" y="connsiteY2"/>
              </a:cxn>
              <a:cxn ang="0">
                <a:pos x="connsiteX3" y="connsiteY3"/>
              </a:cxn>
            </a:cxnLst>
            <a:rect l="l" t="t" r="r" b="b"/>
            <a:pathLst>
              <a:path w="911335" h="911335">
                <a:moveTo>
                  <a:pt x="0" y="0"/>
                </a:moveTo>
                <a:lnTo>
                  <a:pt x="911335" y="0"/>
                </a:lnTo>
                <a:lnTo>
                  <a:pt x="911335" y="911335"/>
                </a:lnTo>
                <a:lnTo>
                  <a:pt x="0" y="911335"/>
                </a:lnTo>
                <a:close/>
              </a:path>
            </a:pathLst>
          </a:custGeom>
        </p:spPr>
        <p:txBody>
          <a:bodyPr rtlCol="0">
            <a:noAutofit/>
          </a:bodyPr>
          <a:lstStyle/>
          <a:p>
            <a:pPr lvl="0"/>
            <a:endParaRPr lang="en-US" noProof="0"/>
          </a:p>
        </p:txBody>
      </p:sp>
      <p:sp>
        <p:nvSpPr>
          <p:cNvPr id="52" name="Picture Placeholder 51"/>
          <p:cNvSpPr>
            <a:spLocks noGrp="1"/>
          </p:cNvSpPr>
          <p:nvPr>
            <p:ph type="pic" sz="quarter" idx="16"/>
          </p:nvPr>
        </p:nvSpPr>
        <p:spPr>
          <a:xfrm>
            <a:off x="3517458" y="3367371"/>
            <a:ext cx="911335" cy="911335"/>
          </a:xfrm>
          <a:custGeom>
            <a:avLst/>
            <a:gdLst>
              <a:gd name="connsiteX0" fmla="*/ 0 w 911335"/>
              <a:gd name="connsiteY0" fmla="*/ 0 h 911335"/>
              <a:gd name="connsiteX1" fmla="*/ 911335 w 911335"/>
              <a:gd name="connsiteY1" fmla="*/ 0 h 911335"/>
              <a:gd name="connsiteX2" fmla="*/ 911335 w 911335"/>
              <a:gd name="connsiteY2" fmla="*/ 911335 h 911335"/>
              <a:gd name="connsiteX3" fmla="*/ 0 w 911335"/>
              <a:gd name="connsiteY3" fmla="*/ 911335 h 911335"/>
            </a:gdLst>
            <a:ahLst/>
            <a:cxnLst>
              <a:cxn ang="0">
                <a:pos x="connsiteX0" y="connsiteY0"/>
              </a:cxn>
              <a:cxn ang="0">
                <a:pos x="connsiteX1" y="connsiteY1"/>
              </a:cxn>
              <a:cxn ang="0">
                <a:pos x="connsiteX2" y="connsiteY2"/>
              </a:cxn>
              <a:cxn ang="0">
                <a:pos x="connsiteX3" y="connsiteY3"/>
              </a:cxn>
            </a:cxnLst>
            <a:rect l="l" t="t" r="r" b="b"/>
            <a:pathLst>
              <a:path w="911335" h="911335">
                <a:moveTo>
                  <a:pt x="0" y="0"/>
                </a:moveTo>
                <a:lnTo>
                  <a:pt x="911335" y="0"/>
                </a:lnTo>
                <a:lnTo>
                  <a:pt x="911335" y="911335"/>
                </a:lnTo>
                <a:lnTo>
                  <a:pt x="0" y="911335"/>
                </a:lnTo>
                <a:close/>
              </a:path>
            </a:pathLst>
          </a:custGeom>
        </p:spPr>
        <p:txBody>
          <a:bodyPr rtlCol="0">
            <a:noAutofit/>
          </a:bodyPr>
          <a:lstStyle/>
          <a:p>
            <a:pPr lvl="0"/>
            <a:endParaRPr lang="en-US" noProof="0"/>
          </a:p>
        </p:txBody>
      </p:sp>
      <p:sp>
        <p:nvSpPr>
          <p:cNvPr id="53" name="Picture Placeholder 52"/>
          <p:cNvSpPr>
            <a:spLocks noGrp="1"/>
          </p:cNvSpPr>
          <p:nvPr>
            <p:ph type="pic" sz="quarter" idx="17"/>
          </p:nvPr>
        </p:nvSpPr>
        <p:spPr>
          <a:xfrm>
            <a:off x="3517458" y="4590874"/>
            <a:ext cx="911335" cy="911335"/>
          </a:xfrm>
          <a:custGeom>
            <a:avLst/>
            <a:gdLst>
              <a:gd name="connsiteX0" fmla="*/ 0 w 911335"/>
              <a:gd name="connsiteY0" fmla="*/ 0 h 911335"/>
              <a:gd name="connsiteX1" fmla="*/ 911335 w 911335"/>
              <a:gd name="connsiteY1" fmla="*/ 0 h 911335"/>
              <a:gd name="connsiteX2" fmla="*/ 911335 w 911335"/>
              <a:gd name="connsiteY2" fmla="*/ 911335 h 911335"/>
              <a:gd name="connsiteX3" fmla="*/ 0 w 911335"/>
              <a:gd name="connsiteY3" fmla="*/ 911335 h 911335"/>
            </a:gdLst>
            <a:ahLst/>
            <a:cxnLst>
              <a:cxn ang="0">
                <a:pos x="connsiteX0" y="connsiteY0"/>
              </a:cxn>
              <a:cxn ang="0">
                <a:pos x="connsiteX1" y="connsiteY1"/>
              </a:cxn>
              <a:cxn ang="0">
                <a:pos x="connsiteX2" y="connsiteY2"/>
              </a:cxn>
              <a:cxn ang="0">
                <a:pos x="connsiteX3" y="connsiteY3"/>
              </a:cxn>
            </a:cxnLst>
            <a:rect l="l" t="t" r="r" b="b"/>
            <a:pathLst>
              <a:path w="911335" h="911335">
                <a:moveTo>
                  <a:pt x="0" y="0"/>
                </a:moveTo>
                <a:lnTo>
                  <a:pt x="911335" y="0"/>
                </a:lnTo>
                <a:lnTo>
                  <a:pt x="911335" y="911335"/>
                </a:lnTo>
                <a:lnTo>
                  <a:pt x="0" y="911335"/>
                </a:lnTo>
                <a:close/>
              </a:path>
            </a:pathLst>
          </a:custGeom>
        </p:spPr>
        <p:txBody>
          <a:bodyPr rtlCol="0">
            <a:noAutofit/>
          </a:bodyPr>
          <a:lstStyle/>
          <a:p>
            <a:pPr lvl="0"/>
            <a:endParaRPr lang="en-US" noProof="0"/>
          </a:p>
        </p:txBody>
      </p:sp>
      <p:sp>
        <p:nvSpPr>
          <p:cNvPr id="54" name="Picture Placeholder 53"/>
          <p:cNvSpPr>
            <a:spLocks noGrp="1"/>
          </p:cNvSpPr>
          <p:nvPr>
            <p:ph type="pic" sz="quarter" idx="18"/>
          </p:nvPr>
        </p:nvSpPr>
        <p:spPr>
          <a:xfrm>
            <a:off x="6191586" y="3367371"/>
            <a:ext cx="911335" cy="911335"/>
          </a:xfrm>
          <a:custGeom>
            <a:avLst/>
            <a:gdLst>
              <a:gd name="connsiteX0" fmla="*/ 0 w 911335"/>
              <a:gd name="connsiteY0" fmla="*/ 0 h 911335"/>
              <a:gd name="connsiteX1" fmla="*/ 911335 w 911335"/>
              <a:gd name="connsiteY1" fmla="*/ 0 h 911335"/>
              <a:gd name="connsiteX2" fmla="*/ 911335 w 911335"/>
              <a:gd name="connsiteY2" fmla="*/ 911335 h 911335"/>
              <a:gd name="connsiteX3" fmla="*/ 0 w 911335"/>
              <a:gd name="connsiteY3" fmla="*/ 911335 h 911335"/>
            </a:gdLst>
            <a:ahLst/>
            <a:cxnLst>
              <a:cxn ang="0">
                <a:pos x="connsiteX0" y="connsiteY0"/>
              </a:cxn>
              <a:cxn ang="0">
                <a:pos x="connsiteX1" y="connsiteY1"/>
              </a:cxn>
              <a:cxn ang="0">
                <a:pos x="connsiteX2" y="connsiteY2"/>
              </a:cxn>
              <a:cxn ang="0">
                <a:pos x="connsiteX3" y="connsiteY3"/>
              </a:cxn>
            </a:cxnLst>
            <a:rect l="l" t="t" r="r" b="b"/>
            <a:pathLst>
              <a:path w="911335" h="911335">
                <a:moveTo>
                  <a:pt x="0" y="0"/>
                </a:moveTo>
                <a:lnTo>
                  <a:pt x="911335" y="0"/>
                </a:lnTo>
                <a:lnTo>
                  <a:pt x="911335" y="911335"/>
                </a:lnTo>
                <a:lnTo>
                  <a:pt x="0" y="911335"/>
                </a:lnTo>
                <a:close/>
              </a:path>
            </a:pathLst>
          </a:custGeom>
        </p:spPr>
        <p:txBody>
          <a:bodyPr rtlCol="0">
            <a:noAutofit/>
          </a:bodyPr>
          <a:lstStyle/>
          <a:p>
            <a:pPr lvl="0"/>
            <a:endParaRPr lang="en-US" noProof="0"/>
          </a:p>
        </p:txBody>
      </p:sp>
      <p:sp>
        <p:nvSpPr>
          <p:cNvPr id="55" name="Picture Placeholder 54"/>
          <p:cNvSpPr>
            <a:spLocks noGrp="1"/>
          </p:cNvSpPr>
          <p:nvPr>
            <p:ph type="pic" sz="quarter" idx="19"/>
          </p:nvPr>
        </p:nvSpPr>
        <p:spPr>
          <a:xfrm>
            <a:off x="6191586" y="4590874"/>
            <a:ext cx="911335" cy="911335"/>
          </a:xfrm>
          <a:custGeom>
            <a:avLst/>
            <a:gdLst>
              <a:gd name="connsiteX0" fmla="*/ 0 w 911335"/>
              <a:gd name="connsiteY0" fmla="*/ 0 h 911335"/>
              <a:gd name="connsiteX1" fmla="*/ 911335 w 911335"/>
              <a:gd name="connsiteY1" fmla="*/ 0 h 911335"/>
              <a:gd name="connsiteX2" fmla="*/ 911335 w 911335"/>
              <a:gd name="connsiteY2" fmla="*/ 911335 h 911335"/>
              <a:gd name="connsiteX3" fmla="*/ 0 w 911335"/>
              <a:gd name="connsiteY3" fmla="*/ 911335 h 911335"/>
            </a:gdLst>
            <a:ahLst/>
            <a:cxnLst>
              <a:cxn ang="0">
                <a:pos x="connsiteX0" y="connsiteY0"/>
              </a:cxn>
              <a:cxn ang="0">
                <a:pos x="connsiteX1" y="connsiteY1"/>
              </a:cxn>
              <a:cxn ang="0">
                <a:pos x="connsiteX2" y="connsiteY2"/>
              </a:cxn>
              <a:cxn ang="0">
                <a:pos x="connsiteX3" y="connsiteY3"/>
              </a:cxn>
            </a:cxnLst>
            <a:rect l="l" t="t" r="r" b="b"/>
            <a:pathLst>
              <a:path w="911335" h="911335">
                <a:moveTo>
                  <a:pt x="0" y="0"/>
                </a:moveTo>
                <a:lnTo>
                  <a:pt x="911335" y="0"/>
                </a:lnTo>
                <a:lnTo>
                  <a:pt x="911335" y="911335"/>
                </a:lnTo>
                <a:lnTo>
                  <a:pt x="0" y="911335"/>
                </a:lnTo>
                <a:close/>
              </a:path>
            </a:pathLst>
          </a:custGeom>
        </p:spPr>
        <p:txBody>
          <a:bodyPr rtlCol="0">
            <a:noAutofit/>
          </a:bodyPr>
          <a:lstStyle/>
          <a:p>
            <a:pPr lvl="0"/>
            <a:endParaRPr lang="en-US" noProof="0"/>
          </a:p>
        </p:txBody>
      </p:sp>
      <p:sp>
        <p:nvSpPr>
          <p:cNvPr id="57" name="Picture Placeholder 56"/>
          <p:cNvSpPr>
            <a:spLocks noGrp="1"/>
          </p:cNvSpPr>
          <p:nvPr>
            <p:ph type="pic" sz="quarter" idx="20"/>
          </p:nvPr>
        </p:nvSpPr>
        <p:spPr>
          <a:xfrm>
            <a:off x="8865714" y="3367371"/>
            <a:ext cx="911335" cy="911335"/>
          </a:xfrm>
          <a:custGeom>
            <a:avLst/>
            <a:gdLst>
              <a:gd name="connsiteX0" fmla="*/ 0 w 911335"/>
              <a:gd name="connsiteY0" fmla="*/ 0 h 911335"/>
              <a:gd name="connsiteX1" fmla="*/ 911335 w 911335"/>
              <a:gd name="connsiteY1" fmla="*/ 0 h 911335"/>
              <a:gd name="connsiteX2" fmla="*/ 911335 w 911335"/>
              <a:gd name="connsiteY2" fmla="*/ 911335 h 911335"/>
              <a:gd name="connsiteX3" fmla="*/ 0 w 911335"/>
              <a:gd name="connsiteY3" fmla="*/ 911335 h 911335"/>
            </a:gdLst>
            <a:ahLst/>
            <a:cxnLst>
              <a:cxn ang="0">
                <a:pos x="connsiteX0" y="connsiteY0"/>
              </a:cxn>
              <a:cxn ang="0">
                <a:pos x="connsiteX1" y="connsiteY1"/>
              </a:cxn>
              <a:cxn ang="0">
                <a:pos x="connsiteX2" y="connsiteY2"/>
              </a:cxn>
              <a:cxn ang="0">
                <a:pos x="connsiteX3" y="connsiteY3"/>
              </a:cxn>
            </a:cxnLst>
            <a:rect l="l" t="t" r="r" b="b"/>
            <a:pathLst>
              <a:path w="911335" h="911335">
                <a:moveTo>
                  <a:pt x="0" y="0"/>
                </a:moveTo>
                <a:lnTo>
                  <a:pt x="911335" y="0"/>
                </a:lnTo>
                <a:lnTo>
                  <a:pt x="911335" y="911335"/>
                </a:lnTo>
                <a:lnTo>
                  <a:pt x="0" y="911335"/>
                </a:lnTo>
                <a:close/>
              </a:path>
            </a:pathLst>
          </a:custGeom>
        </p:spPr>
        <p:txBody>
          <a:bodyPr rtlCol="0">
            <a:noAutofit/>
          </a:bodyPr>
          <a:lstStyle/>
          <a:p>
            <a:pPr lvl="0"/>
            <a:endParaRPr lang="en-US" noProof="0"/>
          </a:p>
        </p:txBody>
      </p:sp>
      <p:sp>
        <p:nvSpPr>
          <p:cNvPr id="60" name="Picture Placeholder 59"/>
          <p:cNvSpPr>
            <a:spLocks noGrp="1"/>
          </p:cNvSpPr>
          <p:nvPr>
            <p:ph type="pic" sz="quarter" idx="21"/>
          </p:nvPr>
        </p:nvSpPr>
        <p:spPr>
          <a:xfrm>
            <a:off x="8865714" y="4590874"/>
            <a:ext cx="911335" cy="911335"/>
          </a:xfrm>
          <a:custGeom>
            <a:avLst/>
            <a:gdLst>
              <a:gd name="connsiteX0" fmla="*/ 0 w 911335"/>
              <a:gd name="connsiteY0" fmla="*/ 0 h 911335"/>
              <a:gd name="connsiteX1" fmla="*/ 911335 w 911335"/>
              <a:gd name="connsiteY1" fmla="*/ 0 h 911335"/>
              <a:gd name="connsiteX2" fmla="*/ 911335 w 911335"/>
              <a:gd name="connsiteY2" fmla="*/ 911335 h 911335"/>
              <a:gd name="connsiteX3" fmla="*/ 0 w 911335"/>
              <a:gd name="connsiteY3" fmla="*/ 911335 h 911335"/>
            </a:gdLst>
            <a:ahLst/>
            <a:cxnLst>
              <a:cxn ang="0">
                <a:pos x="connsiteX0" y="connsiteY0"/>
              </a:cxn>
              <a:cxn ang="0">
                <a:pos x="connsiteX1" y="connsiteY1"/>
              </a:cxn>
              <a:cxn ang="0">
                <a:pos x="connsiteX2" y="connsiteY2"/>
              </a:cxn>
              <a:cxn ang="0">
                <a:pos x="connsiteX3" y="connsiteY3"/>
              </a:cxn>
            </a:cxnLst>
            <a:rect l="l" t="t" r="r" b="b"/>
            <a:pathLst>
              <a:path w="911335" h="911335">
                <a:moveTo>
                  <a:pt x="0" y="0"/>
                </a:moveTo>
                <a:lnTo>
                  <a:pt x="911335" y="0"/>
                </a:lnTo>
                <a:lnTo>
                  <a:pt x="911335" y="911335"/>
                </a:lnTo>
                <a:lnTo>
                  <a:pt x="0" y="911335"/>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4043922144"/>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3064596" y="2271007"/>
            <a:ext cx="1101969" cy="1101969"/>
          </a:xfrm>
          <a:custGeom>
            <a:avLst/>
            <a:gdLst>
              <a:gd name="connsiteX0" fmla="*/ 0 w 1101969"/>
              <a:gd name="connsiteY0" fmla="*/ 0 h 1101969"/>
              <a:gd name="connsiteX1" fmla="*/ 1101969 w 1101969"/>
              <a:gd name="connsiteY1" fmla="*/ 0 h 1101969"/>
              <a:gd name="connsiteX2" fmla="*/ 1101969 w 1101969"/>
              <a:gd name="connsiteY2" fmla="*/ 1101969 h 1101969"/>
              <a:gd name="connsiteX3" fmla="*/ 0 w 1101969"/>
              <a:gd name="connsiteY3" fmla="*/ 1101969 h 1101969"/>
            </a:gdLst>
            <a:ahLst/>
            <a:cxnLst>
              <a:cxn ang="0">
                <a:pos x="connsiteX0" y="connsiteY0"/>
              </a:cxn>
              <a:cxn ang="0">
                <a:pos x="connsiteX1" y="connsiteY1"/>
              </a:cxn>
              <a:cxn ang="0">
                <a:pos x="connsiteX2" y="connsiteY2"/>
              </a:cxn>
              <a:cxn ang="0">
                <a:pos x="connsiteX3" y="connsiteY3"/>
              </a:cxn>
            </a:cxnLst>
            <a:rect l="l" t="t" r="r" b="b"/>
            <a:pathLst>
              <a:path w="1101969" h="1101969">
                <a:moveTo>
                  <a:pt x="0" y="0"/>
                </a:moveTo>
                <a:lnTo>
                  <a:pt x="1101969" y="0"/>
                </a:lnTo>
                <a:lnTo>
                  <a:pt x="1101969" y="1101969"/>
                </a:lnTo>
                <a:lnTo>
                  <a:pt x="0" y="1101969"/>
                </a:lnTo>
                <a:close/>
              </a:path>
            </a:pathLst>
          </a:custGeom>
        </p:spPr>
        <p:txBody>
          <a:bodyPr rtlCol="0">
            <a:noAutofit/>
          </a:bodyPr>
          <a:lstStyle/>
          <a:p>
            <a:pPr lvl="0"/>
            <a:endParaRPr lang="en-US" noProof="0"/>
          </a:p>
        </p:txBody>
      </p:sp>
      <p:sp>
        <p:nvSpPr>
          <p:cNvPr id="22" name="Picture Placeholder 21"/>
          <p:cNvSpPr>
            <a:spLocks noGrp="1"/>
          </p:cNvSpPr>
          <p:nvPr>
            <p:ph type="pic" sz="quarter" idx="11"/>
          </p:nvPr>
        </p:nvSpPr>
        <p:spPr>
          <a:xfrm>
            <a:off x="1739735" y="3683486"/>
            <a:ext cx="832645" cy="832645"/>
          </a:xfrm>
          <a:custGeom>
            <a:avLst/>
            <a:gdLst>
              <a:gd name="connsiteX0" fmla="*/ 0 w 832645"/>
              <a:gd name="connsiteY0" fmla="*/ 0 h 832645"/>
              <a:gd name="connsiteX1" fmla="*/ 832645 w 832645"/>
              <a:gd name="connsiteY1" fmla="*/ 0 h 832645"/>
              <a:gd name="connsiteX2" fmla="*/ 832645 w 832645"/>
              <a:gd name="connsiteY2" fmla="*/ 832645 h 832645"/>
              <a:gd name="connsiteX3" fmla="*/ 0 w 832645"/>
              <a:gd name="connsiteY3" fmla="*/ 832645 h 832645"/>
            </a:gdLst>
            <a:ahLst/>
            <a:cxnLst>
              <a:cxn ang="0">
                <a:pos x="connsiteX0" y="connsiteY0"/>
              </a:cxn>
              <a:cxn ang="0">
                <a:pos x="connsiteX1" y="connsiteY1"/>
              </a:cxn>
              <a:cxn ang="0">
                <a:pos x="connsiteX2" y="connsiteY2"/>
              </a:cxn>
              <a:cxn ang="0">
                <a:pos x="connsiteX3" y="connsiteY3"/>
              </a:cxn>
            </a:cxnLst>
            <a:rect l="l" t="t" r="r" b="b"/>
            <a:pathLst>
              <a:path w="832645" h="832645">
                <a:moveTo>
                  <a:pt x="0" y="0"/>
                </a:moveTo>
                <a:lnTo>
                  <a:pt x="832645" y="0"/>
                </a:lnTo>
                <a:lnTo>
                  <a:pt x="832645" y="832645"/>
                </a:lnTo>
                <a:lnTo>
                  <a:pt x="0" y="832645"/>
                </a:lnTo>
                <a:close/>
              </a:path>
            </a:pathLst>
          </a:custGeom>
        </p:spPr>
        <p:txBody>
          <a:bodyPr rtlCol="0">
            <a:noAutofit/>
          </a:bodyPr>
          <a:lstStyle/>
          <a:p>
            <a:pPr lvl="0"/>
            <a:endParaRPr lang="en-US" noProof="0"/>
          </a:p>
        </p:txBody>
      </p:sp>
      <p:sp>
        <p:nvSpPr>
          <p:cNvPr id="25" name="Picture Placeholder 24"/>
          <p:cNvSpPr>
            <a:spLocks noGrp="1"/>
          </p:cNvSpPr>
          <p:nvPr>
            <p:ph type="pic" sz="quarter" idx="12"/>
          </p:nvPr>
        </p:nvSpPr>
        <p:spPr>
          <a:xfrm>
            <a:off x="4658781" y="3683486"/>
            <a:ext cx="832645" cy="832645"/>
          </a:xfrm>
          <a:custGeom>
            <a:avLst/>
            <a:gdLst>
              <a:gd name="connsiteX0" fmla="*/ 0 w 832645"/>
              <a:gd name="connsiteY0" fmla="*/ 0 h 832645"/>
              <a:gd name="connsiteX1" fmla="*/ 832645 w 832645"/>
              <a:gd name="connsiteY1" fmla="*/ 0 h 832645"/>
              <a:gd name="connsiteX2" fmla="*/ 832645 w 832645"/>
              <a:gd name="connsiteY2" fmla="*/ 832645 h 832645"/>
              <a:gd name="connsiteX3" fmla="*/ 0 w 832645"/>
              <a:gd name="connsiteY3" fmla="*/ 832645 h 832645"/>
            </a:gdLst>
            <a:ahLst/>
            <a:cxnLst>
              <a:cxn ang="0">
                <a:pos x="connsiteX0" y="connsiteY0"/>
              </a:cxn>
              <a:cxn ang="0">
                <a:pos x="connsiteX1" y="connsiteY1"/>
              </a:cxn>
              <a:cxn ang="0">
                <a:pos x="connsiteX2" y="connsiteY2"/>
              </a:cxn>
              <a:cxn ang="0">
                <a:pos x="connsiteX3" y="connsiteY3"/>
              </a:cxn>
            </a:cxnLst>
            <a:rect l="l" t="t" r="r" b="b"/>
            <a:pathLst>
              <a:path w="832645" h="832645">
                <a:moveTo>
                  <a:pt x="0" y="0"/>
                </a:moveTo>
                <a:lnTo>
                  <a:pt x="832645" y="0"/>
                </a:lnTo>
                <a:lnTo>
                  <a:pt x="832645" y="832645"/>
                </a:lnTo>
                <a:lnTo>
                  <a:pt x="0" y="832645"/>
                </a:lnTo>
                <a:close/>
              </a:path>
            </a:pathLst>
          </a:custGeom>
        </p:spPr>
        <p:txBody>
          <a:bodyPr rtlCol="0">
            <a:noAutofit/>
          </a:bodyPr>
          <a:lstStyle/>
          <a:p>
            <a:pPr lvl="0"/>
            <a:endParaRPr lang="en-US" noProof="0"/>
          </a:p>
        </p:txBody>
      </p:sp>
      <p:sp>
        <p:nvSpPr>
          <p:cNvPr id="28" name="Picture Placeholder 27"/>
          <p:cNvSpPr>
            <a:spLocks noGrp="1"/>
          </p:cNvSpPr>
          <p:nvPr>
            <p:ph type="pic" sz="quarter" idx="13"/>
          </p:nvPr>
        </p:nvSpPr>
        <p:spPr>
          <a:xfrm>
            <a:off x="1059796" y="4949578"/>
            <a:ext cx="832645" cy="832645"/>
          </a:xfrm>
          <a:custGeom>
            <a:avLst/>
            <a:gdLst>
              <a:gd name="connsiteX0" fmla="*/ 0 w 832645"/>
              <a:gd name="connsiteY0" fmla="*/ 0 h 832645"/>
              <a:gd name="connsiteX1" fmla="*/ 832645 w 832645"/>
              <a:gd name="connsiteY1" fmla="*/ 0 h 832645"/>
              <a:gd name="connsiteX2" fmla="*/ 832645 w 832645"/>
              <a:gd name="connsiteY2" fmla="*/ 832645 h 832645"/>
              <a:gd name="connsiteX3" fmla="*/ 0 w 832645"/>
              <a:gd name="connsiteY3" fmla="*/ 832645 h 832645"/>
            </a:gdLst>
            <a:ahLst/>
            <a:cxnLst>
              <a:cxn ang="0">
                <a:pos x="connsiteX0" y="connsiteY0"/>
              </a:cxn>
              <a:cxn ang="0">
                <a:pos x="connsiteX1" y="connsiteY1"/>
              </a:cxn>
              <a:cxn ang="0">
                <a:pos x="connsiteX2" y="connsiteY2"/>
              </a:cxn>
              <a:cxn ang="0">
                <a:pos x="connsiteX3" y="connsiteY3"/>
              </a:cxn>
            </a:cxnLst>
            <a:rect l="l" t="t" r="r" b="b"/>
            <a:pathLst>
              <a:path w="832645" h="832645">
                <a:moveTo>
                  <a:pt x="0" y="0"/>
                </a:moveTo>
                <a:lnTo>
                  <a:pt x="832645" y="0"/>
                </a:lnTo>
                <a:lnTo>
                  <a:pt x="832645" y="832645"/>
                </a:lnTo>
                <a:lnTo>
                  <a:pt x="0" y="832645"/>
                </a:lnTo>
                <a:close/>
              </a:path>
            </a:pathLst>
          </a:custGeom>
        </p:spPr>
        <p:txBody>
          <a:bodyPr rtlCol="0">
            <a:noAutofit/>
          </a:bodyPr>
          <a:lstStyle/>
          <a:p>
            <a:pPr lvl="0"/>
            <a:endParaRPr lang="en-US" noProof="0"/>
          </a:p>
        </p:txBody>
      </p:sp>
      <p:sp>
        <p:nvSpPr>
          <p:cNvPr id="29" name="Picture Placeholder 28"/>
          <p:cNvSpPr>
            <a:spLocks noGrp="1"/>
          </p:cNvSpPr>
          <p:nvPr>
            <p:ph type="pic" sz="quarter" idx="14"/>
          </p:nvPr>
        </p:nvSpPr>
        <p:spPr>
          <a:xfrm>
            <a:off x="2443129" y="4949578"/>
            <a:ext cx="832645" cy="832645"/>
          </a:xfrm>
          <a:custGeom>
            <a:avLst/>
            <a:gdLst>
              <a:gd name="connsiteX0" fmla="*/ 0 w 832645"/>
              <a:gd name="connsiteY0" fmla="*/ 0 h 832645"/>
              <a:gd name="connsiteX1" fmla="*/ 832645 w 832645"/>
              <a:gd name="connsiteY1" fmla="*/ 0 h 832645"/>
              <a:gd name="connsiteX2" fmla="*/ 832645 w 832645"/>
              <a:gd name="connsiteY2" fmla="*/ 832645 h 832645"/>
              <a:gd name="connsiteX3" fmla="*/ 0 w 832645"/>
              <a:gd name="connsiteY3" fmla="*/ 832645 h 832645"/>
            </a:gdLst>
            <a:ahLst/>
            <a:cxnLst>
              <a:cxn ang="0">
                <a:pos x="connsiteX0" y="connsiteY0"/>
              </a:cxn>
              <a:cxn ang="0">
                <a:pos x="connsiteX1" y="connsiteY1"/>
              </a:cxn>
              <a:cxn ang="0">
                <a:pos x="connsiteX2" y="connsiteY2"/>
              </a:cxn>
              <a:cxn ang="0">
                <a:pos x="connsiteX3" y="connsiteY3"/>
              </a:cxn>
            </a:cxnLst>
            <a:rect l="l" t="t" r="r" b="b"/>
            <a:pathLst>
              <a:path w="832645" h="832645">
                <a:moveTo>
                  <a:pt x="0" y="0"/>
                </a:moveTo>
                <a:lnTo>
                  <a:pt x="832645" y="0"/>
                </a:lnTo>
                <a:lnTo>
                  <a:pt x="832645" y="832645"/>
                </a:lnTo>
                <a:lnTo>
                  <a:pt x="0" y="832645"/>
                </a:lnTo>
                <a:close/>
              </a:path>
            </a:pathLst>
          </a:custGeom>
        </p:spPr>
        <p:txBody>
          <a:bodyPr rtlCol="0">
            <a:noAutofit/>
          </a:bodyPr>
          <a:lstStyle/>
          <a:p>
            <a:pPr lvl="0"/>
            <a:endParaRPr lang="en-US" noProof="0"/>
          </a:p>
        </p:txBody>
      </p:sp>
      <p:sp>
        <p:nvSpPr>
          <p:cNvPr id="30" name="Picture Placeholder 29"/>
          <p:cNvSpPr>
            <a:spLocks noGrp="1"/>
          </p:cNvSpPr>
          <p:nvPr>
            <p:ph type="pic" sz="quarter" idx="15"/>
          </p:nvPr>
        </p:nvSpPr>
        <p:spPr>
          <a:xfrm>
            <a:off x="3980220" y="4938163"/>
            <a:ext cx="832645" cy="832645"/>
          </a:xfrm>
          <a:custGeom>
            <a:avLst/>
            <a:gdLst>
              <a:gd name="connsiteX0" fmla="*/ 0 w 832645"/>
              <a:gd name="connsiteY0" fmla="*/ 0 h 832645"/>
              <a:gd name="connsiteX1" fmla="*/ 832645 w 832645"/>
              <a:gd name="connsiteY1" fmla="*/ 0 h 832645"/>
              <a:gd name="connsiteX2" fmla="*/ 832645 w 832645"/>
              <a:gd name="connsiteY2" fmla="*/ 832645 h 832645"/>
              <a:gd name="connsiteX3" fmla="*/ 0 w 832645"/>
              <a:gd name="connsiteY3" fmla="*/ 832645 h 832645"/>
            </a:gdLst>
            <a:ahLst/>
            <a:cxnLst>
              <a:cxn ang="0">
                <a:pos x="connsiteX0" y="connsiteY0"/>
              </a:cxn>
              <a:cxn ang="0">
                <a:pos x="connsiteX1" y="connsiteY1"/>
              </a:cxn>
              <a:cxn ang="0">
                <a:pos x="connsiteX2" y="connsiteY2"/>
              </a:cxn>
              <a:cxn ang="0">
                <a:pos x="connsiteX3" y="connsiteY3"/>
              </a:cxn>
            </a:cxnLst>
            <a:rect l="l" t="t" r="r" b="b"/>
            <a:pathLst>
              <a:path w="832645" h="832645">
                <a:moveTo>
                  <a:pt x="0" y="0"/>
                </a:moveTo>
                <a:lnTo>
                  <a:pt x="832645" y="0"/>
                </a:lnTo>
                <a:lnTo>
                  <a:pt x="832645" y="832645"/>
                </a:lnTo>
                <a:lnTo>
                  <a:pt x="0" y="832645"/>
                </a:lnTo>
                <a:close/>
              </a:path>
            </a:pathLst>
          </a:custGeom>
        </p:spPr>
        <p:txBody>
          <a:bodyPr rtlCol="0">
            <a:noAutofit/>
          </a:bodyPr>
          <a:lstStyle/>
          <a:p>
            <a:pPr lvl="0"/>
            <a:endParaRPr lang="en-US" noProof="0"/>
          </a:p>
        </p:txBody>
      </p:sp>
      <p:sp>
        <p:nvSpPr>
          <p:cNvPr id="31" name="Picture Placeholder 30"/>
          <p:cNvSpPr>
            <a:spLocks noGrp="1"/>
          </p:cNvSpPr>
          <p:nvPr>
            <p:ph type="pic" sz="quarter" idx="16"/>
          </p:nvPr>
        </p:nvSpPr>
        <p:spPr>
          <a:xfrm>
            <a:off x="5363553" y="4938163"/>
            <a:ext cx="832645" cy="832645"/>
          </a:xfrm>
          <a:custGeom>
            <a:avLst/>
            <a:gdLst>
              <a:gd name="connsiteX0" fmla="*/ 0 w 832645"/>
              <a:gd name="connsiteY0" fmla="*/ 0 h 832645"/>
              <a:gd name="connsiteX1" fmla="*/ 832645 w 832645"/>
              <a:gd name="connsiteY1" fmla="*/ 0 h 832645"/>
              <a:gd name="connsiteX2" fmla="*/ 832645 w 832645"/>
              <a:gd name="connsiteY2" fmla="*/ 832645 h 832645"/>
              <a:gd name="connsiteX3" fmla="*/ 0 w 832645"/>
              <a:gd name="connsiteY3" fmla="*/ 832645 h 832645"/>
            </a:gdLst>
            <a:ahLst/>
            <a:cxnLst>
              <a:cxn ang="0">
                <a:pos x="connsiteX0" y="connsiteY0"/>
              </a:cxn>
              <a:cxn ang="0">
                <a:pos x="connsiteX1" y="connsiteY1"/>
              </a:cxn>
              <a:cxn ang="0">
                <a:pos x="connsiteX2" y="connsiteY2"/>
              </a:cxn>
              <a:cxn ang="0">
                <a:pos x="connsiteX3" y="connsiteY3"/>
              </a:cxn>
            </a:cxnLst>
            <a:rect l="l" t="t" r="r" b="b"/>
            <a:pathLst>
              <a:path w="832645" h="832645">
                <a:moveTo>
                  <a:pt x="0" y="0"/>
                </a:moveTo>
                <a:lnTo>
                  <a:pt x="832645" y="0"/>
                </a:lnTo>
                <a:lnTo>
                  <a:pt x="832645" y="832645"/>
                </a:lnTo>
                <a:lnTo>
                  <a:pt x="0" y="832645"/>
                </a:lnTo>
                <a:close/>
              </a:path>
            </a:pathLst>
          </a:custGeom>
        </p:spPr>
        <p:txBody>
          <a:bodyPr rtlCol="0">
            <a:noAutofit/>
          </a:bodyPr>
          <a:lstStyle/>
          <a:p>
            <a:pPr lvl="0"/>
            <a:endParaRPr lang="en-US" noProof="0"/>
          </a:p>
        </p:txBody>
      </p:sp>
      <p:sp>
        <p:nvSpPr>
          <p:cNvPr id="32" name="Picture Placeholder 31"/>
          <p:cNvSpPr>
            <a:spLocks noGrp="1"/>
          </p:cNvSpPr>
          <p:nvPr>
            <p:ph type="pic" sz="quarter" idx="17"/>
          </p:nvPr>
        </p:nvSpPr>
        <p:spPr>
          <a:xfrm>
            <a:off x="7380513" y="3701533"/>
            <a:ext cx="832645" cy="832645"/>
          </a:xfrm>
          <a:custGeom>
            <a:avLst/>
            <a:gdLst>
              <a:gd name="connsiteX0" fmla="*/ 0 w 832645"/>
              <a:gd name="connsiteY0" fmla="*/ 0 h 832645"/>
              <a:gd name="connsiteX1" fmla="*/ 832645 w 832645"/>
              <a:gd name="connsiteY1" fmla="*/ 0 h 832645"/>
              <a:gd name="connsiteX2" fmla="*/ 832645 w 832645"/>
              <a:gd name="connsiteY2" fmla="*/ 832645 h 832645"/>
              <a:gd name="connsiteX3" fmla="*/ 0 w 832645"/>
              <a:gd name="connsiteY3" fmla="*/ 832645 h 832645"/>
            </a:gdLst>
            <a:ahLst/>
            <a:cxnLst>
              <a:cxn ang="0">
                <a:pos x="connsiteX0" y="connsiteY0"/>
              </a:cxn>
              <a:cxn ang="0">
                <a:pos x="connsiteX1" y="connsiteY1"/>
              </a:cxn>
              <a:cxn ang="0">
                <a:pos x="connsiteX2" y="connsiteY2"/>
              </a:cxn>
              <a:cxn ang="0">
                <a:pos x="connsiteX3" y="connsiteY3"/>
              </a:cxn>
            </a:cxnLst>
            <a:rect l="l" t="t" r="r" b="b"/>
            <a:pathLst>
              <a:path w="832645" h="832645">
                <a:moveTo>
                  <a:pt x="0" y="0"/>
                </a:moveTo>
                <a:lnTo>
                  <a:pt x="832645" y="0"/>
                </a:lnTo>
                <a:lnTo>
                  <a:pt x="832645" y="832645"/>
                </a:lnTo>
                <a:lnTo>
                  <a:pt x="0" y="832645"/>
                </a:lnTo>
                <a:close/>
              </a:path>
            </a:pathLst>
          </a:custGeom>
        </p:spPr>
        <p:txBody>
          <a:bodyPr rtlCol="0">
            <a:noAutofit/>
          </a:bodyPr>
          <a:lstStyle/>
          <a:p>
            <a:pPr lvl="0"/>
            <a:endParaRPr lang="en-US" noProof="0"/>
          </a:p>
        </p:txBody>
      </p:sp>
      <p:sp>
        <p:nvSpPr>
          <p:cNvPr id="33" name="Picture Placeholder 32"/>
          <p:cNvSpPr>
            <a:spLocks noGrp="1"/>
          </p:cNvSpPr>
          <p:nvPr>
            <p:ph type="pic" sz="quarter" idx="18"/>
          </p:nvPr>
        </p:nvSpPr>
        <p:spPr>
          <a:xfrm>
            <a:off x="8851528" y="3676481"/>
            <a:ext cx="832645" cy="832645"/>
          </a:xfrm>
          <a:custGeom>
            <a:avLst/>
            <a:gdLst>
              <a:gd name="connsiteX0" fmla="*/ 0 w 832645"/>
              <a:gd name="connsiteY0" fmla="*/ 0 h 832645"/>
              <a:gd name="connsiteX1" fmla="*/ 832645 w 832645"/>
              <a:gd name="connsiteY1" fmla="*/ 0 h 832645"/>
              <a:gd name="connsiteX2" fmla="*/ 832645 w 832645"/>
              <a:gd name="connsiteY2" fmla="*/ 832645 h 832645"/>
              <a:gd name="connsiteX3" fmla="*/ 0 w 832645"/>
              <a:gd name="connsiteY3" fmla="*/ 832645 h 832645"/>
            </a:gdLst>
            <a:ahLst/>
            <a:cxnLst>
              <a:cxn ang="0">
                <a:pos x="connsiteX0" y="connsiteY0"/>
              </a:cxn>
              <a:cxn ang="0">
                <a:pos x="connsiteX1" y="connsiteY1"/>
              </a:cxn>
              <a:cxn ang="0">
                <a:pos x="connsiteX2" y="connsiteY2"/>
              </a:cxn>
              <a:cxn ang="0">
                <a:pos x="connsiteX3" y="connsiteY3"/>
              </a:cxn>
            </a:cxnLst>
            <a:rect l="l" t="t" r="r" b="b"/>
            <a:pathLst>
              <a:path w="832645" h="832645">
                <a:moveTo>
                  <a:pt x="0" y="0"/>
                </a:moveTo>
                <a:lnTo>
                  <a:pt x="832645" y="0"/>
                </a:lnTo>
                <a:lnTo>
                  <a:pt x="832645" y="832645"/>
                </a:lnTo>
                <a:lnTo>
                  <a:pt x="0" y="832645"/>
                </a:lnTo>
                <a:close/>
              </a:path>
            </a:pathLst>
          </a:custGeom>
        </p:spPr>
        <p:txBody>
          <a:bodyPr rtlCol="0">
            <a:noAutofit/>
          </a:bodyPr>
          <a:lstStyle/>
          <a:p>
            <a:pPr lvl="0"/>
            <a:endParaRPr lang="en-US" noProof="0"/>
          </a:p>
        </p:txBody>
      </p:sp>
      <p:sp>
        <p:nvSpPr>
          <p:cNvPr id="34" name="Picture Placeholder 33"/>
          <p:cNvSpPr>
            <a:spLocks noGrp="1"/>
          </p:cNvSpPr>
          <p:nvPr>
            <p:ph type="pic" sz="quarter" idx="19"/>
          </p:nvPr>
        </p:nvSpPr>
        <p:spPr>
          <a:xfrm>
            <a:off x="10310515" y="3660655"/>
            <a:ext cx="832645" cy="832645"/>
          </a:xfrm>
          <a:custGeom>
            <a:avLst/>
            <a:gdLst>
              <a:gd name="connsiteX0" fmla="*/ 0 w 832645"/>
              <a:gd name="connsiteY0" fmla="*/ 0 h 832645"/>
              <a:gd name="connsiteX1" fmla="*/ 832645 w 832645"/>
              <a:gd name="connsiteY1" fmla="*/ 0 h 832645"/>
              <a:gd name="connsiteX2" fmla="*/ 832645 w 832645"/>
              <a:gd name="connsiteY2" fmla="*/ 832645 h 832645"/>
              <a:gd name="connsiteX3" fmla="*/ 0 w 832645"/>
              <a:gd name="connsiteY3" fmla="*/ 832645 h 832645"/>
            </a:gdLst>
            <a:ahLst/>
            <a:cxnLst>
              <a:cxn ang="0">
                <a:pos x="connsiteX0" y="connsiteY0"/>
              </a:cxn>
              <a:cxn ang="0">
                <a:pos x="connsiteX1" y="connsiteY1"/>
              </a:cxn>
              <a:cxn ang="0">
                <a:pos x="connsiteX2" y="connsiteY2"/>
              </a:cxn>
              <a:cxn ang="0">
                <a:pos x="connsiteX3" y="connsiteY3"/>
              </a:cxn>
            </a:cxnLst>
            <a:rect l="l" t="t" r="r" b="b"/>
            <a:pathLst>
              <a:path w="832645" h="832645">
                <a:moveTo>
                  <a:pt x="0" y="0"/>
                </a:moveTo>
                <a:lnTo>
                  <a:pt x="832645" y="0"/>
                </a:lnTo>
                <a:lnTo>
                  <a:pt x="832645" y="832645"/>
                </a:lnTo>
                <a:lnTo>
                  <a:pt x="0" y="832645"/>
                </a:lnTo>
                <a:close/>
              </a:path>
            </a:pathLst>
          </a:custGeom>
        </p:spPr>
        <p:txBody>
          <a:bodyPr rtlCol="0">
            <a:noAutofit/>
          </a:bodyPr>
          <a:lstStyle/>
          <a:p>
            <a:pPr lvl="0"/>
            <a:endParaRPr lang="en-US" noProof="0"/>
          </a:p>
        </p:txBody>
      </p:sp>
      <p:sp>
        <p:nvSpPr>
          <p:cNvPr id="35" name="Picture Placeholder 34"/>
          <p:cNvSpPr>
            <a:spLocks noGrp="1"/>
          </p:cNvSpPr>
          <p:nvPr>
            <p:ph type="pic" sz="quarter" idx="20"/>
          </p:nvPr>
        </p:nvSpPr>
        <p:spPr>
          <a:xfrm>
            <a:off x="9566506" y="4926748"/>
            <a:ext cx="832645" cy="832645"/>
          </a:xfrm>
          <a:custGeom>
            <a:avLst/>
            <a:gdLst>
              <a:gd name="connsiteX0" fmla="*/ 0 w 832645"/>
              <a:gd name="connsiteY0" fmla="*/ 0 h 832645"/>
              <a:gd name="connsiteX1" fmla="*/ 832645 w 832645"/>
              <a:gd name="connsiteY1" fmla="*/ 0 h 832645"/>
              <a:gd name="connsiteX2" fmla="*/ 832645 w 832645"/>
              <a:gd name="connsiteY2" fmla="*/ 832645 h 832645"/>
              <a:gd name="connsiteX3" fmla="*/ 0 w 832645"/>
              <a:gd name="connsiteY3" fmla="*/ 832645 h 832645"/>
            </a:gdLst>
            <a:ahLst/>
            <a:cxnLst>
              <a:cxn ang="0">
                <a:pos x="connsiteX0" y="connsiteY0"/>
              </a:cxn>
              <a:cxn ang="0">
                <a:pos x="connsiteX1" y="connsiteY1"/>
              </a:cxn>
              <a:cxn ang="0">
                <a:pos x="connsiteX2" y="connsiteY2"/>
              </a:cxn>
              <a:cxn ang="0">
                <a:pos x="connsiteX3" y="connsiteY3"/>
              </a:cxn>
            </a:cxnLst>
            <a:rect l="l" t="t" r="r" b="b"/>
            <a:pathLst>
              <a:path w="832645" h="832645">
                <a:moveTo>
                  <a:pt x="0" y="0"/>
                </a:moveTo>
                <a:lnTo>
                  <a:pt x="832645" y="0"/>
                </a:lnTo>
                <a:lnTo>
                  <a:pt x="832645" y="832645"/>
                </a:lnTo>
                <a:lnTo>
                  <a:pt x="0" y="832645"/>
                </a:lnTo>
                <a:close/>
              </a:path>
            </a:pathLst>
          </a:custGeom>
        </p:spPr>
        <p:txBody>
          <a:bodyPr rtlCol="0">
            <a:noAutofit/>
          </a:bodyPr>
          <a:lstStyle/>
          <a:p>
            <a:pPr lvl="0"/>
            <a:endParaRPr lang="en-US" noProof="0"/>
          </a:p>
        </p:txBody>
      </p:sp>
      <p:sp>
        <p:nvSpPr>
          <p:cNvPr id="36" name="Picture Placeholder 35"/>
          <p:cNvSpPr>
            <a:spLocks noGrp="1"/>
          </p:cNvSpPr>
          <p:nvPr>
            <p:ph type="pic" sz="quarter" idx="21"/>
          </p:nvPr>
        </p:nvSpPr>
        <p:spPr>
          <a:xfrm>
            <a:off x="8194906" y="4938163"/>
            <a:ext cx="832645" cy="832645"/>
          </a:xfrm>
          <a:custGeom>
            <a:avLst/>
            <a:gdLst>
              <a:gd name="connsiteX0" fmla="*/ 0 w 832645"/>
              <a:gd name="connsiteY0" fmla="*/ 0 h 832645"/>
              <a:gd name="connsiteX1" fmla="*/ 832645 w 832645"/>
              <a:gd name="connsiteY1" fmla="*/ 0 h 832645"/>
              <a:gd name="connsiteX2" fmla="*/ 832645 w 832645"/>
              <a:gd name="connsiteY2" fmla="*/ 832645 h 832645"/>
              <a:gd name="connsiteX3" fmla="*/ 0 w 832645"/>
              <a:gd name="connsiteY3" fmla="*/ 832645 h 832645"/>
            </a:gdLst>
            <a:ahLst/>
            <a:cxnLst>
              <a:cxn ang="0">
                <a:pos x="connsiteX0" y="connsiteY0"/>
              </a:cxn>
              <a:cxn ang="0">
                <a:pos x="connsiteX1" y="connsiteY1"/>
              </a:cxn>
              <a:cxn ang="0">
                <a:pos x="connsiteX2" y="connsiteY2"/>
              </a:cxn>
              <a:cxn ang="0">
                <a:pos x="connsiteX3" y="connsiteY3"/>
              </a:cxn>
            </a:cxnLst>
            <a:rect l="l" t="t" r="r" b="b"/>
            <a:pathLst>
              <a:path w="832645" h="832645">
                <a:moveTo>
                  <a:pt x="0" y="0"/>
                </a:moveTo>
                <a:lnTo>
                  <a:pt x="832645" y="0"/>
                </a:lnTo>
                <a:lnTo>
                  <a:pt x="832645" y="832645"/>
                </a:lnTo>
                <a:lnTo>
                  <a:pt x="0" y="832645"/>
                </a:lnTo>
                <a:close/>
              </a:path>
            </a:pathLst>
          </a:custGeom>
        </p:spPr>
        <p:txBody>
          <a:bodyPr rtlCol="0">
            <a:noAutofit/>
          </a:bodyPr>
          <a:lstStyle/>
          <a:p>
            <a:pPr lvl="0"/>
            <a:endParaRPr lang="en-US" noProof="0"/>
          </a:p>
        </p:txBody>
      </p:sp>
      <p:sp>
        <p:nvSpPr>
          <p:cNvPr id="37" name="Picture Placeholder 36"/>
          <p:cNvSpPr>
            <a:spLocks noGrp="1"/>
          </p:cNvSpPr>
          <p:nvPr>
            <p:ph type="pic" sz="quarter" idx="22"/>
          </p:nvPr>
        </p:nvSpPr>
        <p:spPr>
          <a:xfrm>
            <a:off x="8716865" y="2248176"/>
            <a:ext cx="1101969" cy="1101969"/>
          </a:xfrm>
          <a:custGeom>
            <a:avLst/>
            <a:gdLst>
              <a:gd name="connsiteX0" fmla="*/ 0 w 1101969"/>
              <a:gd name="connsiteY0" fmla="*/ 0 h 1101969"/>
              <a:gd name="connsiteX1" fmla="*/ 1101969 w 1101969"/>
              <a:gd name="connsiteY1" fmla="*/ 0 h 1101969"/>
              <a:gd name="connsiteX2" fmla="*/ 1101969 w 1101969"/>
              <a:gd name="connsiteY2" fmla="*/ 1101969 h 1101969"/>
              <a:gd name="connsiteX3" fmla="*/ 0 w 1101969"/>
              <a:gd name="connsiteY3" fmla="*/ 1101969 h 1101969"/>
            </a:gdLst>
            <a:ahLst/>
            <a:cxnLst>
              <a:cxn ang="0">
                <a:pos x="connsiteX0" y="connsiteY0"/>
              </a:cxn>
              <a:cxn ang="0">
                <a:pos x="connsiteX1" y="connsiteY1"/>
              </a:cxn>
              <a:cxn ang="0">
                <a:pos x="connsiteX2" y="connsiteY2"/>
              </a:cxn>
              <a:cxn ang="0">
                <a:pos x="connsiteX3" y="connsiteY3"/>
              </a:cxn>
            </a:cxnLst>
            <a:rect l="l" t="t" r="r" b="b"/>
            <a:pathLst>
              <a:path w="1101969" h="1101969">
                <a:moveTo>
                  <a:pt x="0" y="0"/>
                </a:moveTo>
                <a:lnTo>
                  <a:pt x="1101969" y="0"/>
                </a:lnTo>
                <a:lnTo>
                  <a:pt x="1101969" y="1101969"/>
                </a:lnTo>
                <a:lnTo>
                  <a:pt x="0" y="1101969"/>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3517436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456486" y="-1"/>
            <a:ext cx="5735514" cy="5735517"/>
          </a:xfrm>
          <a:custGeom>
            <a:avLst/>
            <a:gdLst>
              <a:gd name="connsiteX0" fmla="*/ 5735514 w 5735514"/>
              <a:gd name="connsiteY0" fmla="*/ 0 h 5735517"/>
              <a:gd name="connsiteX1" fmla="*/ 5735514 w 5735514"/>
              <a:gd name="connsiteY1" fmla="*/ 5735517 h 5735517"/>
              <a:gd name="connsiteX2" fmla="*/ 0 w 5735514"/>
              <a:gd name="connsiteY2" fmla="*/ 5101 h 5735517"/>
            </a:gdLst>
            <a:ahLst/>
            <a:cxnLst>
              <a:cxn ang="0">
                <a:pos x="connsiteX0" y="connsiteY0"/>
              </a:cxn>
              <a:cxn ang="0">
                <a:pos x="connsiteX1" y="connsiteY1"/>
              </a:cxn>
              <a:cxn ang="0">
                <a:pos x="connsiteX2" y="connsiteY2"/>
              </a:cxn>
            </a:cxnLst>
            <a:rect l="l" t="t" r="r" b="b"/>
            <a:pathLst>
              <a:path w="5735514" h="5735517">
                <a:moveTo>
                  <a:pt x="5735514" y="0"/>
                </a:moveTo>
                <a:lnTo>
                  <a:pt x="5735514" y="5735517"/>
                </a:lnTo>
                <a:cubicBezTo>
                  <a:pt x="2569867" y="5735517"/>
                  <a:pt x="2815" y="3170746"/>
                  <a:pt x="0" y="5101"/>
                </a:cubicBez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15500698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7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1239864"/>
            <a:ext cx="4215679" cy="5618136"/>
          </a:xfrm>
          <a:custGeom>
            <a:avLst/>
            <a:gdLst>
              <a:gd name="connsiteX0" fmla="*/ 0 w 2641783"/>
              <a:gd name="connsiteY0" fmla="*/ 0 h 3788229"/>
              <a:gd name="connsiteX1" fmla="*/ 2641783 w 2641783"/>
              <a:gd name="connsiteY1" fmla="*/ 0 h 3788229"/>
              <a:gd name="connsiteX2" fmla="*/ 2641783 w 2641783"/>
              <a:gd name="connsiteY2" fmla="*/ 3788229 h 3788229"/>
              <a:gd name="connsiteX3" fmla="*/ 0 w 2641783"/>
              <a:gd name="connsiteY3" fmla="*/ 3788229 h 3788229"/>
            </a:gdLst>
            <a:ahLst/>
            <a:cxnLst>
              <a:cxn ang="0">
                <a:pos x="connsiteX0" y="connsiteY0"/>
              </a:cxn>
              <a:cxn ang="0">
                <a:pos x="connsiteX1" y="connsiteY1"/>
              </a:cxn>
              <a:cxn ang="0">
                <a:pos x="connsiteX2" y="connsiteY2"/>
              </a:cxn>
              <a:cxn ang="0">
                <a:pos x="connsiteX3" y="connsiteY3"/>
              </a:cxn>
            </a:cxnLst>
            <a:rect l="l" t="t" r="r" b="b"/>
            <a:pathLst>
              <a:path w="2641783" h="3788229">
                <a:moveTo>
                  <a:pt x="0" y="0"/>
                </a:moveTo>
                <a:lnTo>
                  <a:pt x="2641783" y="0"/>
                </a:lnTo>
                <a:lnTo>
                  <a:pt x="2641783" y="3788229"/>
                </a:lnTo>
                <a:lnTo>
                  <a:pt x="0" y="3788229"/>
                </a:lnTo>
                <a:close/>
              </a:path>
            </a:pathLst>
          </a:custGeom>
        </p:spPr>
        <p:txBody>
          <a:bodyPr rtlCol="0">
            <a:noAutofit/>
          </a:bodyPr>
          <a:lstStyle/>
          <a:p>
            <a:pPr lvl="0"/>
            <a:endParaRPr lang="en-US" noProof="0"/>
          </a:p>
        </p:txBody>
      </p:sp>
      <p:sp>
        <p:nvSpPr>
          <p:cNvPr id="12" name="Picture Placeholder 11"/>
          <p:cNvSpPr>
            <a:spLocks noGrp="1"/>
          </p:cNvSpPr>
          <p:nvPr>
            <p:ph type="pic" sz="quarter" idx="11"/>
          </p:nvPr>
        </p:nvSpPr>
        <p:spPr>
          <a:xfrm>
            <a:off x="5553250" y="1239864"/>
            <a:ext cx="4215679" cy="5618136"/>
          </a:xfrm>
          <a:custGeom>
            <a:avLst/>
            <a:gdLst>
              <a:gd name="connsiteX0" fmla="*/ 0 w 2641783"/>
              <a:gd name="connsiteY0" fmla="*/ 0 h 3788229"/>
              <a:gd name="connsiteX1" fmla="*/ 2641783 w 2641783"/>
              <a:gd name="connsiteY1" fmla="*/ 0 h 3788229"/>
              <a:gd name="connsiteX2" fmla="*/ 2641783 w 2641783"/>
              <a:gd name="connsiteY2" fmla="*/ 3788229 h 3788229"/>
              <a:gd name="connsiteX3" fmla="*/ 0 w 2641783"/>
              <a:gd name="connsiteY3" fmla="*/ 3788229 h 3788229"/>
            </a:gdLst>
            <a:ahLst/>
            <a:cxnLst>
              <a:cxn ang="0">
                <a:pos x="connsiteX0" y="connsiteY0"/>
              </a:cxn>
              <a:cxn ang="0">
                <a:pos x="connsiteX1" y="connsiteY1"/>
              </a:cxn>
              <a:cxn ang="0">
                <a:pos x="connsiteX2" y="connsiteY2"/>
              </a:cxn>
              <a:cxn ang="0">
                <a:pos x="connsiteX3" y="connsiteY3"/>
              </a:cxn>
            </a:cxnLst>
            <a:rect l="l" t="t" r="r" b="b"/>
            <a:pathLst>
              <a:path w="2641783" h="3788229">
                <a:moveTo>
                  <a:pt x="0" y="0"/>
                </a:moveTo>
                <a:lnTo>
                  <a:pt x="2641783" y="0"/>
                </a:lnTo>
                <a:lnTo>
                  <a:pt x="2641783" y="3788229"/>
                </a:lnTo>
                <a:lnTo>
                  <a:pt x="0" y="3788229"/>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969735342"/>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91"/>
        <p:cNvGrpSpPr/>
        <p:nvPr/>
      </p:nvGrpSpPr>
      <p:grpSpPr>
        <a:xfrm>
          <a:off x="0" y="0"/>
          <a:ext cx="0" cy="0"/>
          <a:chOff x="0" y="0"/>
          <a:chExt cx="0" cy="0"/>
        </a:xfrm>
      </p:grpSpPr>
      <p:sp>
        <p:nvSpPr>
          <p:cNvPr id="92" name="Google Shape;92;p11"/>
          <p:cNvSpPr txBox="1">
            <a:spLocks noGrp="1"/>
          </p:cNvSpPr>
          <p:nvPr>
            <p:ph type="title"/>
          </p:nvPr>
        </p:nvSpPr>
        <p:spPr>
          <a:xfrm>
            <a:off x="493977" y="593367"/>
            <a:ext cx="11280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E6F9B"/>
              </a:buClr>
              <a:buSzPts val="2800"/>
              <a:buFont typeface="Muli"/>
              <a:buNone/>
              <a:defRPr>
                <a:solidFill>
                  <a:srgbClr val="4E6F9B"/>
                </a:solidFill>
                <a:latin typeface="Muli"/>
                <a:ea typeface="Muli"/>
                <a:cs typeface="Muli"/>
                <a:sym typeface="Muli"/>
              </a:defRPr>
            </a:lvl1pPr>
            <a:lvl2pPr lvl="1" rtl="0">
              <a:spcBef>
                <a:spcPts val="0"/>
              </a:spcBef>
              <a:spcAft>
                <a:spcPts val="0"/>
              </a:spcAft>
              <a:buClr>
                <a:srgbClr val="4E6F9B"/>
              </a:buClr>
              <a:buSzPts val="2800"/>
              <a:buFont typeface="Muli"/>
              <a:buNone/>
              <a:defRPr>
                <a:solidFill>
                  <a:srgbClr val="4E6F9B"/>
                </a:solidFill>
                <a:latin typeface="Muli"/>
                <a:ea typeface="Muli"/>
                <a:cs typeface="Muli"/>
                <a:sym typeface="Muli"/>
              </a:defRPr>
            </a:lvl2pPr>
            <a:lvl3pPr lvl="2" rtl="0">
              <a:spcBef>
                <a:spcPts val="0"/>
              </a:spcBef>
              <a:spcAft>
                <a:spcPts val="0"/>
              </a:spcAft>
              <a:buClr>
                <a:srgbClr val="4E6F9B"/>
              </a:buClr>
              <a:buSzPts val="2800"/>
              <a:buFont typeface="Muli"/>
              <a:buNone/>
              <a:defRPr>
                <a:solidFill>
                  <a:srgbClr val="4E6F9B"/>
                </a:solidFill>
                <a:latin typeface="Muli"/>
                <a:ea typeface="Muli"/>
                <a:cs typeface="Muli"/>
                <a:sym typeface="Muli"/>
              </a:defRPr>
            </a:lvl3pPr>
            <a:lvl4pPr lvl="3" rtl="0">
              <a:spcBef>
                <a:spcPts val="0"/>
              </a:spcBef>
              <a:spcAft>
                <a:spcPts val="0"/>
              </a:spcAft>
              <a:buClr>
                <a:srgbClr val="4E6F9B"/>
              </a:buClr>
              <a:buSzPts val="2800"/>
              <a:buFont typeface="Muli"/>
              <a:buNone/>
              <a:defRPr>
                <a:solidFill>
                  <a:srgbClr val="4E6F9B"/>
                </a:solidFill>
                <a:latin typeface="Muli"/>
                <a:ea typeface="Muli"/>
                <a:cs typeface="Muli"/>
                <a:sym typeface="Muli"/>
              </a:defRPr>
            </a:lvl4pPr>
            <a:lvl5pPr lvl="4" rtl="0">
              <a:spcBef>
                <a:spcPts val="0"/>
              </a:spcBef>
              <a:spcAft>
                <a:spcPts val="0"/>
              </a:spcAft>
              <a:buClr>
                <a:srgbClr val="4E6F9B"/>
              </a:buClr>
              <a:buSzPts val="2800"/>
              <a:buFont typeface="Muli"/>
              <a:buNone/>
              <a:defRPr>
                <a:solidFill>
                  <a:srgbClr val="4E6F9B"/>
                </a:solidFill>
                <a:latin typeface="Muli"/>
                <a:ea typeface="Muli"/>
                <a:cs typeface="Muli"/>
                <a:sym typeface="Muli"/>
              </a:defRPr>
            </a:lvl5pPr>
            <a:lvl6pPr lvl="5" rtl="0">
              <a:spcBef>
                <a:spcPts val="0"/>
              </a:spcBef>
              <a:spcAft>
                <a:spcPts val="0"/>
              </a:spcAft>
              <a:buClr>
                <a:srgbClr val="4E6F9B"/>
              </a:buClr>
              <a:buSzPts val="2800"/>
              <a:buFont typeface="Muli"/>
              <a:buNone/>
              <a:defRPr>
                <a:solidFill>
                  <a:srgbClr val="4E6F9B"/>
                </a:solidFill>
                <a:latin typeface="Muli"/>
                <a:ea typeface="Muli"/>
                <a:cs typeface="Muli"/>
                <a:sym typeface="Muli"/>
              </a:defRPr>
            </a:lvl6pPr>
            <a:lvl7pPr lvl="6" rtl="0">
              <a:spcBef>
                <a:spcPts val="0"/>
              </a:spcBef>
              <a:spcAft>
                <a:spcPts val="0"/>
              </a:spcAft>
              <a:buClr>
                <a:srgbClr val="4E6F9B"/>
              </a:buClr>
              <a:buSzPts val="2800"/>
              <a:buFont typeface="Muli"/>
              <a:buNone/>
              <a:defRPr>
                <a:solidFill>
                  <a:srgbClr val="4E6F9B"/>
                </a:solidFill>
                <a:latin typeface="Muli"/>
                <a:ea typeface="Muli"/>
                <a:cs typeface="Muli"/>
                <a:sym typeface="Muli"/>
              </a:defRPr>
            </a:lvl7pPr>
            <a:lvl8pPr lvl="7" rtl="0">
              <a:spcBef>
                <a:spcPts val="0"/>
              </a:spcBef>
              <a:spcAft>
                <a:spcPts val="0"/>
              </a:spcAft>
              <a:buClr>
                <a:srgbClr val="4E6F9B"/>
              </a:buClr>
              <a:buSzPts val="2800"/>
              <a:buFont typeface="Muli"/>
              <a:buNone/>
              <a:defRPr>
                <a:solidFill>
                  <a:srgbClr val="4E6F9B"/>
                </a:solidFill>
                <a:latin typeface="Muli"/>
                <a:ea typeface="Muli"/>
                <a:cs typeface="Muli"/>
                <a:sym typeface="Muli"/>
              </a:defRPr>
            </a:lvl8pPr>
            <a:lvl9pPr lvl="8" rtl="0">
              <a:spcBef>
                <a:spcPts val="0"/>
              </a:spcBef>
              <a:spcAft>
                <a:spcPts val="0"/>
              </a:spcAft>
              <a:buClr>
                <a:srgbClr val="4E6F9B"/>
              </a:buClr>
              <a:buSzPts val="2800"/>
              <a:buFont typeface="Muli"/>
              <a:buNone/>
              <a:defRPr>
                <a:solidFill>
                  <a:srgbClr val="4E6F9B"/>
                </a:solidFill>
                <a:latin typeface="Muli"/>
                <a:ea typeface="Muli"/>
                <a:cs typeface="Muli"/>
                <a:sym typeface="Muli"/>
              </a:defRPr>
            </a:lvl9pPr>
          </a:lstStyle>
          <a:p>
            <a:endParaRPr/>
          </a:p>
        </p:txBody>
      </p:sp>
      <p:sp>
        <p:nvSpPr>
          <p:cNvPr id="93" name="Google Shape;93;p11"/>
          <p:cNvSpPr txBox="1">
            <a:spLocks noGrp="1"/>
          </p:cNvSpPr>
          <p:nvPr>
            <p:ph type="body" idx="1"/>
          </p:nvPr>
        </p:nvSpPr>
        <p:spPr>
          <a:xfrm>
            <a:off x="493967" y="1797867"/>
            <a:ext cx="51884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Muli"/>
              <a:buChar char="●"/>
              <a:defRPr>
                <a:latin typeface="Muli"/>
                <a:ea typeface="Muli"/>
                <a:cs typeface="Muli"/>
                <a:sym typeface="Muli"/>
              </a:defRPr>
            </a:lvl1pPr>
            <a:lvl2pPr marL="914400" lvl="1" indent="-317500" rtl="0">
              <a:spcBef>
                <a:spcPts val="1600"/>
              </a:spcBef>
              <a:spcAft>
                <a:spcPts val="0"/>
              </a:spcAft>
              <a:buSzPts val="1400"/>
              <a:buFont typeface="Muli"/>
              <a:buChar char="○"/>
              <a:defRPr>
                <a:latin typeface="Muli"/>
                <a:ea typeface="Muli"/>
                <a:cs typeface="Muli"/>
                <a:sym typeface="Muli"/>
              </a:defRPr>
            </a:lvl2pPr>
            <a:lvl3pPr marL="1371600" lvl="2" indent="-317500" rtl="0">
              <a:spcBef>
                <a:spcPts val="1600"/>
              </a:spcBef>
              <a:spcAft>
                <a:spcPts val="0"/>
              </a:spcAft>
              <a:buSzPts val="1400"/>
              <a:buFont typeface="Muli"/>
              <a:buChar char="■"/>
              <a:defRPr>
                <a:latin typeface="Muli"/>
                <a:ea typeface="Muli"/>
                <a:cs typeface="Muli"/>
                <a:sym typeface="Muli"/>
              </a:defRPr>
            </a:lvl3pPr>
            <a:lvl4pPr marL="1828800" lvl="3" indent="-317500" rtl="0">
              <a:spcBef>
                <a:spcPts val="1600"/>
              </a:spcBef>
              <a:spcAft>
                <a:spcPts val="0"/>
              </a:spcAft>
              <a:buSzPts val="1400"/>
              <a:buFont typeface="Muli"/>
              <a:buChar char="●"/>
              <a:defRPr>
                <a:latin typeface="Muli"/>
                <a:ea typeface="Muli"/>
                <a:cs typeface="Muli"/>
                <a:sym typeface="Muli"/>
              </a:defRPr>
            </a:lvl4pPr>
            <a:lvl5pPr marL="2286000" lvl="4" indent="-317500" rtl="0">
              <a:spcBef>
                <a:spcPts val="1600"/>
              </a:spcBef>
              <a:spcAft>
                <a:spcPts val="0"/>
              </a:spcAft>
              <a:buSzPts val="1400"/>
              <a:buFont typeface="Muli"/>
              <a:buChar char="○"/>
              <a:defRPr>
                <a:latin typeface="Muli"/>
                <a:ea typeface="Muli"/>
                <a:cs typeface="Muli"/>
                <a:sym typeface="Muli"/>
              </a:defRPr>
            </a:lvl5pPr>
            <a:lvl6pPr marL="2743200" lvl="5" indent="-317500" rtl="0">
              <a:spcBef>
                <a:spcPts val="1600"/>
              </a:spcBef>
              <a:spcAft>
                <a:spcPts val="0"/>
              </a:spcAft>
              <a:buSzPts val="1400"/>
              <a:buFont typeface="Muli"/>
              <a:buChar char="■"/>
              <a:defRPr>
                <a:latin typeface="Muli"/>
                <a:ea typeface="Muli"/>
                <a:cs typeface="Muli"/>
                <a:sym typeface="Muli"/>
              </a:defRPr>
            </a:lvl6pPr>
            <a:lvl7pPr marL="3200400" lvl="6" indent="-317500" rtl="0">
              <a:spcBef>
                <a:spcPts val="1600"/>
              </a:spcBef>
              <a:spcAft>
                <a:spcPts val="0"/>
              </a:spcAft>
              <a:buSzPts val="1400"/>
              <a:buFont typeface="Muli"/>
              <a:buChar char="●"/>
              <a:defRPr>
                <a:latin typeface="Muli"/>
                <a:ea typeface="Muli"/>
                <a:cs typeface="Muli"/>
                <a:sym typeface="Muli"/>
              </a:defRPr>
            </a:lvl7pPr>
            <a:lvl8pPr marL="3657600" lvl="7" indent="-317500" rtl="0">
              <a:spcBef>
                <a:spcPts val="1600"/>
              </a:spcBef>
              <a:spcAft>
                <a:spcPts val="0"/>
              </a:spcAft>
              <a:buSzPts val="1400"/>
              <a:buFont typeface="Muli"/>
              <a:buChar char="○"/>
              <a:defRPr>
                <a:latin typeface="Muli"/>
                <a:ea typeface="Muli"/>
                <a:cs typeface="Muli"/>
                <a:sym typeface="Muli"/>
              </a:defRPr>
            </a:lvl8pPr>
            <a:lvl9pPr marL="4114800" lvl="8" indent="-317500" rtl="0">
              <a:spcBef>
                <a:spcPts val="1600"/>
              </a:spcBef>
              <a:spcAft>
                <a:spcPts val="1600"/>
              </a:spcAft>
              <a:buSzPts val="1400"/>
              <a:buFont typeface="Muli"/>
              <a:buChar char="■"/>
              <a:defRPr>
                <a:latin typeface="Muli"/>
                <a:ea typeface="Muli"/>
                <a:cs typeface="Muli"/>
                <a:sym typeface="Muli"/>
              </a:defRPr>
            </a:lvl9pPr>
          </a:lstStyle>
          <a:p>
            <a:endParaRPr/>
          </a:p>
        </p:txBody>
      </p:sp>
      <p:sp>
        <p:nvSpPr>
          <p:cNvPr id="94" name="Google Shape;94;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‹N°›</a:t>
            </a:fld>
            <a:endParaRPr/>
          </a:p>
        </p:txBody>
      </p:sp>
      <p:grpSp>
        <p:nvGrpSpPr>
          <p:cNvPr id="2" name="Google Shape;95;p11"/>
          <p:cNvGrpSpPr/>
          <p:nvPr/>
        </p:nvGrpSpPr>
        <p:grpSpPr>
          <a:xfrm rot="-5400000">
            <a:off x="-63534" y="929169"/>
            <a:ext cx="866287" cy="92000"/>
            <a:chOff x="684763" y="3506750"/>
            <a:chExt cx="3536825" cy="69000"/>
          </a:xfrm>
        </p:grpSpPr>
        <p:sp>
          <p:nvSpPr>
            <p:cNvPr id="96" name="Google Shape;96;p11"/>
            <p:cNvSpPr/>
            <p:nvPr/>
          </p:nvSpPr>
          <p:spPr>
            <a:xfrm>
              <a:off x="1515450" y="3506750"/>
              <a:ext cx="1003800" cy="69000"/>
            </a:xfrm>
            <a:prstGeom prst="rect">
              <a:avLst/>
            </a:prstGeom>
            <a:solidFill>
              <a:srgbClr val="5477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7" name="Google Shape;97;p11"/>
            <p:cNvSpPr/>
            <p:nvPr/>
          </p:nvSpPr>
          <p:spPr>
            <a:xfrm>
              <a:off x="684763" y="3506750"/>
              <a:ext cx="830700" cy="69000"/>
            </a:xfrm>
            <a:prstGeom prst="rect">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8" name="Google Shape;98;p11"/>
            <p:cNvSpPr/>
            <p:nvPr/>
          </p:nvSpPr>
          <p:spPr>
            <a:xfrm>
              <a:off x="3438288" y="3506750"/>
              <a:ext cx="783300" cy="69000"/>
            </a:xfrm>
            <a:prstGeom prst="rect">
              <a:avLst/>
            </a:prstGeom>
            <a:solidFill>
              <a:srgbClr val="648D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9" name="Google Shape;99;p11"/>
            <p:cNvSpPr/>
            <p:nvPr/>
          </p:nvSpPr>
          <p:spPr>
            <a:xfrm>
              <a:off x="2519144" y="3506750"/>
              <a:ext cx="918900" cy="69000"/>
            </a:xfrm>
            <a:prstGeom prst="rect">
              <a:avLst/>
            </a:prstGeom>
            <a:solidFill>
              <a:srgbClr val="5A7F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100" name="Google Shape;100;p11"/>
          <p:cNvSpPr txBox="1">
            <a:spLocks noGrp="1"/>
          </p:cNvSpPr>
          <p:nvPr>
            <p:ph type="subTitle" idx="2"/>
          </p:nvPr>
        </p:nvSpPr>
        <p:spPr>
          <a:xfrm>
            <a:off x="493977" y="1255367"/>
            <a:ext cx="11280000" cy="5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01" name="Google Shape;101;p11"/>
          <p:cNvSpPr txBox="1">
            <a:spLocks noGrp="1"/>
          </p:cNvSpPr>
          <p:nvPr>
            <p:ph type="body" idx="3"/>
          </p:nvPr>
        </p:nvSpPr>
        <p:spPr>
          <a:xfrm>
            <a:off x="6108200" y="1797867"/>
            <a:ext cx="51884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Muli"/>
              <a:buChar char="●"/>
              <a:defRPr>
                <a:latin typeface="Muli"/>
                <a:ea typeface="Muli"/>
                <a:cs typeface="Muli"/>
                <a:sym typeface="Muli"/>
              </a:defRPr>
            </a:lvl1pPr>
            <a:lvl2pPr marL="914400" lvl="1" indent="-317500" rtl="0">
              <a:spcBef>
                <a:spcPts val="1600"/>
              </a:spcBef>
              <a:spcAft>
                <a:spcPts val="0"/>
              </a:spcAft>
              <a:buSzPts val="1400"/>
              <a:buFont typeface="Muli"/>
              <a:buChar char="○"/>
              <a:defRPr>
                <a:latin typeface="Muli"/>
                <a:ea typeface="Muli"/>
                <a:cs typeface="Muli"/>
                <a:sym typeface="Muli"/>
              </a:defRPr>
            </a:lvl2pPr>
            <a:lvl3pPr marL="1371600" lvl="2" indent="-317500" rtl="0">
              <a:spcBef>
                <a:spcPts val="1600"/>
              </a:spcBef>
              <a:spcAft>
                <a:spcPts val="0"/>
              </a:spcAft>
              <a:buSzPts val="1400"/>
              <a:buFont typeface="Muli"/>
              <a:buChar char="■"/>
              <a:defRPr>
                <a:latin typeface="Muli"/>
                <a:ea typeface="Muli"/>
                <a:cs typeface="Muli"/>
                <a:sym typeface="Muli"/>
              </a:defRPr>
            </a:lvl3pPr>
            <a:lvl4pPr marL="1828800" lvl="3" indent="-317500" rtl="0">
              <a:spcBef>
                <a:spcPts val="1600"/>
              </a:spcBef>
              <a:spcAft>
                <a:spcPts val="0"/>
              </a:spcAft>
              <a:buSzPts val="1400"/>
              <a:buFont typeface="Muli"/>
              <a:buChar char="●"/>
              <a:defRPr>
                <a:latin typeface="Muli"/>
                <a:ea typeface="Muli"/>
                <a:cs typeface="Muli"/>
                <a:sym typeface="Muli"/>
              </a:defRPr>
            </a:lvl4pPr>
            <a:lvl5pPr marL="2286000" lvl="4" indent="-317500" rtl="0">
              <a:spcBef>
                <a:spcPts val="1600"/>
              </a:spcBef>
              <a:spcAft>
                <a:spcPts val="0"/>
              </a:spcAft>
              <a:buSzPts val="1400"/>
              <a:buFont typeface="Muli"/>
              <a:buChar char="○"/>
              <a:defRPr>
                <a:latin typeface="Muli"/>
                <a:ea typeface="Muli"/>
                <a:cs typeface="Muli"/>
                <a:sym typeface="Muli"/>
              </a:defRPr>
            </a:lvl5pPr>
            <a:lvl6pPr marL="2743200" lvl="5" indent="-317500" rtl="0">
              <a:spcBef>
                <a:spcPts val="1600"/>
              </a:spcBef>
              <a:spcAft>
                <a:spcPts val="0"/>
              </a:spcAft>
              <a:buSzPts val="1400"/>
              <a:buFont typeface="Muli"/>
              <a:buChar char="■"/>
              <a:defRPr>
                <a:latin typeface="Muli"/>
                <a:ea typeface="Muli"/>
                <a:cs typeface="Muli"/>
                <a:sym typeface="Muli"/>
              </a:defRPr>
            </a:lvl6pPr>
            <a:lvl7pPr marL="3200400" lvl="6" indent="-317500" rtl="0">
              <a:spcBef>
                <a:spcPts val="1600"/>
              </a:spcBef>
              <a:spcAft>
                <a:spcPts val="0"/>
              </a:spcAft>
              <a:buSzPts val="1400"/>
              <a:buFont typeface="Muli"/>
              <a:buChar char="●"/>
              <a:defRPr>
                <a:latin typeface="Muli"/>
                <a:ea typeface="Muli"/>
                <a:cs typeface="Muli"/>
                <a:sym typeface="Muli"/>
              </a:defRPr>
            </a:lvl7pPr>
            <a:lvl8pPr marL="3657600" lvl="7" indent="-317500" rtl="0">
              <a:spcBef>
                <a:spcPts val="1600"/>
              </a:spcBef>
              <a:spcAft>
                <a:spcPts val="0"/>
              </a:spcAft>
              <a:buSzPts val="1400"/>
              <a:buFont typeface="Muli"/>
              <a:buChar char="○"/>
              <a:defRPr>
                <a:latin typeface="Muli"/>
                <a:ea typeface="Muli"/>
                <a:cs typeface="Muli"/>
                <a:sym typeface="Muli"/>
              </a:defRPr>
            </a:lvl8pPr>
            <a:lvl9pPr marL="4114800" lvl="8" indent="-317500" rtl="0">
              <a:spcBef>
                <a:spcPts val="1600"/>
              </a:spcBef>
              <a:spcAft>
                <a:spcPts val="1600"/>
              </a:spcAft>
              <a:buSzPts val="1400"/>
              <a:buFont typeface="Muli"/>
              <a:buChar char="■"/>
              <a:defRPr>
                <a:latin typeface="Muli"/>
                <a:ea typeface="Muli"/>
                <a:cs typeface="Muli"/>
                <a:sym typeface="Muli"/>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5376BD-0D3F-4BCA-81DB-8C18DDB2FB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xmlns="" id="{C63C0526-24A2-409B-8AFD-E0AE89F061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xmlns="" id="{8951FC37-4B27-4BA9-AD20-DA8C4BC5AF16}"/>
              </a:ext>
            </a:extLst>
          </p:cNvPr>
          <p:cNvSpPr>
            <a:spLocks noGrp="1"/>
          </p:cNvSpPr>
          <p:nvPr>
            <p:ph type="dt" sz="half" idx="10"/>
          </p:nvPr>
        </p:nvSpPr>
        <p:spPr/>
        <p:txBody>
          <a:bodyPr/>
          <a:lstStyle/>
          <a:p>
            <a:fld id="{50C9BA4B-2665-43AF-924D-33D39E081787}" type="datetime1">
              <a:rPr lang="fr-FR" smtClean="0"/>
              <a:pPr/>
              <a:t>23/02/2025</a:t>
            </a:fld>
            <a:endParaRPr lang="fr-FR"/>
          </a:p>
        </p:txBody>
      </p:sp>
      <p:sp>
        <p:nvSpPr>
          <p:cNvPr id="5" name="Footer Placeholder 4">
            <a:extLst>
              <a:ext uri="{FF2B5EF4-FFF2-40B4-BE49-F238E27FC236}">
                <a16:creationId xmlns:a16="http://schemas.microsoft.com/office/drawing/2014/main" xmlns="" id="{77E939D0-A10C-46D1-8683-9DBF1F6F4C7A}"/>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xmlns="" id="{3D5647D9-D1E2-433D-8479-DD8CD3F3B032}"/>
              </a:ext>
            </a:extLst>
          </p:cNvPr>
          <p:cNvSpPr>
            <a:spLocks noGrp="1"/>
          </p:cNvSpPr>
          <p:nvPr>
            <p:ph type="sldNum" sz="quarter" idx="12"/>
          </p:nvPr>
        </p:nvSpPr>
        <p:spPr/>
        <p:txBody>
          <a:bodyPr/>
          <a:lstStyle/>
          <a:p>
            <a:fld id="{55566DE6-6023-4F1B-83B8-5B1409609C05}" type="slidenum">
              <a:rPr lang="fr-FR" smtClean="0"/>
              <a:pPr/>
              <a:t>‹N°›</a:t>
            </a:fld>
            <a:endParaRPr lang="fr-FR"/>
          </a:p>
        </p:txBody>
      </p:sp>
    </p:spTree>
    <p:extLst>
      <p:ext uri="{BB962C8B-B14F-4D97-AF65-F5344CB8AC3E}">
        <p14:creationId xmlns:p14="http://schemas.microsoft.com/office/powerpoint/2010/main" xmlns="" val="2962927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1122486"/>
            <a:ext cx="5735517" cy="5735514"/>
          </a:xfrm>
          <a:custGeom>
            <a:avLst/>
            <a:gdLst>
              <a:gd name="connsiteX0" fmla="*/ 5101 w 5735517"/>
              <a:gd name="connsiteY0" fmla="*/ 0 h 5735514"/>
              <a:gd name="connsiteX1" fmla="*/ 5735517 w 5735517"/>
              <a:gd name="connsiteY1" fmla="*/ 5735514 h 5735514"/>
              <a:gd name="connsiteX2" fmla="*/ 0 w 5735517"/>
              <a:gd name="connsiteY2" fmla="*/ 5735514 h 5735514"/>
            </a:gdLst>
            <a:ahLst/>
            <a:cxnLst>
              <a:cxn ang="0">
                <a:pos x="connsiteX0" y="connsiteY0"/>
              </a:cxn>
              <a:cxn ang="0">
                <a:pos x="connsiteX1" y="connsiteY1"/>
              </a:cxn>
              <a:cxn ang="0">
                <a:pos x="connsiteX2" y="connsiteY2"/>
              </a:cxn>
            </a:cxnLst>
            <a:rect l="l" t="t" r="r" b="b"/>
            <a:pathLst>
              <a:path w="5735517" h="5735514">
                <a:moveTo>
                  <a:pt x="5101" y="0"/>
                </a:moveTo>
                <a:cubicBezTo>
                  <a:pt x="3170746" y="2815"/>
                  <a:pt x="5735517" y="2569867"/>
                  <a:pt x="5735517" y="5735514"/>
                </a:cubicBezTo>
                <a:lnTo>
                  <a:pt x="0" y="5735514"/>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273494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 y="-1"/>
            <a:ext cx="5735514" cy="5735517"/>
          </a:xfrm>
          <a:custGeom>
            <a:avLst/>
            <a:gdLst>
              <a:gd name="connsiteX0" fmla="*/ 0 w 5735514"/>
              <a:gd name="connsiteY0" fmla="*/ 0 h 5735517"/>
              <a:gd name="connsiteX1" fmla="*/ 5735514 w 5735514"/>
              <a:gd name="connsiteY1" fmla="*/ 5101 h 5735517"/>
              <a:gd name="connsiteX2" fmla="*/ 0 w 5735514"/>
              <a:gd name="connsiteY2" fmla="*/ 5735517 h 5735517"/>
            </a:gdLst>
            <a:ahLst/>
            <a:cxnLst>
              <a:cxn ang="0">
                <a:pos x="connsiteX0" y="connsiteY0"/>
              </a:cxn>
              <a:cxn ang="0">
                <a:pos x="connsiteX1" y="connsiteY1"/>
              </a:cxn>
              <a:cxn ang="0">
                <a:pos x="connsiteX2" y="connsiteY2"/>
              </a:cxn>
            </a:cxnLst>
            <a:rect l="l" t="t" r="r" b="b"/>
            <a:pathLst>
              <a:path w="5735514" h="5735517">
                <a:moveTo>
                  <a:pt x="0" y="0"/>
                </a:moveTo>
                <a:lnTo>
                  <a:pt x="5735514" y="5101"/>
                </a:lnTo>
                <a:cubicBezTo>
                  <a:pt x="5732699" y="3170746"/>
                  <a:pt x="3165647" y="5735517"/>
                  <a:pt x="0" y="5735517"/>
                </a:cubicBez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107904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688731" y="1934308"/>
            <a:ext cx="2741459" cy="4273061"/>
          </a:xfrm>
          <a:custGeom>
            <a:avLst/>
            <a:gdLst>
              <a:gd name="connsiteX0" fmla="*/ 0 w 2741459"/>
              <a:gd name="connsiteY0" fmla="*/ 0 h 4273061"/>
              <a:gd name="connsiteX1" fmla="*/ 2741459 w 2741459"/>
              <a:gd name="connsiteY1" fmla="*/ 0 h 4273061"/>
              <a:gd name="connsiteX2" fmla="*/ 2741459 w 2741459"/>
              <a:gd name="connsiteY2" fmla="*/ 4273061 h 4273061"/>
              <a:gd name="connsiteX3" fmla="*/ 0 w 2741459"/>
              <a:gd name="connsiteY3" fmla="*/ 4273061 h 4273061"/>
            </a:gdLst>
            <a:ahLst/>
            <a:cxnLst>
              <a:cxn ang="0">
                <a:pos x="connsiteX0" y="connsiteY0"/>
              </a:cxn>
              <a:cxn ang="0">
                <a:pos x="connsiteX1" y="connsiteY1"/>
              </a:cxn>
              <a:cxn ang="0">
                <a:pos x="connsiteX2" y="connsiteY2"/>
              </a:cxn>
              <a:cxn ang="0">
                <a:pos x="connsiteX3" y="connsiteY3"/>
              </a:cxn>
            </a:cxnLst>
            <a:rect l="l" t="t" r="r" b="b"/>
            <a:pathLst>
              <a:path w="2741459" h="4273061">
                <a:moveTo>
                  <a:pt x="0" y="0"/>
                </a:moveTo>
                <a:lnTo>
                  <a:pt x="2741459" y="0"/>
                </a:lnTo>
                <a:lnTo>
                  <a:pt x="2741459" y="4273061"/>
                </a:lnTo>
                <a:lnTo>
                  <a:pt x="0" y="4273061"/>
                </a:lnTo>
                <a:close/>
              </a:path>
            </a:pathLst>
          </a:custGeom>
        </p:spPr>
        <p:txBody>
          <a:bodyPr rtlCol="0">
            <a:noAutofit/>
          </a:bodyPr>
          <a:lstStyle/>
          <a:p>
            <a:pPr lvl="0"/>
            <a:endParaRPr lang="en-US" noProof="0"/>
          </a:p>
        </p:txBody>
      </p:sp>
      <p:sp>
        <p:nvSpPr>
          <p:cNvPr id="14" name="Picture Placeholder 13"/>
          <p:cNvSpPr>
            <a:spLocks noGrp="1"/>
          </p:cNvSpPr>
          <p:nvPr>
            <p:ph type="pic" sz="quarter" idx="11"/>
          </p:nvPr>
        </p:nvSpPr>
        <p:spPr>
          <a:xfrm>
            <a:off x="3724903" y="4278222"/>
            <a:ext cx="3742366" cy="1929147"/>
          </a:xfrm>
          <a:custGeom>
            <a:avLst/>
            <a:gdLst>
              <a:gd name="connsiteX0" fmla="*/ 0 w 3742366"/>
              <a:gd name="connsiteY0" fmla="*/ 0 h 1929147"/>
              <a:gd name="connsiteX1" fmla="*/ 3742366 w 3742366"/>
              <a:gd name="connsiteY1" fmla="*/ 0 h 1929147"/>
              <a:gd name="connsiteX2" fmla="*/ 3742366 w 3742366"/>
              <a:gd name="connsiteY2" fmla="*/ 1929147 h 1929147"/>
              <a:gd name="connsiteX3" fmla="*/ 0 w 3742366"/>
              <a:gd name="connsiteY3" fmla="*/ 1929147 h 1929147"/>
            </a:gdLst>
            <a:ahLst/>
            <a:cxnLst>
              <a:cxn ang="0">
                <a:pos x="connsiteX0" y="connsiteY0"/>
              </a:cxn>
              <a:cxn ang="0">
                <a:pos x="connsiteX1" y="connsiteY1"/>
              </a:cxn>
              <a:cxn ang="0">
                <a:pos x="connsiteX2" y="connsiteY2"/>
              </a:cxn>
              <a:cxn ang="0">
                <a:pos x="connsiteX3" y="connsiteY3"/>
              </a:cxn>
            </a:cxnLst>
            <a:rect l="l" t="t" r="r" b="b"/>
            <a:pathLst>
              <a:path w="3742366" h="1929147">
                <a:moveTo>
                  <a:pt x="0" y="0"/>
                </a:moveTo>
                <a:lnTo>
                  <a:pt x="3742366" y="0"/>
                </a:lnTo>
                <a:lnTo>
                  <a:pt x="3742366" y="1929147"/>
                </a:lnTo>
                <a:lnTo>
                  <a:pt x="0" y="1929147"/>
                </a:lnTo>
                <a:close/>
              </a:path>
            </a:pathLst>
          </a:custGeom>
        </p:spPr>
        <p:txBody>
          <a:bodyPr rtlCol="0">
            <a:noAutofit/>
          </a:bodyPr>
          <a:lstStyle/>
          <a:p>
            <a:pPr lvl="0"/>
            <a:endParaRPr lang="en-US" noProof="0"/>
          </a:p>
        </p:txBody>
      </p:sp>
      <p:sp>
        <p:nvSpPr>
          <p:cNvPr id="17" name="Picture Placeholder 16"/>
          <p:cNvSpPr>
            <a:spLocks noGrp="1"/>
          </p:cNvSpPr>
          <p:nvPr>
            <p:ph type="pic" sz="quarter" idx="12"/>
          </p:nvPr>
        </p:nvSpPr>
        <p:spPr>
          <a:xfrm>
            <a:off x="7760903" y="1934309"/>
            <a:ext cx="3742366" cy="1929147"/>
          </a:xfrm>
          <a:custGeom>
            <a:avLst/>
            <a:gdLst>
              <a:gd name="connsiteX0" fmla="*/ 0 w 3742366"/>
              <a:gd name="connsiteY0" fmla="*/ 0 h 1929147"/>
              <a:gd name="connsiteX1" fmla="*/ 3742366 w 3742366"/>
              <a:gd name="connsiteY1" fmla="*/ 0 h 1929147"/>
              <a:gd name="connsiteX2" fmla="*/ 3742366 w 3742366"/>
              <a:gd name="connsiteY2" fmla="*/ 1929147 h 1929147"/>
              <a:gd name="connsiteX3" fmla="*/ 0 w 3742366"/>
              <a:gd name="connsiteY3" fmla="*/ 1929147 h 1929147"/>
            </a:gdLst>
            <a:ahLst/>
            <a:cxnLst>
              <a:cxn ang="0">
                <a:pos x="connsiteX0" y="connsiteY0"/>
              </a:cxn>
              <a:cxn ang="0">
                <a:pos x="connsiteX1" y="connsiteY1"/>
              </a:cxn>
              <a:cxn ang="0">
                <a:pos x="connsiteX2" y="connsiteY2"/>
              </a:cxn>
              <a:cxn ang="0">
                <a:pos x="connsiteX3" y="connsiteY3"/>
              </a:cxn>
            </a:cxnLst>
            <a:rect l="l" t="t" r="r" b="b"/>
            <a:pathLst>
              <a:path w="3742366" h="1929147">
                <a:moveTo>
                  <a:pt x="0" y="0"/>
                </a:moveTo>
                <a:lnTo>
                  <a:pt x="3742366" y="0"/>
                </a:lnTo>
                <a:lnTo>
                  <a:pt x="3742366" y="1929147"/>
                </a:lnTo>
                <a:lnTo>
                  <a:pt x="0" y="1929147"/>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2803958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8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80275" y="1775684"/>
            <a:ext cx="2652373" cy="1978702"/>
          </a:xfrm>
          <a:custGeom>
            <a:avLst/>
            <a:gdLst>
              <a:gd name="connsiteX0" fmla="*/ 2652373 w 2652373"/>
              <a:gd name="connsiteY0" fmla="*/ 0 h 1978702"/>
              <a:gd name="connsiteX1" fmla="*/ 2652373 w 2652373"/>
              <a:gd name="connsiteY1" fmla="*/ 1978702 h 1978702"/>
              <a:gd name="connsiteX2" fmla="*/ 0 w 2652373"/>
              <a:gd name="connsiteY2" fmla="*/ 1978702 h 1978702"/>
              <a:gd name="connsiteX3" fmla="*/ 0 w 2652373"/>
              <a:gd name="connsiteY3" fmla="*/ 395740 h 1978702"/>
            </a:gdLst>
            <a:ahLst/>
            <a:cxnLst>
              <a:cxn ang="0">
                <a:pos x="connsiteX0" y="connsiteY0"/>
              </a:cxn>
              <a:cxn ang="0">
                <a:pos x="connsiteX1" y="connsiteY1"/>
              </a:cxn>
              <a:cxn ang="0">
                <a:pos x="connsiteX2" y="connsiteY2"/>
              </a:cxn>
              <a:cxn ang="0">
                <a:pos x="connsiteX3" y="connsiteY3"/>
              </a:cxn>
            </a:cxnLst>
            <a:rect l="l" t="t" r="r" b="b"/>
            <a:pathLst>
              <a:path w="2652373" h="1978702">
                <a:moveTo>
                  <a:pt x="2652373" y="0"/>
                </a:moveTo>
                <a:lnTo>
                  <a:pt x="2652373" y="1978702"/>
                </a:lnTo>
                <a:lnTo>
                  <a:pt x="0" y="1978702"/>
                </a:lnTo>
                <a:lnTo>
                  <a:pt x="0" y="395740"/>
                </a:lnTo>
                <a:close/>
              </a:path>
            </a:pathLst>
          </a:custGeom>
        </p:spPr>
        <p:txBody>
          <a:bodyPr rtlCol="0">
            <a:noAutofit/>
          </a:bodyPr>
          <a:lstStyle/>
          <a:p>
            <a:pPr lvl="0"/>
            <a:endParaRPr lang="en-US" noProof="0"/>
          </a:p>
        </p:txBody>
      </p:sp>
      <p:sp>
        <p:nvSpPr>
          <p:cNvPr id="12" name="Picture Placeholder 11"/>
          <p:cNvSpPr>
            <a:spLocks noGrp="1"/>
          </p:cNvSpPr>
          <p:nvPr>
            <p:ph type="pic" sz="quarter" idx="11"/>
          </p:nvPr>
        </p:nvSpPr>
        <p:spPr>
          <a:xfrm>
            <a:off x="3405460" y="3814020"/>
            <a:ext cx="2652373" cy="1978702"/>
          </a:xfrm>
          <a:custGeom>
            <a:avLst/>
            <a:gdLst>
              <a:gd name="connsiteX0" fmla="*/ 0 w 2652373"/>
              <a:gd name="connsiteY0" fmla="*/ 0 h 1978702"/>
              <a:gd name="connsiteX1" fmla="*/ 2652373 w 2652373"/>
              <a:gd name="connsiteY1" fmla="*/ 0 h 1978702"/>
              <a:gd name="connsiteX2" fmla="*/ 2652373 w 2652373"/>
              <a:gd name="connsiteY2" fmla="*/ 1582962 h 1978702"/>
              <a:gd name="connsiteX3" fmla="*/ 0 w 2652373"/>
              <a:gd name="connsiteY3" fmla="*/ 1978702 h 1978702"/>
            </a:gdLst>
            <a:ahLst/>
            <a:cxnLst>
              <a:cxn ang="0">
                <a:pos x="connsiteX0" y="connsiteY0"/>
              </a:cxn>
              <a:cxn ang="0">
                <a:pos x="connsiteX1" y="connsiteY1"/>
              </a:cxn>
              <a:cxn ang="0">
                <a:pos x="connsiteX2" y="connsiteY2"/>
              </a:cxn>
              <a:cxn ang="0">
                <a:pos x="connsiteX3" y="connsiteY3"/>
              </a:cxn>
            </a:cxnLst>
            <a:rect l="l" t="t" r="r" b="b"/>
            <a:pathLst>
              <a:path w="2652373" h="1978702">
                <a:moveTo>
                  <a:pt x="0" y="0"/>
                </a:moveTo>
                <a:lnTo>
                  <a:pt x="2652373" y="0"/>
                </a:lnTo>
                <a:lnTo>
                  <a:pt x="2652373" y="1582962"/>
                </a:lnTo>
                <a:lnTo>
                  <a:pt x="0" y="1978702"/>
                </a:lnTo>
                <a:close/>
              </a:path>
            </a:pathLst>
          </a:custGeom>
        </p:spPr>
        <p:txBody>
          <a:bodyPr rtlCol="0">
            <a:noAutofit/>
          </a:bodyPr>
          <a:lstStyle/>
          <a:p>
            <a:pPr lvl="0"/>
            <a:endParaRPr lang="en-US" noProof="0"/>
          </a:p>
        </p:txBody>
      </p:sp>
      <p:sp>
        <p:nvSpPr>
          <p:cNvPr id="15" name="Picture Placeholder 14"/>
          <p:cNvSpPr>
            <a:spLocks noGrp="1"/>
          </p:cNvSpPr>
          <p:nvPr>
            <p:ph type="pic" sz="quarter" idx="12"/>
          </p:nvPr>
        </p:nvSpPr>
        <p:spPr>
          <a:xfrm>
            <a:off x="6134168" y="1775684"/>
            <a:ext cx="2652373" cy="1978702"/>
          </a:xfrm>
          <a:custGeom>
            <a:avLst/>
            <a:gdLst>
              <a:gd name="connsiteX0" fmla="*/ 2652373 w 2652373"/>
              <a:gd name="connsiteY0" fmla="*/ 0 h 1978702"/>
              <a:gd name="connsiteX1" fmla="*/ 2652373 w 2652373"/>
              <a:gd name="connsiteY1" fmla="*/ 1978702 h 1978702"/>
              <a:gd name="connsiteX2" fmla="*/ 0 w 2652373"/>
              <a:gd name="connsiteY2" fmla="*/ 1978702 h 1978702"/>
              <a:gd name="connsiteX3" fmla="*/ 0 w 2652373"/>
              <a:gd name="connsiteY3" fmla="*/ 395740 h 1978702"/>
            </a:gdLst>
            <a:ahLst/>
            <a:cxnLst>
              <a:cxn ang="0">
                <a:pos x="connsiteX0" y="connsiteY0"/>
              </a:cxn>
              <a:cxn ang="0">
                <a:pos x="connsiteX1" y="connsiteY1"/>
              </a:cxn>
              <a:cxn ang="0">
                <a:pos x="connsiteX2" y="connsiteY2"/>
              </a:cxn>
              <a:cxn ang="0">
                <a:pos x="connsiteX3" y="connsiteY3"/>
              </a:cxn>
            </a:cxnLst>
            <a:rect l="l" t="t" r="r" b="b"/>
            <a:pathLst>
              <a:path w="2652373" h="1978702">
                <a:moveTo>
                  <a:pt x="2652373" y="0"/>
                </a:moveTo>
                <a:lnTo>
                  <a:pt x="2652373" y="1978702"/>
                </a:lnTo>
                <a:lnTo>
                  <a:pt x="0" y="1978702"/>
                </a:lnTo>
                <a:lnTo>
                  <a:pt x="0" y="395740"/>
                </a:lnTo>
                <a:close/>
              </a:path>
            </a:pathLst>
          </a:custGeom>
        </p:spPr>
        <p:txBody>
          <a:bodyPr rtlCol="0">
            <a:noAutofit/>
          </a:bodyPr>
          <a:lstStyle/>
          <a:p>
            <a:pPr lvl="0"/>
            <a:endParaRPr lang="en-US" noProof="0"/>
          </a:p>
        </p:txBody>
      </p:sp>
      <p:sp>
        <p:nvSpPr>
          <p:cNvPr id="19" name="Picture Placeholder 18"/>
          <p:cNvSpPr>
            <a:spLocks noGrp="1"/>
          </p:cNvSpPr>
          <p:nvPr>
            <p:ph type="pic" sz="quarter" idx="13"/>
          </p:nvPr>
        </p:nvSpPr>
        <p:spPr>
          <a:xfrm>
            <a:off x="8859353" y="3814020"/>
            <a:ext cx="2652373" cy="1978702"/>
          </a:xfrm>
          <a:custGeom>
            <a:avLst/>
            <a:gdLst>
              <a:gd name="connsiteX0" fmla="*/ 0 w 2652373"/>
              <a:gd name="connsiteY0" fmla="*/ 0 h 1978702"/>
              <a:gd name="connsiteX1" fmla="*/ 2652373 w 2652373"/>
              <a:gd name="connsiteY1" fmla="*/ 0 h 1978702"/>
              <a:gd name="connsiteX2" fmla="*/ 2652373 w 2652373"/>
              <a:gd name="connsiteY2" fmla="*/ 1582962 h 1978702"/>
              <a:gd name="connsiteX3" fmla="*/ 0 w 2652373"/>
              <a:gd name="connsiteY3" fmla="*/ 1978702 h 1978702"/>
            </a:gdLst>
            <a:ahLst/>
            <a:cxnLst>
              <a:cxn ang="0">
                <a:pos x="connsiteX0" y="connsiteY0"/>
              </a:cxn>
              <a:cxn ang="0">
                <a:pos x="connsiteX1" y="connsiteY1"/>
              </a:cxn>
              <a:cxn ang="0">
                <a:pos x="connsiteX2" y="connsiteY2"/>
              </a:cxn>
              <a:cxn ang="0">
                <a:pos x="connsiteX3" y="connsiteY3"/>
              </a:cxn>
            </a:cxnLst>
            <a:rect l="l" t="t" r="r" b="b"/>
            <a:pathLst>
              <a:path w="2652373" h="1978702">
                <a:moveTo>
                  <a:pt x="0" y="0"/>
                </a:moveTo>
                <a:lnTo>
                  <a:pt x="2652373" y="0"/>
                </a:lnTo>
                <a:lnTo>
                  <a:pt x="2652373" y="1582962"/>
                </a:lnTo>
                <a:lnTo>
                  <a:pt x="0" y="1978702"/>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xmlns="" val="2214231948"/>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647507" y="742950"/>
            <a:ext cx="4896986" cy="6115050"/>
          </a:xfrm>
        </p:spPr>
        <p:txBody>
          <a:bodyPr rtlCol="0">
            <a:normAutofit/>
          </a:bodyPr>
          <a:lstStyle/>
          <a:p>
            <a:pPr lvl="0"/>
            <a:endParaRPr lang="en-US" noProof="0"/>
          </a:p>
        </p:txBody>
      </p:sp>
    </p:spTree>
    <p:extLst>
      <p:ext uri="{BB962C8B-B14F-4D97-AF65-F5344CB8AC3E}">
        <p14:creationId xmlns:p14="http://schemas.microsoft.com/office/powerpoint/2010/main" xmlns="" val="3772976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C5526C28-5713-4693-86D4-D4F2F443ADD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098EC133-792E-409B-A945-8298EA0EA2E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9E01DE3E-EA79-4A69-96A0-2ADEDA0D22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AE7975A-DAD6-41F4-ABF1-E7736A1288CE}" type="datetimeFigureOut">
              <a:rPr lang="en-US"/>
              <a:pPr>
                <a:defRPr/>
              </a:pPr>
              <a:t>2/23/2025</a:t>
            </a:fld>
            <a:endParaRPr lang="en-US"/>
          </a:p>
        </p:txBody>
      </p:sp>
      <p:sp>
        <p:nvSpPr>
          <p:cNvPr id="5" name="Footer Placeholder 4">
            <a:extLst>
              <a:ext uri="{FF2B5EF4-FFF2-40B4-BE49-F238E27FC236}">
                <a16:creationId xmlns:a16="http://schemas.microsoft.com/office/drawing/2014/main" xmlns="" id="{4FC402FE-6AF5-4A7B-9AE3-D8A50BD10B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xmlns="" id="{4192A8F8-030D-4524-875D-9A4130C759FE}"/>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71E91EE0-2AB3-4ADB-8908-7270812F4EF4}" type="slidenum">
              <a:rPr lang="en-US" altLang="en-US"/>
              <a:pPr>
                <a:defRPr/>
              </a:pPr>
              <a:t>‹N°›</a:t>
            </a:fld>
            <a:endParaRPr lang="en-US" altLang="en-US"/>
          </a:p>
        </p:txBody>
      </p:sp>
    </p:spTree>
  </p:cSld>
  <p:clrMap bg1="lt1" tx1="dk1" bg2="lt2" tx2="dk2" accent1="accent1" accent2="accent2" accent3="accent3" accent4="accent4" accent5="accent5" accent6="accent6" hlink="hlink" folHlink="folHlink"/>
  <p:sldLayoutIdLst>
    <p:sldLayoutId id="2147484583" r:id="rId1"/>
    <p:sldLayoutId id="2147484584" r:id="rId2"/>
    <p:sldLayoutId id="2147484585" r:id="rId3"/>
    <p:sldLayoutId id="2147484586" r:id="rId4"/>
    <p:sldLayoutId id="2147484587" r:id="rId5"/>
    <p:sldLayoutId id="2147484588" r:id="rId6"/>
    <p:sldLayoutId id="2147484589" r:id="rId7"/>
    <p:sldLayoutId id="2147484590" r:id="rId8"/>
    <p:sldLayoutId id="2147484591" r:id="rId9"/>
    <p:sldLayoutId id="2147484592" r:id="rId10"/>
    <p:sldLayoutId id="2147484593" r:id="rId11"/>
    <p:sldLayoutId id="2147484594" r:id="rId12"/>
    <p:sldLayoutId id="2147484595" r:id="rId13"/>
    <p:sldLayoutId id="2147484596" r:id="rId14"/>
    <p:sldLayoutId id="2147484597" r:id="rId15"/>
    <p:sldLayoutId id="2147484598" r:id="rId16"/>
    <p:sldLayoutId id="2147484599" r:id="rId17"/>
    <p:sldLayoutId id="2147484600" r:id="rId18"/>
    <p:sldLayoutId id="2147484601" r:id="rId19"/>
    <p:sldLayoutId id="2147484602" r:id="rId20"/>
    <p:sldLayoutId id="2147484603" r:id="rId21"/>
    <p:sldLayoutId id="2147484604" r:id="rId22"/>
    <p:sldLayoutId id="2147484605" r:id="rId23"/>
    <p:sldLayoutId id="2147484606" r:id="rId24"/>
    <p:sldLayoutId id="2147484607" r:id="rId25"/>
    <p:sldLayoutId id="2147484608" r:id="rId26"/>
    <p:sldLayoutId id="2147484609" r:id="rId27"/>
    <p:sldLayoutId id="2147484610" r:id="rId28"/>
    <p:sldLayoutId id="2147484611" r:id="rId29"/>
    <p:sldLayoutId id="2147484612" r:id="rId30"/>
    <p:sldLayoutId id="2147484613" r:id="rId31"/>
    <p:sldLayoutId id="2147484614" r:id="rId32"/>
    <p:sldLayoutId id="2147484615" r:id="rId33"/>
    <p:sldLayoutId id="2147484616" r:id="rId34"/>
    <p:sldLayoutId id="2147484617" r:id="rId35"/>
    <p:sldLayoutId id="2147484618" r:id="rId36"/>
    <p:sldLayoutId id="2147484619" r:id="rId37"/>
    <p:sldLayoutId id="2147484620" r:id="rId38"/>
    <p:sldLayoutId id="2147484621" r:id="rId39"/>
    <p:sldLayoutId id="2147484624" r:id="rId40"/>
    <p:sldLayoutId id="2147484625" r:id="rId41"/>
    <p:sldLayoutId id="2147484626" r:id="rId4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3.jpeg"/><Relationship Id="rId2" Type="http://schemas.openxmlformats.org/officeDocument/2006/relationships/diagramData" Target="../diagrams/data1.xml"/><Relationship Id="rId1" Type="http://schemas.openxmlformats.org/officeDocument/2006/relationships/slideLayout" Target="../slideLayouts/slideLayout3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3.jpeg"/><Relationship Id="rId2" Type="http://schemas.openxmlformats.org/officeDocument/2006/relationships/diagramData" Target="../diagrams/data2.xml"/><Relationship Id="rId1" Type="http://schemas.openxmlformats.org/officeDocument/2006/relationships/slideLayout" Target="../slideLayouts/slideLayout3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3.jpeg"/><Relationship Id="rId2" Type="http://schemas.openxmlformats.org/officeDocument/2006/relationships/diagramData" Target="../diagrams/data3.xml"/><Relationship Id="rId1" Type="http://schemas.openxmlformats.org/officeDocument/2006/relationships/slideLayout" Target="../slideLayouts/slideLayout3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1.xml"/><Relationship Id="rId5" Type="http://schemas.openxmlformats.org/officeDocument/2006/relationships/image" Target="../media/image18.jpe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hyperlink" Target="mailto:Me.biskra@univ-biskra.dz"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118"/>
        <p:cNvGrpSpPr/>
        <p:nvPr/>
      </p:nvGrpSpPr>
      <p:grpSpPr>
        <a:xfrm>
          <a:off x="0" y="0"/>
          <a:ext cx="0" cy="0"/>
          <a:chOff x="0" y="0"/>
          <a:chExt cx="0" cy="0"/>
        </a:xfrm>
      </p:grpSpPr>
      <p:sp>
        <p:nvSpPr>
          <p:cNvPr id="119" name="Google Shape;119;p15"/>
          <p:cNvSpPr txBox="1">
            <a:spLocks noGrp="1"/>
          </p:cNvSpPr>
          <p:nvPr>
            <p:ph type="ctrTitle"/>
          </p:nvPr>
        </p:nvSpPr>
        <p:spPr>
          <a:xfrm>
            <a:off x="2546260" y="2112560"/>
            <a:ext cx="5952661" cy="2222000"/>
          </a:xfrm>
          <a:prstGeom prst="rect">
            <a:avLst/>
          </a:prstGeom>
        </p:spPr>
        <p:txBody>
          <a:bodyPr spcFirstLastPara="1" wrap="square" lIns="121897" tIns="121897" rIns="121897" bIns="121897" anchor="b" anchorCtr="0">
            <a:noAutofit/>
          </a:bodyPr>
          <a:lstStyle/>
          <a:p>
            <a:pPr algn="r" rtl="1"/>
            <a:r>
              <a:rPr lang="ar-SA" sz="4800" b="1" dirty="0" smtClean="0">
                <a:solidFill>
                  <a:schemeClr val="bg1"/>
                </a:solidFill>
                <a:effectLst>
                  <a:outerShdw blurRad="38100" dist="38100" dir="2700000" algn="tl">
                    <a:srgbClr val="000000">
                      <a:alpha val="43137"/>
                    </a:srgbClr>
                  </a:outerShdw>
                </a:effectLst>
                <a:latin typeface="Sakkal Majalla" pitchFamily="2" charset="-78"/>
                <a:cs typeface="Sakkal Majalla" pitchFamily="2" charset="-78"/>
              </a:rPr>
              <a:t>السنة: الثانية ليسانس</a:t>
            </a:r>
            <a:br>
              <a:rPr lang="ar-SA" sz="4800" b="1" dirty="0" smtClean="0">
                <a:solidFill>
                  <a:schemeClr val="bg1"/>
                </a:solidFill>
                <a:effectLst>
                  <a:outerShdw blurRad="38100" dist="38100" dir="2700000" algn="tl">
                    <a:srgbClr val="000000">
                      <a:alpha val="43137"/>
                    </a:srgbClr>
                  </a:outerShdw>
                </a:effectLst>
                <a:latin typeface="Sakkal Majalla" pitchFamily="2" charset="-78"/>
                <a:cs typeface="Sakkal Majalla" pitchFamily="2" charset="-78"/>
              </a:rPr>
            </a:br>
            <a:r>
              <a:rPr lang="ar-SA" sz="4800" b="1" dirty="0" smtClean="0">
                <a:solidFill>
                  <a:schemeClr val="bg1"/>
                </a:solidFill>
                <a:effectLst>
                  <a:outerShdw blurRad="38100" dist="38100" dir="2700000" algn="tl">
                    <a:srgbClr val="000000">
                      <a:alpha val="43137"/>
                    </a:srgbClr>
                  </a:outerShdw>
                </a:effectLst>
                <a:latin typeface="Sakkal Majalla" pitchFamily="2" charset="-78"/>
                <a:cs typeface="Sakkal Majalla" pitchFamily="2" charset="-78"/>
              </a:rPr>
              <a:t>تخصص: علوم التسيير</a:t>
            </a:r>
            <a:br>
              <a:rPr lang="ar-SA" sz="4800" b="1" dirty="0" smtClean="0">
                <a:solidFill>
                  <a:schemeClr val="bg1"/>
                </a:solidFill>
                <a:effectLst>
                  <a:outerShdw blurRad="38100" dist="38100" dir="2700000" algn="tl">
                    <a:srgbClr val="000000">
                      <a:alpha val="43137"/>
                    </a:srgbClr>
                  </a:outerShdw>
                </a:effectLst>
                <a:latin typeface="Sakkal Majalla" pitchFamily="2" charset="-78"/>
                <a:cs typeface="Sakkal Majalla" pitchFamily="2" charset="-78"/>
              </a:rPr>
            </a:br>
            <a:r>
              <a:rPr lang="ar-SA" sz="4800" b="1" dirty="0" smtClean="0">
                <a:solidFill>
                  <a:schemeClr val="bg1"/>
                </a:solidFill>
                <a:effectLst>
                  <a:outerShdw blurRad="38100" dist="38100" dir="2700000" algn="tl">
                    <a:srgbClr val="000000">
                      <a:alpha val="43137"/>
                    </a:srgbClr>
                  </a:outerShdw>
                </a:effectLst>
                <a:latin typeface="Sakkal Majalla" pitchFamily="2" charset="-78"/>
                <a:cs typeface="Sakkal Majalla" pitchFamily="2" charset="-78"/>
              </a:rPr>
              <a:t>مقياس: ريادة الأعمال</a:t>
            </a:r>
            <a:endParaRPr lang="fr-FR" sz="4800" b="1" dirty="0">
              <a:solidFill>
                <a:schemeClr val="bg1"/>
              </a:solidFill>
              <a:effectLst>
                <a:outerShdw blurRad="38100" dist="38100" dir="2700000" algn="tl">
                  <a:srgbClr val="000000">
                    <a:alpha val="43137"/>
                  </a:srgbClr>
                </a:outerShdw>
              </a:effectLst>
              <a:latin typeface="Sakkal Majalla" pitchFamily="2" charset="-78"/>
              <a:cs typeface="Sakkal Majalla" pitchFamily="2" charset="-78"/>
            </a:endParaRPr>
          </a:p>
        </p:txBody>
      </p:sp>
      <p:sp>
        <p:nvSpPr>
          <p:cNvPr id="120" name="Google Shape;120;p15"/>
          <p:cNvSpPr txBox="1">
            <a:spLocks noGrp="1"/>
          </p:cNvSpPr>
          <p:nvPr>
            <p:ph type="subTitle" idx="1"/>
          </p:nvPr>
        </p:nvSpPr>
        <p:spPr>
          <a:xfrm>
            <a:off x="2507636" y="4087220"/>
            <a:ext cx="9684364" cy="786259"/>
          </a:xfrm>
          <a:prstGeom prst="rect">
            <a:avLst/>
          </a:prstGeom>
        </p:spPr>
        <p:txBody>
          <a:bodyPr spcFirstLastPara="1" wrap="square" lIns="121897" tIns="121897" rIns="121897" bIns="121897" anchor="t" anchorCtr="0">
            <a:noAutofit/>
          </a:bodyPr>
          <a:lstStyle/>
          <a:p>
            <a:pPr algn="ctr" rtl="1"/>
            <a:r>
              <a:rPr lang="ar-SA" sz="4300" b="1" dirty="0" smtClean="0">
                <a:solidFill>
                  <a:schemeClr val="accent1">
                    <a:lumMod val="25000"/>
                    <a:lumOff val="75000"/>
                  </a:schemeClr>
                </a:solidFill>
                <a:effectLst>
                  <a:outerShdw blurRad="38100" dist="38100" dir="2700000" algn="tl">
                    <a:srgbClr val="000000">
                      <a:alpha val="43137"/>
                    </a:srgbClr>
                  </a:outerShdw>
                </a:effectLst>
                <a:latin typeface="Sakkal Majalla" pitchFamily="2" charset="-78"/>
                <a:cs typeface="Sakkal Majalla" pitchFamily="2" charset="-78"/>
              </a:rPr>
              <a:t>الأستاذة: </a:t>
            </a:r>
            <a:r>
              <a:rPr lang="ar-SA" sz="4300" b="1" dirty="0" err="1" smtClean="0">
                <a:solidFill>
                  <a:schemeClr val="accent1">
                    <a:lumMod val="25000"/>
                    <a:lumOff val="75000"/>
                  </a:schemeClr>
                </a:solidFill>
                <a:effectLst>
                  <a:outerShdw blurRad="38100" dist="38100" dir="2700000" algn="tl">
                    <a:srgbClr val="000000">
                      <a:alpha val="43137"/>
                    </a:srgbClr>
                  </a:outerShdw>
                </a:effectLst>
                <a:latin typeface="Sakkal Majalla" pitchFamily="2" charset="-78"/>
                <a:cs typeface="Sakkal Majalla" pitchFamily="2" charset="-78"/>
              </a:rPr>
              <a:t>سلاف</a:t>
            </a:r>
            <a:r>
              <a:rPr lang="ar-SA" sz="4300" b="1" dirty="0" smtClean="0">
                <a:solidFill>
                  <a:schemeClr val="accent1">
                    <a:lumMod val="25000"/>
                    <a:lumOff val="75000"/>
                  </a:schemeClr>
                </a:solidFill>
                <a:effectLst>
                  <a:outerShdw blurRad="38100" dist="38100" dir="2700000" algn="tl">
                    <a:srgbClr val="000000">
                      <a:alpha val="43137"/>
                    </a:srgbClr>
                  </a:outerShdw>
                </a:effectLst>
                <a:latin typeface="Sakkal Majalla" pitchFamily="2" charset="-78"/>
                <a:cs typeface="Sakkal Majalla" pitchFamily="2" charset="-78"/>
              </a:rPr>
              <a:t> رحال</a:t>
            </a:r>
            <a:endParaRPr lang="fr-FR" sz="4300" b="1" dirty="0">
              <a:solidFill>
                <a:schemeClr val="accent1">
                  <a:lumMod val="25000"/>
                  <a:lumOff val="75000"/>
                </a:schemeClr>
              </a:solidFill>
              <a:effectLst>
                <a:outerShdw blurRad="38100" dist="38100" dir="2700000" algn="tl">
                  <a:srgbClr val="000000">
                    <a:alpha val="43137"/>
                  </a:srgbClr>
                </a:outerShdw>
              </a:effectLst>
              <a:latin typeface="Sakkal Majalla" pitchFamily="2" charset="-78"/>
              <a:cs typeface="Sakkal Majalla" pitchFamily="2" charset="-78"/>
            </a:endParaRPr>
          </a:p>
        </p:txBody>
      </p:sp>
      <p:sp>
        <p:nvSpPr>
          <p:cNvPr id="4" name="Rectangle 3"/>
          <p:cNvSpPr/>
          <p:nvPr/>
        </p:nvSpPr>
        <p:spPr>
          <a:xfrm>
            <a:off x="4943872" y="452670"/>
            <a:ext cx="6096000" cy="1369602"/>
          </a:xfrm>
          <a:prstGeom prst="rect">
            <a:avLst/>
          </a:prstGeom>
        </p:spPr>
        <p:txBody>
          <a:bodyPr lIns="121917" tIns="60958" rIns="121917" bIns="60958">
            <a:spAutoFit/>
          </a:bodyPr>
          <a:lstStyle/>
          <a:p>
            <a:pPr algn="ctr" rtl="1"/>
            <a:r>
              <a:rPr lang="ar-SA" sz="2700" b="1" dirty="0" smtClean="0">
                <a:solidFill>
                  <a:srgbClr val="F9D80F"/>
                </a:solidFill>
                <a:effectLst>
                  <a:outerShdw blurRad="38100" dist="38100" dir="2700000" algn="tl">
                    <a:srgbClr val="000000">
                      <a:alpha val="43137"/>
                    </a:srgbClr>
                  </a:outerShdw>
                </a:effectLst>
                <a:latin typeface="Sakkal Majalla" pitchFamily="2" charset="-78"/>
                <a:cs typeface="Sakkal Majalla" pitchFamily="2" charset="-78"/>
              </a:rPr>
              <a:t>جامعة محمد </a:t>
            </a:r>
            <a:r>
              <a:rPr lang="ar-SA" sz="2700" b="1" dirty="0" err="1" smtClean="0">
                <a:solidFill>
                  <a:srgbClr val="F9D80F"/>
                </a:solidFill>
                <a:effectLst>
                  <a:outerShdw blurRad="38100" dist="38100" dir="2700000" algn="tl">
                    <a:srgbClr val="000000">
                      <a:alpha val="43137"/>
                    </a:srgbClr>
                  </a:outerShdw>
                </a:effectLst>
                <a:latin typeface="Sakkal Majalla" pitchFamily="2" charset="-78"/>
                <a:cs typeface="Sakkal Majalla" pitchFamily="2" charset="-78"/>
              </a:rPr>
              <a:t>خيضر</a:t>
            </a:r>
            <a:r>
              <a:rPr lang="ar-SA" sz="2700" b="1" dirty="0" smtClean="0">
                <a:solidFill>
                  <a:srgbClr val="F9D80F"/>
                </a:solidFill>
                <a:effectLst>
                  <a:outerShdw blurRad="38100" dist="38100" dir="2700000" algn="tl">
                    <a:srgbClr val="000000">
                      <a:alpha val="43137"/>
                    </a:srgbClr>
                  </a:outerShdw>
                </a:effectLst>
                <a:latin typeface="Sakkal Majalla" pitchFamily="2" charset="-78"/>
                <a:cs typeface="Sakkal Majalla" pitchFamily="2" charset="-78"/>
              </a:rPr>
              <a:t> بسكرة </a:t>
            </a:r>
          </a:p>
          <a:p>
            <a:pPr algn="ctr" rtl="1"/>
            <a:r>
              <a:rPr lang="ar-SA" sz="2700" b="1" dirty="0" smtClean="0">
                <a:solidFill>
                  <a:srgbClr val="F9D80F"/>
                </a:solidFill>
                <a:effectLst>
                  <a:outerShdw blurRad="38100" dist="38100" dir="2700000" algn="tl">
                    <a:srgbClr val="000000">
                      <a:alpha val="43137"/>
                    </a:srgbClr>
                  </a:outerShdw>
                </a:effectLst>
                <a:latin typeface="Sakkal Majalla" pitchFamily="2" charset="-78"/>
                <a:cs typeface="Sakkal Majalla" pitchFamily="2" charset="-78"/>
              </a:rPr>
              <a:t>كلية العلوم الاقتصادية والتجارية وعلوم التسيير</a:t>
            </a:r>
          </a:p>
          <a:p>
            <a:pPr algn="ctr" rtl="1"/>
            <a:r>
              <a:rPr lang="ar-SA" sz="2700" b="1" dirty="0" smtClean="0">
                <a:solidFill>
                  <a:srgbClr val="F9D80F"/>
                </a:solidFill>
                <a:effectLst>
                  <a:outerShdw blurRad="38100" dist="38100" dir="2700000" algn="tl">
                    <a:srgbClr val="000000">
                      <a:alpha val="43137"/>
                    </a:srgbClr>
                  </a:outerShdw>
                </a:effectLst>
                <a:latin typeface="Sakkal Majalla" pitchFamily="2" charset="-78"/>
                <a:cs typeface="Sakkal Majalla" pitchFamily="2" charset="-78"/>
              </a:rPr>
              <a:t>قسم علوم التسيير</a:t>
            </a:r>
            <a:endParaRPr lang="fr-FR" sz="2700" b="1" dirty="0">
              <a:solidFill>
                <a:srgbClr val="F9D80F"/>
              </a:solidFill>
              <a:effectLst>
                <a:outerShdw blurRad="38100" dist="38100" dir="2700000" algn="tl">
                  <a:srgbClr val="000000">
                    <a:alpha val="43137"/>
                  </a:srgbClr>
                </a:outerShdw>
              </a:effectLst>
              <a:latin typeface="Sakkal Majalla" pitchFamily="2" charset="-78"/>
              <a:cs typeface="Sakkal Majalla" pitchFamily="2" charset="-78"/>
            </a:endParaRPr>
          </a:p>
        </p:txBody>
      </p:sp>
      <p:sp>
        <p:nvSpPr>
          <p:cNvPr id="6" name="ZoneTexte 5"/>
          <p:cNvSpPr txBox="1"/>
          <p:nvPr/>
        </p:nvSpPr>
        <p:spPr>
          <a:xfrm>
            <a:off x="8304245" y="6117300"/>
            <a:ext cx="2880320" cy="615553"/>
          </a:xfrm>
          <a:prstGeom prst="rect">
            <a:avLst/>
          </a:prstGeom>
          <a:solidFill>
            <a:srgbClr val="E6AF00"/>
          </a:solidFill>
        </p:spPr>
        <p:txBody>
          <a:bodyPr wrap="square" lIns="121917" tIns="60958" rIns="121917" bIns="60958" rtlCol="0">
            <a:spAutoFit/>
          </a:bodyPr>
          <a:lstStyle/>
          <a:p>
            <a:pPr algn="ctr"/>
            <a:r>
              <a:rPr lang="ar-SA" sz="3200" b="1" dirty="0" smtClean="0">
                <a:effectLst>
                  <a:outerShdw blurRad="38100" dist="38100" dir="2700000" algn="tl">
                    <a:srgbClr val="000000">
                      <a:alpha val="43137"/>
                    </a:srgbClr>
                  </a:outerShdw>
                </a:effectLst>
                <a:latin typeface="Sakkal Majalla" pitchFamily="2" charset="-78"/>
                <a:cs typeface="Sakkal Majalla" pitchFamily="2" charset="-78"/>
              </a:rPr>
              <a:t>2024/2023</a:t>
            </a:r>
            <a:endParaRPr lang="fr-FR" sz="3200" b="1" dirty="0">
              <a:effectLst>
                <a:outerShdw blurRad="38100" dist="38100" dir="2700000" algn="tl">
                  <a:srgbClr val="000000">
                    <a:alpha val="43137"/>
                  </a:srgbClr>
                </a:outerShdw>
              </a:effectLst>
              <a:latin typeface="Sakkal Majalla" pitchFamily="2" charset="-78"/>
              <a:cs typeface="Sakkal Majalla" pitchFamily="2" charset="-78"/>
            </a:endParaRPr>
          </a:p>
        </p:txBody>
      </p:sp>
      <p:sp>
        <p:nvSpPr>
          <p:cNvPr id="11" name="Rectangle 10"/>
          <p:cNvSpPr/>
          <p:nvPr/>
        </p:nvSpPr>
        <p:spPr>
          <a:xfrm>
            <a:off x="1" y="4904509"/>
            <a:ext cx="12191999" cy="623455"/>
          </a:xfrm>
          <a:prstGeom prst="rect">
            <a:avLst/>
          </a:prstGeom>
          <a:solidFill>
            <a:srgbClr val="B0D5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1138" name="Picture 2" descr="A Textbook on Entrepreneurship Class 11th - lalchowk.in"/>
          <p:cNvPicPr>
            <a:picLocks noChangeAspect="1" noChangeArrowheads="1"/>
          </p:cNvPicPr>
          <p:nvPr/>
        </p:nvPicPr>
        <p:blipFill>
          <a:blip r:embed="rId3" cstate="print"/>
          <a:srcRect/>
          <a:stretch>
            <a:fillRect/>
          </a:stretch>
        </p:blipFill>
        <p:spPr bwMode="auto">
          <a:xfrm>
            <a:off x="0" y="0"/>
            <a:ext cx="3308061" cy="3269673"/>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445077" y="458355"/>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203576" y="458356"/>
            <a:ext cx="407515"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68521" y="541482"/>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32220" y="444501"/>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en-US" sz="2800" b="1" dirty="0" smtClean="0">
                <a:effectLst>
                  <a:outerShdw blurRad="38100" dist="38100" dir="2700000" algn="tl">
                    <a:srgbClr val="000000">
                      <a:alpha val="43137"/>
                    </a:srgbClr>
                  </a:outerShdw>
                </a:effectLst>
                <a:cs typeface="+mj-cs"/>
              </a:rPr>
              <a:t>0</a:t>
            </a:r>
            <a:r>
              <a:rPr lang="ar-SA" sz="2800" b="1" dirty="0" smtClean="0">
                <a:effectLst>
                  <a:outerShdw blurRad="38100" dist="38100" dir="2700000" algn="tl">
                    <a:srgbClr val="000000">
                      <a:alpha val="43137"/>
                    </a:srgbClr>
                  </a:outerShdw>
                </a:effectLst>
                <a:cs typeface="+mj-cs"/>
              </a:rPr>
              <a:t>9</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678060" y="316939"/>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161763" y="456822"/>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858920" y="411265"/>
            <a:ext cx="511680" cy="461665"/>
          </a:xfrm>
          <a:prstGeom prst="rect">
            <a:avLst/>
          </a:prstGeom>
        </p:spPr>
        <p:txBody>
          <a:bodyPr wrap="none">
            <a:spAutoFit/>
          </a:bodyPr>
          <a:lstStyle/>
          <a:p>
            <a:pPr algn="ctr"/>
            <a:r>
              <a:rPr lang="en-US" sz="2400" b="1" dirty="0" smtClean="0">
                <a:solidFill>
                  <a:schemeClr val="bg1"/>
                </a:solidFill>
                <a:effectLst>
                  <a:outerShdw blurRad="38100" dist="38100" dir="2700000" algn="tl">
                    <a:srgbClr val="000000">
                      <a:alpha val="43137"/>
                    </a:srgbClr>
                  </a:outerShdw>
                </a:effectLst>
              </a:rPr>
              <a:t>0</a:t>
            </a:r>
            <a:r>
              <a:rPr lang="ar-SA" sz="2400" b="1" dirty="0" smtClean="0">
                <a:solidFill>
                  <a:schemeClr val="bg1"/>
                </a:solidFill>
                <a:effectLst>
                  <a:outerShdw blurRad="38100" dist="38100" dir="2700000" algn="tl">
                    <a:srgbClr val="000000">
                      <a:alpha val="43137"/>
                    </a:srgbClr>
                  </a:outerShdw>
                </a:effectLst>
              </a:rPr>
              <a:t>7</a:t>
            </a:r>
            <a:endParaRPr lang="ar-SA" sz="2400" b="1" dirty="0">
              <a:solidFill>
                <a:schemeClr val="bg1"/>
              </a:solidFill>
              <a:effectLst>
                <a:outerShdw blurRad="38100" dist="38100" dir="2700000" algn="tl">
                  <a:srgbClr val="000000">
                    <a:alpha val="43137"/>
                  </a:srgbClr>
                </a:outerShdw>
              </a:effectLst>
            </a:endParaRPr>
          </a:p>
        </p:txBody>
      </p:sp>
      <p:grpSp>
        <p:nvGrpSpPr>
          <p:cNvPr id="17"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19"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0"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23" name="Rectangle 22"/>
          <p:cNvSpPr/>
          <p:nvPr/>
        </p:nvSpPr>
        <p:spPr>
          <a:xfrm>
            <a:off x="5472546" y="359402"/>
            <a:ext cx="5569528"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rtl="1"/>
            <a:r>
              <a:rPr lang="ar-SA" sz="3200" spc="-50" dirty="0" smtClean="0">
                <a:solidFill>
                  <a:schemeClr val="tx1"/>
                </a:solidFill>
                <a:effectLst>
                  <a:outerShdw blurRad="38100" dist="38100" dir="2700000" algn="tl">
                    <a:srgbClr val="000000">
                      <a:alpha val="43137"/>
                    </a:srgbClr>
                  </a:outerShdw>
                </a:effectLst>
                <a:latin typeface="+mj-lt"/>
                <a:ea typeface="+mj-ea"/>
                <a:cs typeface="AL-Mohanad Bold" pitchFamily="2" charset="-78"/>
              </a:rPr>
              <a:t>الخصائص التي تمكن المقاول من الحصول على أفكار جيدة</a:t>
            </a:r>
            <a:endParaRPr lang="ar-DZ" sz="3200" spc="-50" dirty="0">
              <a:solidFill>
                <a:schemeClr val="tx1"/>
              </a:solidFill>
              <a:effectLst>
                <a:outerShdw blurRad="38100" dist="38100" dir="2700000" algn="tl">
                  <a:srgbClr val="000000">
                    <a:alpha val="43137"/>
                  </a:srgbClr>
                </a:outerShdw>
              </a:effectLst>
              <a:latin typeface="+mj-lt"/>
              <a:ea typeface="+mj-ea"/>
              <a:cs typeface="AL-Mohanad Bold" pitchFamily="2" charset="-78"/>
            </a:endParaRPr>
          </a:p>
        </p:txBody>
      </p:sp>
      <p:pic>
        <p:nvPicPr>
          <p:cNvPr id="21" name="Picture 2"/>
          <p:cNvPicPr>
            <a:picLocks noChangeAspect="1" noChangeArrowheads="1"/>
          </p:cNvPicPr>
          <p:nvPr/>
        </p:nvPicPr>
        <p:blipFill>
          <a:blip r:embed="rId2" cstate="print">
            <a:clrChange>
              <a:clrFrom>
                <a:srgbClr val="FED3B3"/>
              </a:clrFrom>
              <a:clrTo>
                <a:srgbClr val="FED3B3">
                  <a:alpha val="0"/>
                </a:srgbClr>
              </a:clrTo>
            </a:clrChange>
          </a:blip>
          <a:srcRect/>
          <a:stretch>
            <a:fillRect/>
          </a:stretch>
        </p:blipFill>
        <p:spPr bwMode="auto">
          <a:xfrm>
            <a:off x="1792110" y="1080655"/>
            <a:ext cx="8652643" cy="49183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39569152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445077" y="458355"/>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258993" y="458355"/>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21631" y="486063"/>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68521" y="541482"/>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32220" y="444501"/>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10</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678060" y="316939"/>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161763" y="456822"/>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858920" y="411265"/>
            <a:ext cx="511680" cy="461665"/>
          </a:xfrm>
          <a:prstGeom prst="rect">
            <a:avLst/>
          </a:prstGeom>
        </p:spPr>
        <p:txBody>
          <a:bodyPr wrap="none">
            <a:spAutoFit/>
          </a:bodyPr>
          <a:lstStyle/>
          <a:p>
            <a:pPr algn="ctr"/>
            <a:r>
              <a:rPr lang="en-US" sz="2400" b="1" dirty="0" smtClean="0">
                <a:solidFill>
                  <a:schemeClr val="bg1"/>
                </a:solidFill>
                <a:effectLst>
                  <a:outerShdw blurRad="38100" dist="38100" dir="2700000" algn="tl">
                    <a:srgbClr val="000000">
                      <a:alpha val="43137"/>
                    </a:srgbClr>
                  </a:outerShdw>
                </a:effectLst>
              </a:rPr>
              <a:t>0</a:t>
            </a:r>
            <a:r>
              <a:rPr lang="ar-SA" sz="2400" b="1" dirty="0" smtClean="0">
                <a:solidFill>
                  <a:schemeClr val="bg1"/>
                </a:solidFill>
                <a:effectLst>
                  <a:outerShdw blurRad="38100" dist="38100" dir="2700000" algn="tl">
                    <a:srgbClr val="000000">
                      <a:alpha val="43137"/>
                    </a:srgbClr>
                  </a:outerShdw>
                </a:effectLst>
              </a:rPr>
              <a:t>8</a:t>
            </a:r>
            <a:endParaRPr lang="ar-SA" sz="2400" b="1" dirty="0">
              <a:solidFill>
                <a:schemeClr val="bg1"/>
              </a:solidFill>
              <a:effectLst>
                <a:outerShdw blurRad="38100" dist="38100" dir="2700000" algn="tl">
                  <a:srgbClr val="000000">
                    <a:alpha val="43137"/>
                  </a:srgbClr>
                </a:outerShdw>
              </a:effectLst>
            </a:endParaRPr>
          </a:p>
        </p:txBody>
      </p:sp>
      <p:grpSp>
        <p:nvGrpSpPr>
          <p:cNvPr id="35"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36"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37"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28" name="Rectangle 27"/>
          <p:cNvSpPr/>
          <p:nvPr/>
        </p:nvSpPr>
        <p:spPr>
          <a:xfrm>
            <a:off x="7135090" y="442529"/>
            <a:ext cx="3782291"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rtl="1"/>
            <a:r>
              <a:rPr lang="ar-SA" sz="3200" spc="-50" dirty="0" smtClean="0">
                <a:solidFill>
                  <a:schemeClr val="tx1"/>
                </a:solidFill>
                <a:effectLst>
                  <a:outerShdw blurRad="38100" dist="38100" dir="2700000" algn="tl">
                    <a:srgbClr val="000000">
                      <a:alpha val="43137"/>
                    </a:srgbClr>
                  </a:outerShdw>
                </a:effectLst>
                <a:latin typeface="+mj-lt"/>
                <a:ea typeface="+mj-ea"/>
                <a:cs typeface="AL-Mohanad Bold" pitchFamily="2" charset="-78"/>
              </a:rPr>
              <a:t>تفكيك وإعادة تشكيل الفكرة الأولية</a:t>
            </a:r>
            <a:endParaRPr lang="ar-DZ" sz="3200" spc="-50" dirty="0">
              <a:solidFill>
                <a:schemeClr val="tx1"/>
              </a:solidFill>
              <a:effectLst>
                <a:outerShdw blurRad="38100" dist="38100" dir="2700000" algn="tl">
                  <a:srgbClr val="000000">
                    <a:alpha val="43137"/>
                  </a:srgbClr>
                </a:outerShdw>
              </a:effectLst>
              <a:latin typeface="+mj-lt"/>
              <a:ea typeface="+mj-ea"/>
              <a:cs typeface="AL-Mohanad Bold" pitchFamily="2" charset="-78"/>
            </a:endParaRPr>
          </a:p>
        </p:txBody>
      </p:sp>
      <p:pic>
        <p:nvPicPr>
          <p:cNvPr id="23" name="Picture 1"/>
          <p:cNvPicPr>
            <a:picLocks noChangeAspect="1" noChangeArrowheads="1"/>
          </p:cNvPicPr>
          <p:nvPr/>
        </p:nvPicPr>
        <p:blipFill>
          <a:blip r:embed="rId2" cstate="print"/>
          <a:srcRect/>
          <a:stretch>
            <a:fillRect/>
          </a:stretch>
        </p:blipFill>
        <p:spPr bwMode="auto">
          <a:xfrm>
            <a:off x="5708606" y="1240695"/>
            <a:ext cx="4834703" cy="4605924"/>
          </a:xfrm>
          <a:prstGeom prst="rect">
            <a:avLst/>
          </a:prstGeom>
          <a:noFill/>
          <a:ln w="9525">
            <a:noFill/>
            <a:miter lim="800000"/>
            <a:headEnd/>
            <a:tailEnd/>
          </a:ln>
        </p:spPr>
      </p:pic>
      <p:pic>
        <p:nvPicPr>
          <p:cNvPr id="24" name="Picture 2"/>
          <p:cNvPicPr>
            <a:picLocks noChangeAspect="1" noChangeArrowheads="1"/>
          </p:cNvPicPr>
          <p:nvPr/>
        </p:nvPicPr>
        <p:blipFill>
          <a:blip r:embed="rId3" cstate="print"/>
          <a:srcRect/>
          <a:stretch>
            <a:fillRect/>
          </a:stretch>
        </p:blipFill>
        <p:spPr bwMode="auto">
          <a:xfrm>
            <a:off x="1628590" y="3550599"/>
            <a:ext cx="3438525" cy="2400300"/>
          </a:xfrm>
          <a:prstGeom prst="rect">
            <a:avLst/>
          </a:prstGeom>
          <a:noFill/>
          <a:ln w="9525">
            <a:noFill/>
            <a:miter lim="800000"/>
            <a:headEnd/>
            <a:tailEnd/>
          </a:ln>
        </p:spPr>
      </p:pic>
    </p:spTree>
    <p:extLst>
      <p:ext uri="{BB962C8B-B14F-4D97-AF65-F5344CB8AC3E}">
        <p14:creationId xmlns:p14="http://schemas.microsoft.com/office/powerpoint/2010/main" xmlns="" val="39569152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3">
            <a:extLst>
              <a:ext uri="{FF2B5EF4-FFF2-40B4-BE49-F238E27FC236}">
                <a16:creationId xmlns:a16="http://schemas.microsoft.com/office/drawing/2014/main" xmlns="" id="{D691E185-F686-49FD-9636-D4D0853A5887}"/>
              </a:ext>
            </a:extLst>
          </p:cNvPr>
          <p:cNvGrpSpPr/>
          <p:nvPr/>
        </p:nvGrpSpPr>
        <p:grpSpPr>
          <a:xfrm>
            <a:off x="486640" y="235527"/>
            <a:ext cx="11163300" cy="5781818"/>
            <a:chOff x="514350" y="609600"/>
            <a:chExt cx="11163300" cy="5781818"/>
          </a:xfrm>
        </p:grpSpPr>
        <p:sp>
          <p:nvSpPr>
            <p:cNvPr id="7" name="مستطيل 6">
              <a:extLst>
                <a:ext uri="{FF2B5EF4-FFF2-40B4-BE49-F238E27FC236}">
                  <a16:creationId xmlns:a16="http://schemas.microsoft.com/office/drawing/2014/main" xmlns="" id="{1D8B1CFD-FBB9-40AA-9E56-65BA94E28B73}"/>
                </a:ext>
              </a:extLst>
            </p:cNvPr>
            <p:cNvSpPr/>
            <p:nvPr/>
          </p:nvSpPr>
          <p:spPr>
            <a:xfrm>
              <a:off x="514350" y="609600"/>
              <a:ext cx="5581650" cy="5781818"/>
            </a:xfrm>
            <a:prstGeom prst="rect">
              <a:avLst/>
            </a:prstGeom>
            <a:gradFill flip="none" rotWithShape="1">
              <a:gsLst>
                <a:gs pos="0">
                  <a:schemeClr val="bg1"/>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xmlns="" id="{9627EF75-7463-48B3-AFC3-61A677C72238}"/>
                </a:ext>
              </a:extLst>
            </p:cNvPr>
            <p:cNvSpPr/>
            <p:nvPr/>
          </p:nvSpPr>
          <p:spPr>
            <a:xfrm>
              <a:off x="6096000" y="609600"/>
              <a:ext cx="5581650" cy="5781818"/>
            </a:xfrm>
            <a:prstGeom prst="rect">
              <a:avLst/>
            </a:prstGeom>
            <a:gradFill flip="none" rotWithShape="1">
              <a:gsLst>
                <a:gs pos="0">
                  <a:schemeClr val="bg1"/>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
        <p:nvSpPr>
          <p:cNvPr id="30" name="مستطيل 29">
            <a:extLst>
              <a:ext uri="{FF2B5EF4-FFF2-40B4-BE49-F238E27FC236}">
                <a16:creationId xmlns:a16="http://schemas.microsoft.com/office/drawing/2014/main" xmlns="" id="{089204CC-8504-494A-A916-00EFCA8BC2D5}"/>
              </a:ext>
            </a:extLst>
          </p:cNvPr>
          <p:cNvSpPr/>
          <p:nvPr/>
        </p:nvSpPr>
        <p:spPr>
          <a:xfrm>
            <a:off x="445077" y="458355"/>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258993" y="458355"/>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21631" y="486063"/>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68521" y="541482"/>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32220" y="444501"/>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11</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678060" y="316939"/>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161763" y="456822"/>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858920" y="411265"/>
            <a:ext cx="511680" cy="461665"/>
          </a:xfrm>
          <a:prstGeom prst="rect">
            <a:avLst/>
          </a:prstGeom>
        </p:spPr>
        <p:txBody>
          <a:bodyPr wrap="none">
            <a:spAutoFit/>
          </a:bodyPr>
          <a:lstStyle/>
          <a:p>
            <a:pPr algn="ctr"/>
            <a:r>
              <a:rPr lang="en-US" sz="2400" b="1" dirty="0" smtClean="0">
                <a:solidFill>
                  <a:schemeClr val="bg1"/>
                </a:solidFill>
                <a:effectLst>
                  <a:outerShdw blurRad="38100" dist="38100" dir="2700000" algn="tl">
                    <a:srgbClr val="000000">
                      <a:alpha val="43137"/>
                    </a:srgbClr>
                  </a:outerShdw>
                </a:effectLst>
              </a:rPr>
              <a:t>0</a:t>
            </a:r>
            <a:r>
              <a:rPr lang="ar-SA" sz="2400" b="1" dirty="0" smtClean="0">
                <a:solidFill>
                  <a:schemeClr val="bg1"/>
                </a:solidFill>
                <a:effectLst>
                  <a:outerShdw blurRad="38100" dist="38100" dir="2700000" algn="tl">
                    <a:srgbClr val="000000">
                      <a:alpha val="43137"/>
                    </a:srgbClr>
                  </a:outerShdw>
                </a:effectLst>
              </a:rPr>
              <a:t>9</a:t>
            </a:r>
            <a:endParaRPr lang="ar-SA" sz="2400" b="1" dirty="0">
              <a:solidFill>
                <a:schemeClr val="bg1"/>
              </a:solidFill>
              <a:effectLst>
                <a:outerShdw blurRad="38100" dist="38100" dir="2700000" algn="tl">
                  <a:srgbClr val="000000">
                    <a:alpha val="43137"/>
                  </a:srgbClr>
                </a:outerShdw>
              </a:effectLst>
            </a:endParaRPr>
          </a:p>
        </p:txBody>
      </p:sp>
      <p:grpSp>
        <p:nvGrpSpPr>
          <p:cNvPr id="33"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34"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35"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22" name="Rectangle 21"/>
          <p:cNvSpPr/>
          <p:nvPr/>
        </p:nvSpPr>
        <p:spPr>
          <a:xfrm>
            <a:off x="7135090" y="442529"/>
            <a:ext cx="3782291"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rtl="1"/>
            <a:r>
              <a:rPr lang="ar-SA" sz="3200" spc="-50" dirty="0" smtClean="0">
                <a:solidFill>
                  <a:schemeClr val="tx1"/>
                </a:solidFill>
                <a:effectLst>
                  <a:outerShdw blurRad="38100" dist="38100" dir="2700000" algn="tl">
                    <a:srgbClr val="000000">
                      <a:alpha val="43137"/>
                    </a:srgbClr>
                  </a:outerShdw>
                </a:effectLst>
                <a:latin typeface="+mj-lt"/>
                <a:ea typeface="+mj-ea"/>
                <a:cs typeface="AL-Mohanad Bold" pitchFamily="2" charset="-78"/>
              </a:rPr>
              <a:t>مصادر ايجاد الأفكار</a:t>
            </a:r>
            <a:endParaRPr lang="ar-DZ" sz="3200" spc="-50" dirty="0">
              <a:solidFill>
                <a:schemeClr val="tx1"/>
              </a:solidFill>
              <a:effectLst>
                <a:outerShdw blurRad="38100" dist="38100" dir="2700000" algn="tl">
                  <a:srgbClr val="000000">
                    <a:alpha val="43137"/>
                  </a:srgbClr>
                </a:outerShdw>
              </a:effectLst>
              <a:latin typeface="+mj-lt"/>
              <a:ea typeface="+mj-ea"/>
              <a:cs typeface="AL-Mohanad Bold" pitchFamily="2" charset="-78"/>
            </a:endParaRPr>
          </a:p>
        </p:txBody>
      </p:sp>
      <p:sp>
        <p:nvSpPr>
          <p:cNvPr id="21" name="Google Shape;712;p30"/>
          <p:cNvSpPr/>
          <p:nvPr/>
        </p:nvSpPr>
        <p:spPr>
          <a:xfrm>
            <a:off x="6815133" y="1643050"/>
            <a:ext cx="3858600" cy="2286000"/>
          </a:xfrm>
          <a:prstGeom prst="wedgeEllipseCallout">
            <a:avLst>
              <a:gd name="adj1" fmla="val -49404"/>
              <a:gd name="adj2" fmla="val 64853"/>
            </a:avLst>
          </a:prstGeom>
          <a:solidFill>
            <a:schemeClr val="lt1"/>
          </a:solidFill>
          <a:ln w="40000" cap="flat" cmpd="sng">
            <a:solidFill>
              <a:schemeClr val="accent1">
                <a:lumMod val="50000"/>
              </a:schemeClr>
            </a:solidFill>
            <a:prstDash val="solid"/>
            <a:round/>
            <a:headEnd type="none" w="sm" len="sm"/>
            <a:tailEnd type="none" w="sm" len="sm"/>
          </a:ln>
        </p:spPr>
        <p:txBody>
          <a:bodyPr spcFirstLastPara="1" wrap="square" lIns="91421" tIns="45697" rIns="91421" bIns="45697" anchor="ctr" anchorCtr="0">
            <a:noAutofit/>
          </a:bodyPr>
          <a:lstStyle/>
          <a:p>
            <a:pPr algn="just" rtl="1">
              <a:buClr>
                <a:schemeClr val="dk2"/>
              </a:buClr>
              <a:buSzPts val="4400"/>
            </a:pPr>
            <a:r>
              <a:rPr lang="en-US" sz="4400" b="1" dirty="0" err="1">
                <a:solidFill>
                  <a:schemeClr val="dk2"/>
                </a:solidFill>
                <a:latin typeface="Sakkal Majalla"/>
                <a:ea typeface="Sakkal Majalla"/>
                <a:cs typeface="Sakkal Majalla"/>
                <a:sym typeface="Sakkal Majalla"/>
              </a:rPr>
              <a:t>من</a:t>
            </a:r>
            <a:r>
              <a:rPr lang="en-US" sz="4400" b="1" dirty="0">
                <a:solidFill>
                  <a:schemeClr val="dk2"/>
                </a:solidFill>
                <a:latin typeface="Sakkal Majalla"/>
                <a:ea typeface="Sakkal Majalla"/>
                <a:cs typeface="Sakkal Majalla"/>
                <a:sym typeface="Sakkal Majalla"/>
              </a:rPr>
              <a:t> </a:t>
            </a:r>
            <a:r>
              <a:rPr lang="en-US" sz="4400" b="1" dirty="0" err="1">
                <a:solidFill>
                  <a:schemeClr val="dk2"/>
                </a:solidFill>
                <a:latin typeface="Sakkal Majalla"/>
                <a:ea typeface="Sakkal Majalla"/>
                <a:cs typeface="Sakkal Majalla"/>
                <a:sym typeface="Sakkal Majalla"/>
              </a:rPr>
              <a:t>أين</a:t>
            </a:r>
            <a:r>
              <a:rPr lang="en-US" sz="4400" b="1" dirty="0">
                <a:solidFill>
                  <a:schemeClr val="dk2"/>
                </a:solidFill>
                <a:latin typeface="Sakkal Majalla"/>
                <a:ea typeface="Sakkal Majalla"/>
                <a:cs typeface="Sakkal Majalla"/>
                <a:sym typeface="Sakkal Majalla"/>
              </a:rPr>
              <a:t> </a:t>
            </a:r>
            <a:r>
              <a:rPr lang="en-US" sz="4400" b="1" dirty="0" err="1">
                <a:solidFill>
                  <a:schemeClr val="dk2"/>
                </a:solidFill>
                <a:latin typeface="Sakkal Majalla"/>
                <a:ea typeface="Sakkal Majalla"/>
                <a:cs typeface="Sakkal Majalla"/>
                <a:sym typeface="Sakkal Majalla"/>
              </a:rPr>
              <a:t>تأتي</a:t>
            </a:r>
            <a:r>
              <a:rPr lang="en-US" sz="4400" b="1" dirty="0">
                <a:solidFill>
                  <a:schemeClr val="dk2"/>
                </a:solidFill>
                <a:latin typeface="Sakkal Majalla"/>
                <a:ea typeface="Sakkal Majalla"/>
                <a:cs typeface="Sakkal Majalla"/>
                <a:sym typeface="Sakkal Majalla"/>
              </a:rPr>
              <a:t> </a:t>
            </a:r>
            <a:r>
              <a:rPr lang="en-US" sz="4400" b="1" dirty="0" err="1">
                <a:solidFill>
                  <a:schemeClr val="dk2"/>
                </a:solidFill>
                <a:latin typeface="Sakkal Majalla"/>
                <a:ea typeface="Sakkal Majalla"/>
                <a:cs typeface="Sakkal Majalla"/>
                <a:sym typeface="Sakkal Majalla"/>
              </a:rPr>
              <a:t>أفكار</a:t>
            </a:r>
            <a:r>
              <a:rPr lang="en-US" sz="4400" b="1" dirty="0">
                <a:solidFill>
                  <a:schemeClr val="dk2"/>
                </a:solidFill>
                <a:latin typeface="Sakkal Majalla"/>
                <a:ea typeface="Sakkal Majalla"/>
                <a:cs typeface="Sakkal Majalla"/>
                <a:sym typeface="Sakkal Majalla"/>
              </a:rPr>
              <a:t> </a:t>
            </a:r>
            <a:r>
              <a:rPr lang="en-US" sz="4400" b="1" dirty="0" err="1">
                <a:solidFill>
                  <a:schemeClr val="dk2"/>
                </a:solidFill>
                <a:latin typeface="Sakkal Majalla"/>
                <a:ea typeface="Sakkal Majalla"/>
                <a:cs typeface="Sakkal Majalla"/>
                <a:sym typeface="Sakkal Majalla"/>
              </a:rPr>
              <a:t>المشاريع</a:t>
            </a:r>
            <a:r>
              <a:rPr lang="en-US" sz="4400" b="1" dirty="0">
                <a:solidFill>
                  <a:schemeClr val="dk2"/>
                </a:solidFill>
                <a:latin typeface="Sakkal Majalla"/>
                <a:ea typeface="Sakkal Majalla"/>
                <a:cs typeface="Sakkal Majalla"/>
                <a:sym typeface="Sakkal Majalla"/>
              </a:rPr>
              <a:t>؟</a:t>
            </a:r>
            <a:endParaRPr dirty="0"/>
          </a:p>
        </p:txBody>
      </p:sp>
      <p:pic>
        <p:nvPicPr>
          <p:cNvPr id="25" name="Google Shape;711;p30" descr="C:\Users\Dell\Desktop\téléchargement (2).jpg"/>
          <p:cNvPicPr preferRelativeResize="0"/>
          <p:nvPr/>
        </p:nvPicPr>
        <p:blipFill rotWithShape="1">
          <a:blip r:embed="rId2" cstate="print">
            <a:alphaModFix/>
          </a:blip>
          <a:srcRect/>
          <a:stretch/>
        </p:blipFill>
        <p:spPr>
          <a:xfrm>
            <a:off x="6027049" y="4322493"/>
            <a:ext cx="2197359" cy="1931988"/>
          </a:xfrm>
          <a:prstGeom prst="rect">
            <a:avLst/>
          </a:prstGeom>
          <a:noFill/>
          <a:ln>
            <a:noFill/>
          </a:ln>
          <a:effectLst>
            <a:softEdge rad="112500"/>
          </a:effectLst>
        </p:spPr>
      </p:pic>
      <p:pic>
        <p:nvPicPr>
          <p:cNvPr id="26" name="Google Shape;713;p30"/>
          <p:cNvPicPr preferRelativeResize="0"/>
          <p:nvPr/>
        </p:nvPicPr>
        <p:blipFill rotWithShape="1">
          <a:blip r:embed="rId3" cstate="print">
            <a:alphaModFix/>
          </a:blip>
          <a:srcRect/>
          <a:stretch/>
        </p:blipFill>
        <p:spPr>
          <a:xfrm>
            <a:off x="1662545" y="1972542"/>
            <a:ext cx="3596121" cy="3112076"/>
          </a:xfrm>
          <a:prstGeom prst="rect">
            <a:avLst/>
          </a:prstGeom>
          <a:noFill/>
          <a:ln>
            <a:noFill/>
          </a:ln>
          <a:effectLst>
            <a:outerShdw blurRad="63500">
              <a:srgbClr val="000000">
                <a:alpha val="69800"/>
              </a:srgbClr>
            </a:outerShdw>
          </a:effectLst>
        </p:spPr>
      </p:pic>
    </p:spTree>
    <p:extLst>
      <p:ext uri="{BB962C8B-B14F-4D97-AF65-F5344CB8AC3E}">
        <p14:creationId xmlns:p14="http://schemas.microsoft.com/office/powerpoint/2010/main" xmlns="" val="39569152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445077" y="458355"/>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258993" y="458355"/>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21631" y="486063"/>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68521" y="541482"/>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32220" y="444501"/>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12</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678060" y="316939"/>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161763" y="456822"/>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850905" y="411265"/>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10</a:t>
            </a:r>
            <a:endParaRPr lang="ar-SA" sz="2400" b="1" dirty="0">
              <a:solidFill>
                <a:schemeClr val="bg1"/>
              </a:solidFill>
              <a:effectLst>
                <a:outerShdw blurRad="38100" dist="38100" dir="2700000" algn="tl">
                  <a:srgbClr val="000000">
                    <a:alpha val="43137"/>
                  </a:srgbClr>
                </a:outerShdw>
              </a:effectLst>
            </a:endParaRPr>
          </a:p>
        </p:txBody>
      </p:sp>
      <p:grpSp>
        <p:nvGrpSpPr>
          <p:cNvPr id="33"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34"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35"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20" name="Rectangle 19"/>
          <p:cNvSpPr/>
          <p:nvPr/>
        </p:nvSpPr>
        <p:spPr>
          <a:xfrm>
            <a:off x="7135090" y="442529"/>
            <a:ext cx="3782291"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rtl="1"/>
            <a:r>
              <a:rPr lang="ar-SA" sz="3200" spc="-50" dirty="0" smtClean="0">
                <a:solidFill>
                  <a:schemeClr val="tx1"/>
                </a:solidFill>
                <a:effectLst>
                  <a:outerShdw blurRad="38100" dist="38100" dir="2700000" algn="tl">
                    <a:srgbClr val="000000">
                      <a:alpha val="43137"/>
                    </a:srgbClr>
                  </a:outerShdw>
                </a:effectLst>
                <a:latin typeface="+mj-lt"/>
                <a:ea typeface="+mj-ea"/>
                <a:cs typeface="AL-Mohanad Bold" pitchFamily="2" charset="-78"/>
              </a:rPr>
              <a:t>مصادر ايجاد الأفكار</a:t>
            </a:r>
            <a:endParaRPr lang="ar-DZ" sz="3200" spc="-50" dirty="0">
              <a:solidFill>
                <a:schemeClr val="tx1"/>
              </a:solidFill>
              <a:effectLst>
                <a:outerShdw blurRad="38100" dist="38100" dir="2700000" algn="tl">
                  <a:srgbClr val="000000">
                    <a:alpha val="43137"/>
                  </a:srgbClr>
                </a:outerShdw>
              </a:effectLst>
              <a:latin typeface="+mj-lt"/>
              <a:ea typeface="+mj-ea"/>
              <a:cs typeface="AL-Mohanad Bold" pitchFamily="2" charset="-78"/>
            </a:endParaRPr>
          </a:p>
        </p:txBody>
      </p:sp>
      <p:grpSp>
        <p:nvGrpSpPr>
          <p:cNvPr id="25" name="Groupe 24"/>
          <p:cNvGrpSpPr/>
          <p:nvPr/>
        </p:nvGrpSpPr>
        <p:grpSpPr>
          <a:xfrm>
            <a:off x="1878591" y="1685924"/>
            <a:ext cx="7924119" cy="4488960"/>
            <a:chOff x="617827" y="1713633"/>
            <a:chExt cx="7924119" cy="4488960"/>
          </a:xfrm>
        </p:grpSpPr>
        <p:grpSp>
          <p:nvGrpSpPr>
            <p:cNvPr id="26" name="Google Shape;171;p32"/>
            <p:cNvGrpSpPr/>
            <p:nvPr/>
          </p:nvGrpSpPr>
          <p:grpSpPr>
            <a:xfrm flipH="1">
              <a:off x="6189177" y="4190800"/>
              <a:ext cx="2352769" cy="1828891"/>
              <a:chOff x="608301" y="1561950"/>
              <a:chExt cx="2352769" cy="1371668"/>
            </a:xfrm>
          </p:grpSpPr>
          <p:sp>
            <p:nvSpPr>
              <p:cNvPr id="94" name="Google Shape;172;p32"/>
              <p:cNvSpPr/>
              <p:nvPr/>
            </p:nvSpPr>
            <p:spPr>
              <a:xfrm>
                <a:off x="632875" y="1840375"/>
                <a:ext cx="2328195" cy="1093243"/>
              </a:xfrm>
              <a:custGeom>
                <a:avLst/>
                <a:gdLst/>
                <a:ahLst/>
                <a:cxnLst/>
                <a:rect l="l" t="t" r="r" b="b"/>
                <a:pathLst>
                  <a:path w="56308" h="29995" extrusionOk="0">
                    <a:moveTo>
                      <a:pt x="25997" y="0"/>
                    </a:moveTo>
                    <a:cubicBezTo>
                      <a:pt x="25091" y="0"/>
                      <a:pt x="24186" y="26"/>
                      <a:pt x="23284" y="84"/>
                    </a:cubicBezTo>
                    <a:cubicBezTo>
                      <a:pt x="20982" y="251"/>
                      <a:pt x="18647" y="251"/>
                      <a:pt x="16312" y="351"/>
                    </a:cubicBezTo>
                    <a:cubicBezTo>
                      <a:pt x="14845" y="418"/>
                      <a:pt x="13377" y="618"/>
                      <a:pt x="11909" y="785"/>
                    </a:cubicBezTo>
                    <a:cubicBezTo>
                      <a:pt x="10869" y="904"/>
                      <a:pt x="9855" y="1234"/>
                      <a:pt x="8798" y="1234"/>
                    </a:cubicBezTo>
                    <a:cubicBezTo>
                      <a:pt x="8668" y="1234"/>
                      <a:pt x="8538" y="1229"/>
                      <a:pt x="8407" y="1218"/>
                    </a:cubicBezTo>
                    <a:cubicBezTo>
                      <a:pt x="8240" y="1198"/>
                      <a:pt x="8075" y="1188"/>
                      <a:pt x="7911" y="1188"/>
                    </a:cubicBezTo>
                    <a:cubicBezTo>
                      <a:pt x="6763" y="1188"/>
                      <a:pt x="5680" y="1648"/>
                      <a:pt x="4571" y="1852"/>
                    </a:cubicBezTo>
                    <a:cubicBezTo>
                      <a:pt x="3436" y="2019"/>
                      <a:pt x="2536" y="2519"/>
                      <a:pt x="1735" y="3420"/>
                    </a:cubicBezTo>
                    <a:cubicBezTo>
                      <a:pt x="1101" y="4120"/>
                      <a:pt x="701" y="4854"/>
                      <a:pt x="668" y="5688"/>
                    </a:cubicBezTo>
                    <a:cubicBezTo>
                      <a:pt x="601" y="7856"/>
                      <a:pt x="268" y="9991"/>
                      <a:pt x="268" y="12160"/>
                    </a:cubicBezTo>
                    <a:cubicBezTo>
                      <a:pt x="268" y="12360"/>
                      <a:pt x="268" y="12560"/>
                      <a:pt x="234" y="12760"/>
                    </a:cubicBezTo>
                    <a:cubicBezTo>
                      <a:pt x="1" y="14795"/>
                      <a:pt x="101" y="16830"/>
                      <a:pt x="167" y="18864"/>
                    </a:cubicBezTo>
                    <a:cubicBezTo>
                      <a:pt x="234" y="20599"/>
                      <a:pt x="501" y="22267"/>
                      <a:pt x="634" y="24001"/>
                    </a:cubicBezTo>
                    <a:cubicBezTo>
                      <a:pt x="801" y="25703"/>
                      <a:pt x="1368" y="27270"/>
                      <a:pt x="2336" y="28671"/>
                    </a:cubicBezTo>
                    <a:cubicBezTo>
                      <a:pt x="2803" y="29405"/>
                      <a:pt x="3436" y="29906"/>
                      <a:pt x="4337" y="29972"/>
                    </a:cubicBezTo>
                    <a:cubicBezTo>
                      <a:pt x="4600" y="29986"/>
                      <a:pt x="4856" y="29994"/>
                      <a:pt x="5112" y="29994"/>
                    </a:cubicBezTo>
                    <a:cubicBezTo>
                      <a:pt x="5474" y="29994"/>
                      <a:pt x="5834" y="29978"/>
                      <a:pt x="6205" y="29939"/>
                    </a:cubicBezTo>
                    <a:cubicBezTo>
                      <a:pt x="7006" y="29839"/>
                      <a:pt x="7840" y="29672"/>
                      <a:pt x="8640" y="29672"/>
                    </a:cubicBezTo>
                    <a:cubicBezTo>
                      <a:pt x="10542" y="29672"/>
                      <a:pt x="12410" y="29439"/>
                      <a:pt x="14311" y="29372"/>
                    </a:cubicBezTo>
                    <a:cubicBezTo>
                      <a:pt x="16246" y="29305"/>
                      <a:pt x="18180" y="29105"/>
                      <a:pt x="20148" y="29105"/>
                    </a:cubicBezTo>
                    <a:cubicBezTo>
                      <a:pt x="21383" y="29105"/>
                      <a:pt x="22617" y="28938"/>
                      <a:pt x="23851" y="28872"/>
                    </a:cubicBezTo>
                    <a:cubicBezTo>
                      <a:pt x="25953" y="28771"/>
                      <a:pt x="28021" y="28638"/>
                      <a:pt x="30122" y="28571"/>
                    </a:cubicBezTo>
                    <a:cubicBezTo>
                      <a:pt x="30483" y="28565"/>
                      <a:pt x="30843" y="28563"/>
                      <a:pt x="31203" y="28563"/>
                    </a:cubicBezTo>
                    <a:cubicBezTo>
                      <a:pt x="32878" y="28563"/>
                      <a:pt x="34552" y="28622"/>
                      <a:pt x="36227" y="28705"/>
                    </a:cubicBezTo>
                    <a:cubicBezTo>
                      <a:pt x="36740" y="28740"/>
                      <a:pt x="37250" y="28754"/>
                      <a:pt x="37760" y="28754"/>
                    </a:cubicBezTo>
                    <a:cubicBezTo>
                      <a:pt x="39172" y="28754"/>
                      <a:pt x="40576" y="28645"/>
                      <a:pt x="41997" y="28571"/>
                    </a:cubicBezTo>
                    <a:cubicBezTo>
                      <a:pt x="42303" y="28560"/>
                      <a:pt x="42608" y="28555"/>
                      <a:pt x="42913" y="28555"/>
                    </a:cubicBezTo>
                    <a:cubicBezTo>
                      <a:pt x="44071" y="28555"/>
                      <a:pt x="45228" y="28621"/>
                      <a:pt x="46385" y="28621"/>
                    </a:cubicBezTo>
                    <a:cubicBezTo>
                      <a:pt x="46691" y="28621"/>
                      <a:pt x="46996" y="28616"/>
                      <a:pt x="47301" y="28605"/>
                    </a:cubicBezTo>
                    <a:cubicBezTo>
                      <a:pt x="49102" y="28538"/>
                      <a:pt x="50837" y="28138"/>
                      <a:pt x="52572" y="27571"/>
                    </a:cubicBezTo>
                    <a:cubicBezTo>
                      <a:pt x="53439" y="27304"/>
                      <a:pt x="54006" y="26703"/>
                      <a:pt x="54440" y="25936"/>
                    </a:cubicBezTo>
                    <a:cubicBezTo>
                      <a:pt x="55540" y="24068"/>
                      <a:pt x="55507" y="22033"/>
                      <a:pt x="55474" y="19999"/>
                    </a:cubicBezTo>
                    <a:cubicBezTo>
                      <a:pt x="55474" y="19832"/>
                      <a:pt x="55374" y="19665"/>
                      <a:pt x="55374" y="19465"/>
                    </a:cubicBezTo>
                    <a:cubicBezTo>
                      <a:pt x="55540" y="17964"/>
                      <a:pt x="55607" y="16429"/>
                      <a:pt x="55740" y="14895"/>
                    </a:cubicBezTo>
                    <a:cubicBezTo>
                      <a:pt x="55974" y="12860"/>
                      <a:pt x="56207" y="10859"/>
                      <a:pt x="56074" y="8824"/>
                    </a:cubicBezTo>
                    <a:cubicBezTo>
                      <a:pt x="56074" y="8590"/>
                      <a:pt x="56074" y="8323"/>
                      <a:pt x="56107" y="8090"/>
                    </a:cubicBezTo>
                    <a:cubicBezTo>
                      <a:pt x="56308" y="6789"/>
                      <a:pt x="56207" y="5455"/>
                      <a:pt x="55907" y="4154"/>
                    </a:cubicBezTo>
                    <a:cubicBezTo>
                      <a:pt x="55774" y="3453"/>
                      <a:pt x="55407" y="2920"/>
                      <a:pt x="54873" y="2453"/>
                    </a:cubicBezTo>
                    <a:cubicBezTo>
                      <a:pt x="54573" y="2186"/>
                      <a:pt x="54239" y="1886"/>
                      <a:pt x="53872" y="1719"/>
                    </a:cubicBezTo>
                    <a:cubicBezTo>
                      <a:pt x="53205" y="1419"/>
                      <a:pt x="52605" y="918"/>
                      <a:pt x="51804" y="885"/>
                    </a:cubicBezTo>
                    <a:cubicBezTo>
                      <a:pt x="49269" y="751"/>
                      <a:pt x="46767" y="585"/>
                      <a:pt x="44266" y="518"/>
                    </a:cubicBezTo>
                    <a:cubicBezTo>
                      <a:pt x="39829" y="418"/>
                      <a:pt x="35426" y="551"/>
                      <a:pt x="30989" y="218"/>
                    </a:cubicBezTo>
                    <a:cubicBezTo>
                      <a:pt x="29344" y="88"/>
                      <a:pt x="27671" y="0"/>
                      <a:pt x="25997" y="0"/>
                    </a:cubicBezTo>
                    <a:close/>
                  </a:path>
                </a:pathLst>
              </a:custGeom>
              <a:solidFill>
                <a:srgbClr val="FFABC7"/>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73;p32"/>
              <p:cNvSpPr/>
              <p:nvPr/>
            </p:nvSpPr>
            <p:spPr>
              <a:xfrm>
                <a:off x="608301" y="1561950"/>
                <a:ext cx="486369" cy="431585"/>
              </a:xfrm>
              <a:custGeom>
                <a:avLst/>
                <a:gdLst/>
                <a:ahLst/>
                <a:cxnLst/>
                <a:rect l="l" t="t" r="r" b="b"/>
                <a:pathLst>
                  <a:path w="19715" h="20900" extrusionOk="0">
                    <a:moveTo>
                      <a:pt x="9613" y="1"/>
                    </a:moveTo>
                    <a:cubicBezTo>
                      <a:pt x="8599" y="1"/>
                      <a:pt x="7632" y="282"/>
                      <a:pt x="6739" y="803"/>
                    </a:cubicBezTo>
                    <a:cubicBezTo>
                      <a:pt x="4604" y="2037"/>
                      <a:pt x="3136" y="3839"/>
                      <a:pt x="2269" y="6140"/>
                    </a:cubicBezTo>
                    <a:cubicBezTo>
                      <a:pt x="1435" y="8342"/>
                      <a:pt x="601" y="10543"/>
                      <a:pt x="301" y="12912"/>
                    </a:cubicBezTo>
                    <a:cubicBezTo>
                      <a:pt x="168" y="13846"/>
                      <a:pt x="67" y="14746"/>
                      <a:pt x="201" y="15647"/>
                    </a:cubicBezTo>
                    <a:cubicBezTo>
                      <a:pt x="334" y="16381"/>
                      <a:pt x="334" y="17048"/>
                      <a:pt x="134" y="17749"/>
                    </a:cubicBezTo>
                    <a:cubicBezTo>
                      <a:pt x="1" y="18282"/>
                      <a:pt x="134" y="18582"/>
                      <a:pt x="568" y="18849"/>
                    </a:cubicBezTo>
                    <a:cubicBezTo>
                      <a:pt x="1135" y="19216"/>
                      <a:pt x="1735" y="19583"/>
                      <a:pt x="2236" y="20017"/>
                    </a:cubicBezTo>
                    <a:cubicBezTo>
                      <a:pt x="2912" y="20626"/>
                      <a:pt x="3634" y="20899"/>
                      <a:pt x="4423" y="20899"/>
                    </a:cubicBezTo>
                    <a:cubicBezTo>
                      <a:pt x="4801" y="20899"/>
                      <a:pt x="5194" y="20836"/>
                      <a:pt x="5605" y="20717"/>
                    </a:cubicBezTo>
                    <a:cubicBezTo>
                      <a:pt x="7339" y="20150"/>
                      <a:pt x="9141" y="19850"/>
                      <a:pt x="10942" y="19483"/>
                    </a:cubicBezTo>
                    <a:cubicBezTo>
                      <a:pt x="12543" y="19150"/>
                      <a:pt x="14244" y="19216"/>
                      <a:pt x="15845" y="18816"/>
                    </a:cubicBezTo>
                    <a:cubicBezTo>
                      <a:pt x="16246" y="18516"/>
                      <a:pt x="16646" y="18249"/>
                      <a:pt x="17013" y="17949"/>
                    </a:cubicBezTo>
                    <a:cubicBezTo>
                      <a:pt x="17280" y="17749"/>
                      <a:pt x="17580" y="17482"/>
                      <a:pt x="17580" y="17115"/>
                    </a:cubicBezTo>
                    <a:cubicBezTo>
                      <a:pt x="17613" y="16247"/>
                      <a:pt x="18214" y="15747"/>
                      <a:pt x="18781" y="15247"/>
                    </a:cubicBezTo>
                    <a:cubicBezTo>
                      <a:pt x="19081" y="14313"/>
                      <a:pt x="19348" y="13379"/>
                      <a:pt x="19515" y="12445"/>
                    </a:cubicBezTo>
                    <a:cubicBezTo>
                      <a:pt x="19581" y="12011"/>
                      <a:pt x="19715" y="11577"/>
                      <a:pt x="19648" y="11144"/>
                    </a:cubicBezTo>
                    <a:cubicBezTo>
                      <a:pt x="19515" y="9476"/>
                      <a:pt x="19114" y="7942"/>
                      <a:pt x="17914" y="6707"/>
                    </a:cubicBezTo>
                    <a:cubicBezTo>
                      <a:pt x="17346" y="6340"/>
                      <a:pt x="16946" y="5807"/>
                      <a:pt x="16479" y="5340"/>
                    </a:cubicBezTo>
                    <a:cubicBezTo>
                      <a:pt x="16346" y="5173"/>
                      <a:pt x="16246" y="4939"/>
                      <a:pt x="16212" y="4706"/>
                    </a:cubicBezTo>
                    <a:cubicBezTo>
                      <a:pt x="16112" y="3872"/>
                      <a:pt x="15845" y="3138"/>
                      <a:pt x="15312" y="2504"/>
                    </a:cubicBezTo>
                    <a:cubicBezTo>
                      <a:pt x="15245" y="2404"/>
                      <a:pt x="15278" y="2271"/>
                      <a:pt x="15245" y="2137"/>
                    </a:cubicBezTo>
                    <a:cubicBezTo>
                      <a:pt x="15178" y="2104"/>
                      <a:pt x="15078" y="2071"/>
                      <a:pt x="15011" y="2037"/>
                    </a:cubicBezTo>
                    <a:lnTo>
                      <a:pt x="14978" y="2037"/>
                    </a:lnTo>
                    <a:cubicBezTo>
                      <a:pt x="13977" y="1003"/>
                      <a:pt x="12810" y="303"/>
                      <a:pt x="11376" y="169"/>
                    </a:cubicBezTo>
                    <a:cubicBezTo>
                      <a:pt x="11142" y="136"/>
                      <a:pt x="10909" y="136"/>
                      <a:pt x="10675" y="103"/>
                    </a:cubicBezTo>
                    <a:cubicBezTo>
                      <a:pt x="10316" y="34"/>
                      <a:pt x="9962" y="1"/>
                      <a:pt x="9613"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dk1"/>
                    </a:solidFill>
                    <a:latin typeface="Lato"/>
                    <a:ea typeface="Lato"/>
                    <a:cs typeface="Lato"/>
                    <a:sym typeface="Lato"/>
                  </a:rPr>
                  <a:t>4</a:t>
                </a:r>
                <a:endParaRPr>
                  <a:solidFill>
                    <a:schemeClr val="dk1"/>
                  </a:solidFill>
                </a:endParaRPr>
              </a:p>
            </p:txBody>
          </p:sp>
        </p:grpSp>
        <p:grpSp>
          <p:nvGrpSpPr>
            <p:cNvPr id="27" name="Google Shape;174;p32"/>
            <p:cNvGrpSpPr/>
            <p:nvPr/>
          </p:nvGrpSpPr>
          <p:grpSpPr>
            <a:xfrm flipH="1">
              <a:off x="6189177" y="2082600"/>
              <a:ext cx="2352769" cy="1828891"/>
              <a:chOff x="608301" y="1561950"/>
              <a:chExt cx="2352769" cy="1371668"/>
            </a:xfrm>
          </p:grpSpPr>
          <p:sp>
            <p:nvSpPr>
              <p:cNvPr id="92" name="Google Shape;175;p32"/>
              <p:cNvSpPr/>
              <p:nvPr/>
            </p:nvSpPr>
            <p:spPr>
              <a:xfrm>
                <a:off x="632875" y="1840375"/>
                <a:ext cx="2328195" cy="1093243"/>
              </a:xfrm>
              <a:custGeom>
                <a:avLst/>
                <a:gdLst/>
                <a:ahLst/>
                <a:cxnLst/>
                <a:rect l="l" t="t" r="r" b="b"/>
                <a:pathLst>
                  <a:path w="56308" h="29995" extrusionOk="0">
                    <a:moveTo>
                      <a:pt x="25997" y="0"/>
                    </a:moveTo>
                    <a:cubicBezTo>
                      <a:pt x="25091" y="0"/>
                      <a:pt x="24186" y="26"/>
                      <a:pt x="23284" y="84"/>
                    </a:cubicBezTo>
                    <a:cubicBezTo>
                      <a:pt x="20982" y="251"/>
                      <a:pt x="18647" y="251"/>
                      <a:pt x="16312" y="351"/>
                    </a:cubicBezTo>
                    <a:cubicBezTo>
                      <a:pt x="14845" y="418"/>
                      <a:pt x="13377" y="618"/>
                      <a:pt x="11909" y="785"/>
                    </a:cubicBezTo>
                    <a:cubicBezTo>
                      <a:pt x="10869" y="904"/>
                      <a:pt x="9855" y="1234"/>
                      <a:pt x="8798" y="1234"/>
                    </a:cubicBezTo>
                    <a:cubicBezTo>
                      <a:pt x="8668" y="1234"/>
                      <a:pt x="8538" y="1229"/>
                      <a:pt x="8407" y="1218"/>
                    </a:cubicBezTo>
                    <a:cubicBezTo>
                      <a:pt x="8240" y="1198"/>
                      <a:pt x="8075" y="1188"/>
                      <a:pt x="7911" y="1188"/>
                    </a:cubicBezTo>
                    <a:cubicBezTo>
                      <a:pt x="6763" y="1188"/>
                      <a:pt x="5680" y="1648"/>
                      <a:pt x="4571" y="1852"/>
                    </a:cubicBezTo>
                    <a:cubicBezTo>
                      <a:pt x="3436" y="2019"/>
                      <a:pt x="2536" y="2519"/>
                      <a:pt x="1735" y="3420"/>
                    </a:cubicBezTo>
                    <a:cubicBezTo>
                      <a:pt x="1101" y="4120"/>
                      <a:pt x="701" y="4854"/>
                      <a:pt x="668" y="5688"/>
                    </a:cubicBezTo>
                    <a:cubicBezTo>
                      <a:pt x="601" y="7856"/>
                      <a:pt x="268" y="9991"/>
                      <a:pt x="268" y="12160"/>
                    </a:cubicBezTo>
                    <a:cubicBezTo>
                      <a:pt x="268" y="12360"/>
                      <a:pt x="268" y="12560"/>
                      <a:pt x="234" y="12760"/>
                    </a:cubicBezTo>
                    <a:cubicBezTo>
                      <a:pt x="1" y="14795"/>
                      <a:pt x="101" y="16830"/>
                      <a:pt x="167" y="18864"/>
                    </a:cubicBezTo>
                    <a:cubicBezTo>
                      <a:pt x="234" y="20599"/>
                      <a:pt x="501" y="22267"/>
                      <a:pt x="634" y="24001"/>
                    </a:cubicBezTo>
                    <a:cubicBezTo>
                      <a:pt x="801" y="25703"/>
                      <a:pt x="1368" y="27270"/>
                      <a:pt x="2336" y="28671"/>
                    </a:cubicBezTo>
                    <a:cubicBezTo>
                      <a:pt x="2803" y="29405"/>
                      <a:pt x="3436" y="29906"/>
                      <a:pt x="4337" y="29972"/>
                    </a:cubicBezTo>
                    <a:cubicBezTo>
                      <a:pt x="4600" y="29986"/>
                      <a:pt x="4856" y="29994"/>
                      <a:pt x="5112" y="29994"/>
                    </a:cubicBezTo>
                    <a:cubicBezTo>
                      <a:pt x="5474" y="29994"/>
                      <a:pt x="5834" y="29978"/>
                      <a:pt x="6205" y="29939"/>
                    </a:cubicBezTo>
                    <a:cubicBezTo>
                      <a:pt x="7006" y="29839"/>
                      <a:pt x="7840" y="29672"/>
                      <a:pt x="8640" y="29672"/>
                    </a:cubicBezTo>
                    <a:cubicBezTo>
                      <a:pt x="10542" y="29672"/>
                      <a:pt x="12410" y="29439"/>
                      <a:pt x="14311" y="29372"/>
                    </a:cubicBezTo>
                    <a:cubicBezTo>
                      <a:pt x="16246" y="29305"/>
                      <a:pt x="18180" y="29105"/>
                      <a:pt x="20148" y="29105"/>
                    </a:cubicBezTo>
                    <a:cubicBezTo>
                      <a:pt x="21383" y="29105"/>
                      <a:pt x="22617" y="28938"/>
                      <a:pt x="23851" y="28872"/>
                    </a:cubicBezTo>
                    <a:cubicBezTo>
                      <a:pt x="25953" y="28771"/>
                      <a:pt x="28021" y="28638"/>
                      <a:pt x="30122" y="28571"/>
                    </a:cubicBezTo>
                    <a:cubicBezTo>
                      <a:pt x="30483" y="28565"/>
                      <a:pt x="30843" y="28563"/>
                      <a:pt x="31203" y="28563"/>
                    </a:cubicBezTo>
                    <a:cubicBezTo>
                      <a:pt x="32878" y="28563"/>
                      <a:pt x="34552" y="28622"/>
                      <a:pt x="36227" y="28705"/>
                    </a:cubicBezTo>
                    <a:cubicBezTo>
                      <a:pt x="36740" y="28740"/>
                      <a:pt x="37250" y="28754"/>
                      <a:pt x="37760" y="28754"/>
                    </a:cubicBezTo>
                    <a:cubicBezTo>
                      <a:pt x="39172" y="28754"/>
                      <a:pt x="40576" y="28645"/>
                      <a:pt x="41997" y="28571"/>
                    </a:cubicBezTo>
                    <a:cubicBezTo>
                      <a:pt x="42303" y="28560"/>
                      <a:pt x="42608" y="28555"/>
                      <a:pt x="42913" y="28555"/>
                    </a:cubicBezTo>
                    <a:cubicBezTo>
                      <a:pt x="44071" y="28555"/>
                      <a:pt x="45228" y="28621"/>
                      <a:pt x="46385" y="28621"/>
                    </a:cubicBezTo>
                    <a:cubicBezTo>
                      <a:pt x="46691" y="28621"/>
                      <a:pt x="46996" y="28616"/>
                      <a:pt x="47301" y="28605"/>
                    </a:cubicBezTo>
                    <a:cubicBezTo>
                      <a:pt x="49102" y="28538"/>
                      <a:pt x="50837" y="28138"/>
                      <a:pt x="52572" y="27571"/>
                    </a:cubicBezTo>
                    <a:cubicBezTo>
                      <a:pt x="53439" y="27304"/>
                      <a:pt x="54006" y="26703"/>
                      <a:pt x="54440" y="25936"/>
                    </a:cubicBezTo>
                    <a:cubicBezTo>
                      <a:pt x="55540" y="24068"/>
                      <a:pt x="55507" y="22033"/>
                      <a:pt x="55474" y="19999"/>
                    </a:cubicBezTo>
                    <a:cubicBezTo>
                      <a:pt x="55474" y="19832"/>
                      <a:pt x="55374" y="19665"/>
                      <a:pt x="55374" y="19465"/>
                    </a:cubicBezTo>
                    <a:cubicBezTo>
                      <a:pt x="55540" y="17964"/>
                      <a:pt x="55607" y="16429"/>
                      <a:pt x="55740" y="14895"/>
                    </a:cubicBezTo>
                    <a:cubicBezTo>
                      <a:pt x="55974" y="12860"/>
                      <a:pt x="56207" y="10859"/>
                      <a:pt x="56074" y="8824"/>
                    </a:cubicBezTo>
                    <a:cubicBezTo>
                      <a:pt x="56074" y="8590"/>
                      <a:pt x="56074" y="8323"/>
                      <a:pt x="56107" y="8090"/>
                    </a:cubicBezTo>
                    <a:cubicBezTo>
                      <a:pt x="56308" y="6789"/>
                      <a:pt x="56207" y="5455"/>
                      <a:pt x="55907" y="4154"/>
                    </a:cubicBezTo>
                    <a:cubicBezTo>
                      <a:pt x="55774" y="3453"/>
                      <a:pt x="55407" y="2920"/>
                      <a:pt x="54873" y="2453"/>
                    </a:cubicBezTo>
                    <a:cubicBezTo>
                      <a:pt x="54573" y="2186"/>
                      <a:pt x="54239" y="1886"/>
                      <a:pt x="53872" y="1719"/>
                    </a:cubicBezTo>
                    <a:cubicBezTo>
                      <a:pt x="53205" y="1419"/>
                      <a:pt x="52605" y="918"/>
                      <a:pt x="51804" y="885"/>
                    </a:cubicBezTo>
                    <a:cubicBezTo>
                      <a:pt x="49269" y="751"/>
                      <a:pt x="46767" y="585"/>
                      <a:pt x="44266" y="518"/>
                    </a:cubicBezTo>
                    <a:cubicBezTo>
                      <a:pt x="39829" y="418"/>
                      <a:pt x="35426" y="551"/>
                      <a:pt x="30989" y="218"/>
                    </a:cubicBezTo>
                    <a:cubicBezTo>
                      <a:pt x="29344" y="88"/>
                      <a:pt x="27671" y="0"/>
                      <a:pt x="25997"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76;p32"/>
              <p:cNvSpPr/>
              <p:nvPr/>
            </p:nvSpPr>
            <p:spPr>
              <a:xfrm>
                <a:off x="608301" y="1561950"/>
                <a:ext cx="486369" cy="431585"/>
              </a:xfrm>
              <a:custGeom>
                <a:avLst/>
                <a:gdLst/>
                <a:ahLst/>
                <a:cxnLst/>
                <a:rect l="l" t="t" r="r" b="b"/>
                <a:pathLst>
                  <a:path w="19715" h="20900" extrusionOk="0">
                    <a:moveTo>
                      <a:pt x="9613" y="1"/>
                    </a:moveTo>
                    <a:cubicBezTo>
                      <a:pt x="8599" y="1"/>
                      <a:pt x="7632" y="282"/>
                      <a:pt x="6739" y="803"/>
                    </a:cubicBezTo>
                    <a:cubicBezTo>
                      <a:pt x="4604" y="2037"/>
                      <a:pt x="3136" y="3839"/>
                      <a:pt x="2269" y="6140"/>
                    </a:cubicBezTo>
                    <a:cubicBezTo>
                      <a:pt x="1435" y="8342"/>
                      <a:pt x="601" y="10543"/>
                      <a:pt x="301" y="12912"/>
                    </a:cubicBezTo>
                    <a:cubicBezTo>
                      <a:pt x="168" y="13846"/>
                      <a:pt x="67" y="14746"/>
                      <a:pt x="201" y="15647"/>
                    </a:cubicBezTo>
                    <a:cubicBezTo>
                      <a:pt x="334" y="16381"/>
                      <a:pt x="334" y="17048"/>
                      <a:pt x="134" y="17749"/>
                    </a:cubicBezTo>
                    <a:cubicBezTo>
                      <a:pt x="1" y="18282"/>
                      <a:pt x="134" y="18582"/>
                      <a:pt x="568" y="18849"/>
                    </a:cubicBezTo>
                    <a:cubicBezTo>
                      <a:pt x="1135" y="19216"/>
                      <a:pt x="1735" y="19583"/>
                      <a:pt x="2236" y="20017"/>
                    </a:cubicBezTo>
                    <a:cubicBezTo>
                      <a:pt x="2912" y="20626"/>
                      <a:pt x="3634" y="20899"/>
                      <a:pt x="4423" y="20899"/>
                    </a:cubicBezTo>
                    <a:cubicBezTo>
                      <a:pt x="4801" y="20899"/>
                      <a:pt x="5194" y="20836"/>
                      <a:pt x="5605" y="20717"/>
                    </a:cubicBezTo>
                    <a:cubicBezTo>
                      <a:pt x="7339" y="20150"/>
                      <a:pt x="9141" y="19850"/>
                      <a:pt x="10942" y="19483"/>
                    </a:cubicBezTo>
                    <a:cubicBezTo>
                      <a:pt x="12543" y="19150"/>
                      <a:pt x="14244" y="19216"/>
                      <a:pt x="15845" y="18816"/>
                    </a:cubicBezTo>
                    <a:cubicBezTo>
                      <a:pt x="16246" y="18516"/>
                      <a:pt x="16646" y="18249"/>
                      <a:pt x="17013" y="17949"/>
                    </a:cubicBezTo>
                    <a:cubicBezTo>
                      <a:pt x="17280" y="17749"/>
                      <a:pt x="17580" y="17482"/>
                      <a:pt x="17580" y="17115"/>
                    </a:cubicBezTo>
                    <a:cubicBezTo>
                      <a:pt x="17613" y="16247"/>
                      <a:pt x="18214" y="15747"/>
                      <a:pt x="18781" y="15247"/>
                    </a:cubicBezTo>
                    <a:cubicBezTo>
                      <a:pt x="19081" y="14313"/>
                      <a:pt x="19348" y="13379"/>
                      <a:pt x="19515" y="12445"/>
                    </a:cubicBezTo>
                    <a:cubicBezTo>
                      <a:pt x="19581" y="12011"/>
                      <a:pt x="19715" y="11577"/>
                      <a:pt x="19648" y="11144"/>
                    </a:cubicBezTo>
                    <a:cubicBezTo>
                      <a:pt x="19515" y="9476"/>
                      <a:pt x="19114" y="7942"/>
                      <a:pt x="17914" y="6707"/>
                    </a:cubicBezTo>
                    <a:cubicBezTo>
                      <a:pt x="17346" y="6340"/>
                      <a:pt x="16946" y="5807"/>
                      <a:pt x="16479" y="5340"/>
                    </a:cubicBezTo>
                    <a:cubicBezTo>
                      <a:pt x="16346" y="5173"/>
                      <a:pt x="16246" y="4939"/>
                      <a:pt x="16212" y="4706"/>
                    </a:cubicBezTo>
                    <a:cubicBezTo>
                      <a:pt x="16112" y="3872"/>
                      <a:pt x="15845" y="3138"/>
                      <a:pt x="15312" y="2504"/>
                    </a:cubicBezTo>
                    <a:cubicBezTo>
                      <a:pt x="15245" y="2404"/>
                      <a:pt x="15278" y="2271"/>
                      <a:pt x="15245" y="2137"/>
                    </a:cubicBezTo>
                    <a:cubicBezTo>
                      <a:pt x="15178" y="2104"/>
                      <a:pt x="15078" y="2071"/>
                      <a:pt x="15011" y="2037"/>
                    </a:cubicBezTo>
                    <a:lnTo>
                      <a:pt x="14978" y="2037"/>
                    </a:lnTo>
                    <a:cubicBezTo>
                      <a:pt x="13977" y="1003"/>
                      <a:pt x="12810" y="303"/>
                      <a:pt x="11376" y="169"/>
                    </a:cubicBezTo>
                    <a:cubicBezTo>
                      <a:pt x="11142" y="136"/>
                      <a:pt x="10909" y="136"/>
                      <a:pt x="10675" y="103"/>
                    </a:cubicBezTo>
                    <a:cubicBezTo>
                      <a:pt x="10316" y="34"/>
                      <a:pt x="9962" y="1"/>
                      <a:pt x="96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dk1"/>
                    </a:solidFill>
                    <a:latin typeface="Lato"/>
                    <a:ea typeface="Lato"/>
                    <a:cs typeface="Lato"/>
                    <a:sym typeface="Lato"/>
                  </a:rPr>
                  <a:t>2</a:t>
                </a:r>
                <a:endParaRPr>
                  <a:solidFill>
                    <a:schemeClr val="dk1"/>
                  </a:solidFill>
                </a:endParaRPr>
              </a:p>
            </p:txBody>
          </p:sp>
        </p:grpSp>
        <p:grpSp>
          <p:nvGrpSpPr>
            <p:cNvPr id="28" name="Google Shape;177;p32"/>
            <p:cNvGrpSpPr/>
            <p:nvPr/>
          </p:nvGrpSpPr>
          <p:grpSpPr>
            <a:xfrm>
              <a:off x="617827" y="4190800"/>
              <a:ext cx="2352769" cy="1828891"/>
              <a:chOff x="608301" y="1561950"/>
              <a:chExt cx="2352769" cy="1371668"/>
            </a:xfrm>
          </p:grpSpPr>
          <p:sp>
            <p:nvSpPr>
              <p:cNvPr id="90" name="Google Shape;178;p32"/>
              <p:cNvSpPr/>
              <p:nvPr/>
            </p:nvSpPr>
            <p:spPr>
              <a:xfrm>
                <a:off x="632875" y="1840375"/>
                <a:ext cx="2328195" cy="1093243"/>
              </a:xfrm>
              <a:custGeom>
                <a:avLst/>
                <a:gdLst/>
                <a:ahLst/>
                <a:cxnLst/>
                <a:rect l="l" t="t" r="r" b="b"/>
                <a:pathLst>
                  <a:path w="56308" h="29995" extrusionOk="0">
                    <a:moveTo>
                      <a:pt x="25997" y="0"/>
                    </a:moveTo>
                    <a:cubicBezTo>
                      <a:pt x="25091" y="0"/>
                      <a:pt x="24186" y="26"/>
                      <a:pt x="23284" y="84"/>
                    </a:cubicBezTo>
                    <a:cubicBezTo>
                      <a:pt x="20982" y="251"/>
                      <a:pt x="18647" y="251"/>
                      <a:pt x="16312" y="351"/>
                    </a:cubicBezTo>
                    <a:cubicBezTo>
                      <a:pt x="14845" y="418"/>
                      <a:pt x="13377" y="618"/>
                      <a:pt x="11909" y="785"/>
                    </a:cubicBezTo>
                    <a:cubicBezTo>
                      <a:pt x="10869" y="904"/>
                      <a:pt x="9855" y="1234"/>
                      <a:pt x="8798" y="1234"/>
                    </a:cubicBezTo>
                    <a:cubicBezTo>
                      <a:pt x="8668" y="1234"/>
                      <a:pt x="8538" y="1229"/>
                      <a:pt x="8407" y="1218"/>
                    </a:cubicBezTo>
                    <a:cubicBezTo>
                      <a:pt x="8240" y="1198"/>
                      <a:pt x="8075" y="1188"/>
                      <a:pt x="7911" y="1188"/>
                    </a:cubicBezTo>
                    <a:cubicBezTo>
                      <a:pt x="6763" y="1188"/>
                      <a:pt x="5680" y="1648"/>
                      <a:pt x="4571" y="1852"/>
                    </a:cubicBezTo>
                    <a:cubicBezTo>
                      <a:pt x="3436" y="2019"/>
                      <a:pt x="2536" y="2519"/>
                      <a:pt x="1735" y="3420"/>
                    </a:cubicBezTo>
                    <a:cubicBezTo>
                      <a:pt x="1101" y="4120"/>
                      <a:pt x="701" y="4854"/>
                      <a:pt x="668" y="5688"/>
                    </a:cubicBezTo>
                    <a:cubicBezTo>
                      <a:pt x="601" y="7856"/>
                      <a:pt x="268" y="9991"/>
                      <a:pt x="268" y="12160"/>
                    </a:cubicBezTo>
                    <a:cubicBezTo>
                      <a:pt x="268" y="12360"/>
                      <a:pt x="268" y="12560"/>
                      <a:pt x="234" y="12760"/>
                    </a:cubicBezTo>
                    <a:cubicBezTo>
                      <a:pt x="1" y="14795"/>
                      <a:pt x="101" y="16830"/>
                      <a:pt x="167" y="18864"/>
                    </a:cubicBezTo>
                    <a:cubicBezTo>
                      <a:pt x="234" y="20599"/>
                      <a:pt x="501" y="22267"/>
                      <a:pt x="634" y="24001"/>
                    </a:cubicBezTo>
                    <a:cubicBezTo>
                      <a:pt x="801" y="25703"/>
                      <a:pt x="1368" y="27270"/>
                      <a:pt x="2336" y="28671"/>
                    </a:cubicBezTo>
                    <a:cubicBezTo>
                      <a:pt x="2803" y="29405"/>
                      <a:pt x="3436" y="29906"/>
                      <a:pt x="4337" y="29972"/>
                    </a:cubicBezTo>
                    <a:cubicBezTo>
                      <a:pt x="4600" y="29986"/>
                      <a:pt x="4856" y="29994"/>
                      <a:pt x="5112" y="29994"/>
                    </a:cubicBezTo>
                    <a:cubicBezTo>
                      <a:pt x="5474" y="29994"/>
                      <a:pt x="5834" y="29978"/>
                      <a:pt x="6205" y="29939"/>
                    </a:cubicBezTo>
                    <a:cubicBezTo>
                      <a:pt x="7006" y="29839"/>
                      <a:pt x="7840" y="29672"/>
                      <a:pt x="8640" y="29672"/>
                    </a:cubicBezTo>
                    <a:cubicBezTo>
                      <a:pt x="10542" y="29672"/>
                      <a:pt x="12410" y="29439"/>
                      <a:pt x="14311" y="29372"/>
                    </a:cubicBezTo>
                    <a:cubicBezTo>
                      <a:pt x="16246" y="29305"/>
                      <a:pt x="18180" y="29105"/>
                      <a:pt x="20148" y="29105"/>
                    </a:cubicBezTo>
                    <a:cubicBezTo>
                      <a:pt x="21383" y="29105"/>
                      <a:pt x="22617" y="28938"/>
                      <a:pt x="23851" y="28872"/>
                    </a:cubicBezTo>
                    <a:cubicBezTo>
                      <a:pt x="25953" y="28771"/>
                      <a:pt x="28021" y="28638"/>
                      <a:pt x="30122" y="28571"/>
                    </a:cubicBezTo>
                    <a:cubicBezTo>
                      <a:pt x="30483" y="28565"/>
                      <a:pt x="30843" y="28563"/>
                      <a:pt x="31203" y="28563"/>
                    </a:cubicBezTo>
                    <a:cubicBezTo>
                      <a:pt x="32878" y="28563"/>
                      <a:pt x="34552" y="28622"/>
                      <a:pt x="36227" y="28705"/>
                    </a:cubicBezTo>
                    <a:cubicBezTo>
                      <a:pt x="36740" y="28740"/>
                      <a:pt x="37250" y="28754"/>
                      <a:pt x="37760" y="28754"/>
                    </a:cubicBezTo>
                    <a:cubicBezTo>
                      <a:pt x="39172" y="28754"/>
                      <a:pt x="40576" y="28645"/>
                      <a:pt x="41997" y="28571"/>
                    </a:cubicBezTo>
                    <a:cubicBezTo>
                      <a:pt x="42303" y="28560"/>
                      <a:pt x="42608" y="28555"/>
                      <a:pt x="42913" y="28555"/>
                    </a:cubicBezTo>
                    <a:cubicBezTo>
                      <a:pt x="44071" y="28555"/>
                      <a:pt x="45228" y="28621"/>
                      <a:pt x="46385" y="28621"/>
                    </a:cubicBezTo>
                    <a:cubicBezTo>
                      <a:pt x="46691" y="28621"/>
                      <a:pt x="46996" y="28616"/>
                      <a:pt x="47301" y="28605"/>
                    </a:cubicBezTo>
                    <a:cubicBezTo>
                      <a:pt x="49102" y="28538"/>
                      <a:pt x="50837" y="28138"/>
                      <a:pt x="52572" y="27571"/>
                    </a:cubicBezTo>
                    <a:cubicBezTo>
                      <a:pt x="53439" y="27304"/>
                      <a:pt x="54006" y="26703"/>
                      <a:pt x="54440" y="25936"/>
                    </a:cubicBezTo>
                    <a:cubicBezTo>
                      <a:pt x="55540" y="24068"/>
                      <a:pt x="55507" y="22033"/>
                      <a:pt x="55474" y="19999"/>
                    </a:cubicBezTo>
                    <a:cubicBezTo>
                      <a:pt x="55474" y="19832"/>
                      <a:pt x="55374" y="19665"/>
                      <a:pt x="55374" y="19465"/>
                    </a:cubicBezTo>
                    <a:cubicBezTo>
                      <a:pt x="55540" y="17964"/>
                      <a:pt x="55607" y="16429"/>
                      <a:pt x="55740" y="14895"/>
                    </a:cubicBezTo>
                    <a:cubicBezTo>
                      <a:pt x="55974" y="12860"/>
                      <a:pt x="56207" y="10859"/>
                      <a:pt x="56074" y="8824"/>
                    </a:cubicBezTo>
                    <a:cubicBezTo>
                      <a:pt x="56074" y="8590"/>
                      <a:pt x="56074" y="8323"/>
                      <a:pt x="56107" y="8090"/>
                    </a:cubicBezTo>
                    <a:cubicBezTo>
                      <a:pt x="56308" y="6789"/>
                      <a:pt x="56207" y="5455"/>
                      <a:pt x="55907" y="4154"/>
                    </a:cubicBezTo>
                    <a:cubicBezTo>
                      <a:pt x="55774" y="3453"/>
                      <a:pt x="55407" y="2920"/>
                      <a:pt x="54873" y="2453"/>
                    </a:cubicBezTo>
                    <a:cubicBezTo>
                      <a:pt x="54573" y="2186"/>
                      <a:pt x="54239" y="1886"/>
                      <a:pt x="53872" y="1719"/>
                    </a:cubicBezTo>
                    <a:cubicBezTo>
                      <a:pt x="53205" y="1419"/>
                      <a:pt x="52605" y="918"/>
                      <a:pt x="51804" y="885"/>
                    </a:cubicBezTo>
                    <a:cubicBezTo>
                      <a:pt x="49269" y="751"/>
                      <a:pt x="46767" y="585"/>
                      <a:pt x="44266" y="518"/>
                    </a:cubicBezTo>
                    <a:cubicBezTo>
                      <a:pt x="39829" y="418"/>
                      <a:pt x="35426" y="551"/>
                      <a:pt x="30989" y="218"/>
                    </a:cubicBezTo>
                    <a:cubicBezTo>
                      <a:pt x="29344" y="88"/>
                      <a:pt x="27671" y="0"/>
                      <a:pt x="25997"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79;p32"/>
              <p:cNvSpPr/>
              <p:nvPr/>
            </p:nvSpPr>
            <p:spPr>
              <a:xfrm>
                <a:off x="608301" y="1561950"/>
                <a:ext cx="486369" cy="431585"/>
              </a:xfrm>
              <a:custGeom>
                <a:avLst/>
                <a:gdLst/>
                <a:ahLst/>
                <a:cxnLst/>
                <a:rect l="l" t="t" r="r" b="b"/>
                <a:pathLst>
                  <a:path w="19715" h="20900" extrusionOk="0">
                    <a:moveTo>
                      <a:pt x="9613" y="1"/>
                    </a:moveTo>
                    <a:cubicBezTo>
                      <a:pt x="8599" y="1"/>
                      <a:pt x="7632" y="282"/>
                      <a:pt x="6739" y="803"/>
                    </a:cubicBezTo>
                    <a:cubicBezTo>
                      <a:pt x="4604" y="2037"/>
                      <a:pt x="3136" y="3839"/>
                      <a:pt x="2269" y="6140"/>
                    </a:cubicBezTo>
                    <a:cubicBezTo>
                      <a:pt x="1435" y="8342"/>
                      <a:pt x="601" y="10543"/>
                      <a:pt x="301" y="12912"/>
                    </a:cubicBezTo>
                    <a:cubicBezTo>
                      <a:pt x="168" y="13846"/>
                      <a:pt x="67" y="14746"/>
                      <a:pt x="201" y="15647"/>
                    </a:cubicBezTo>
                    <a:cubicBezTo>
                      <a:pt x="334" y="16381"/>
                      <a:pt x="334" y="17048"/>
                      <a:pt x="134" y="17749"/>
                    </a:cubicBezTo>
                    <a:cubicBezTo>
                      <a:pt x="1" y="18282"/>
                      <a:pt x="134" y="18582"/>
                      <a:pt x="568" y="18849"/>
                    </a:cubicBezTo>
                    <a:cubicBezTo>
                      <a:pt x="1135" y="19216"/>
                      <a:pt x="1735" y="19583"/>
                      <a:pt x="2236" y="20017"/>
                    </a:cubicBezTo>
                    <a:cubicBezTo>
                      <a:pt x="2912" y="20626"/>
                      <a:pt x="3634" y="20899"/>
                      <a:pt x="4423" y="20899"/>
                    </a:cubicBezTo>
                    <a:cubicBezTo>
                      <a:pt x="4801" y="20899"/>
                      <a:pt x="5194" y="20836"/>
                      <a:pt x="5605" y="20717"/>
                    </a:cubicBezTo>
                    <a:cubicBezTo>
                      <a:pt x="7339" y="20150"/>
                      <a:pt x="9141" y="19850"/>
                      <a:pt x="10942" y="19483"/>
                    </a:cubicBezTo>
                    <a:cubicBezTo>
                      <a:pt x="12543" y="19150"/>
                      <a:pt x="14244" y="19216"/>
                      <a:pt x="15845" y="18816"/>
                    </a:cubicBezTo>
                    <a:cubicBezTo>
                      <a:pt x="16246" y="18516"/>
                      <a:pt x="16646" y="18249"/>
                      <a:pt x="17013" y="17949"/>
                    </a:cubicBezTo>
                    <a:cubicBezTo>
                      <a:pt x="17280" y="17749"/>
                      <a:pt x="17580" y="17482"/>
                      <a:pt x="17580" y="17115"/>
                    </a:cubicBezTo>
                    <a:cubicBezTo>
                      <a:pt x="17613" y="16247"/>
                      <a:pt x="18214" y="15747"/>
                      <a:pt x="18781" y="15247"/>
                    </a:cubicBezTo>
                    <a:cubicBezTo>
                      <a:pt x="19081" y="14313"/>
                      <a:pt x="19348" y="13379"/>
                      <a:pt x="19515" y="12445"/>
                    </a:cubicBezTo>
                    <a:cubicBezTo>
                      <a:pt x="19581" y="12011"/>
                      <a:pt x="19715" y="11577"/>
                      <a:pt x="19648" y="11144"/>
                    </a:cubicBezTo>
                    <a:cubicBezTo>
                      <a:pt x="19515" y="9476"/>
                      <a:pt x="19114" y="7942"/>
                      <a:pt x="17914" y="6707"/>
                    </a:cubicBezTo>
                    <a:cubicBezTo>
                      <a:pt x="17346" y="6340"/>
                      <a:pt x="16946" y="5807"/>
                      <a:pt x="16479" y="5340"/>
                    </a:cubicBezTo>
                    <a:cubicBezTo>
                      <a:pt x="16346" y="5173"/>
                      <a:pt x="16246" y="4939"/>
                      <a:pt x="16212" y="4706"/>
                    </a:cubicBezTo>
                    <a:cubicBezTo>
                      <a:pt x="16112" y="3872"/>
                      <a:pt x="15845" y="3138"/>
                      <a:pt x="15312" y="2504"/>
                    </a:cubicBezTo>
                    <a:cubicBezTo>
                      <a:pt x="15245" y="2404"/>
                      <a:pt x="15278" y="2271"/>
                      <a:pt x="15245" y="2137"/>
                    </a:cubicBezTo>
                    <a:cubicBezTo>
                      <a:pt x="15178" y="2104"/>
                      <a:pt x="15078" y="2071"/>
                      <a:pt x="15011" y="2037"/>
                    </a:cubicBezTo>
                    <a:lnTo>
                      <a:pt x="14978" y="2037"/>
                    </a:lnTo>
                    <a:cubicBezTo>
                      <a:pt x="13977" y="1003"/>
                      <a:pt x="12810" y="303"/>
                      <a:pt x="11376" y="169"/>
                    </a:cubicBezTo>
                    <a:cubicBezTo>
                      <a:pt x="11142" y="136"/>
                      <a:pt x="10909" y="136"/>
                      <a:pt x="10675" y="103"/>
                    </a:cubicBezTo>
                    <a:cubicBezTo>
                      <a:pt x="10316" y="34"/>
                      <a:pt x="9962" y="1"/>
                      <a:pt x="9613"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dk1"/>
                    </a:solidFill>
                    <a:latin typeface="Lato"/>
                    <a:ea typeface="Lato"/>
                    <a:cs typeface="Lato"/>
                    <a:sym typeface="Lato"/>
                  </a:rPr>
                  <a:t>3</a:t>
                </a:r>
                <a:endParaRPr>
                  <a:solidFill>
                    <a:schemeClr val="dk1"/>
                  </a:solidFill>
                </a:endParaRPr>
              </a:p>
            </p:txBody>
          </p:sp>
        </p:grpSp>
        <p:grpSp>
          <p:nvGrpSpPr>
            <p:cNvPr id="29" name="Google Shape;180;p32"/>
            <p:cNvGrpSpPr/>
            <p:nvPr/>
          </p:nvGrpSpPr>
          <p:grpSpPr>
            <a:xfrm>
              <a:off x="617827" y="2082600"/>
              <a:ext cx="2352769" cy="1828891"/>
              <a:chOff x="608301" y="1561950"/>
              <a:chExt cx="2352769" cy="1371668"/>
            </a:xfrm>
          </p:grpSpPr>
          <p:sp>
            <p:nvSpPr>
              <p:cNvPr id="88" name="Google Shape;181;p32"/>
              <p:cNvSpPr/>
              <p:nvPr/>
            </p:nvSpPr>
            <p:spPr>
              <a:xfrm>
                <a:off x="632875" y="1840375"/>
                <a:ext cx="2328195" cy="1093243"/>
              </a:xfrm>
              <a:custGeom>
                <a:avLst/>
                <a:gdLst/>
                <a:ahLst/>
                <a:cxnLst/>
                <a:rect l="l" t="t" r="r" b="b"/>
                <a:pathLst>
                  <a:path w="56308" h="29995" extrusionOk="0">
                    <a:moveTo>
                      <a:pt x="25997" y="0"/>
                    </a:moveTo>
                    <a:cubicBezTo>
                      <a:pt x="25091" y="0"/>
                      <a:pt x="24186" y="26"/>
                      <a:pt x="23284" y="84"/>
                    </a:cubicBezTo>
                    <a:cubicBezTo>
                      <a:pt x="20982" y="251"/>
                      <a:pt x="18647" y="251"/>
                      <a:pt x="16312" y="351"/>
                    </a:cubicBezTo>
                    <a:cubicBezTo>
                      <a:pt x="14845" y="418"/>
                      <a:pt x="13377" y="618"/>
                      <a:pt x="11909" y="785"/>
                    </a:cubicBezTo>
                    <a:cubicBezTo>
                      <a:pt x="10869" y="904"/>
                      <a:pt x="9855" y="1234"/>
                      <a:pt x="8798" y="1234"/>
                    </a:cubicBezTo>
                    <a:cubicBezTo>
                      <a:pt x="8668" y="1234"/>
                      <a:pt x="8538" y="1229"/>
                      <a:pt x="8407" y="1218"/>
                    </a:cubicBezTo>
                    <a:cubicBezTo>
                      <a:pt x="8240" y="1198"/>
                      <a:pt x="8075" y="1188"/>
                      <a:pt x="7911" y="1188"/>
                    </a:cubicBezTo>
                    <a:cubicBezTo>
                      <a:pt x="6763" y="1188"/>
                      <a:pt x="5680" y="1648"/>
                      <a:pt x="4571" y="1852"/>
                    </a:cubicBezTo>
                    <a:cubicBezTo>
                      <a:pt x="3436" y="2019"/>
                      <a:pt x="2536" y="2519"/>
                      <a:pt x="1735" y="3420"/>
                    </a:cubicBezTo>
                    <a:cubicBezTo>
                      <a:pt x="1101" y="4120"/>
                      <a:pt x="701" y="4854"/>
                      <a:pt x="668" y="5688"/>
                    </a:cubicBezTo>
                    <a:cubicBezTo>
                      <a:pt x="601" y="7856"/>
                      <a:pt x="268" y="9991"/>
                      <a:pt x="268" y="12160"/>
                    </a:cubicBezTo>
                    <a:cubicBezTo>
                      <a:pt x="268" y="12360"/>
                      <a:pt x="268" y="12560"/>
                      <a:pt x="234" y="12760"/>
                    </a:cubicBezTo>
                    <a:cubicBezTo>
                      <a:pt x="1" y="14795"/>
                      <a:pt x="101" y="16830"/>
                      <a:pt x="167" y="18864"/>
                    </a:cubicBezTo>
                    <a:cubicBezTo>
                      <a:pt x="234" y="20599"/>
                      <a:pt x="501" y="22267"/>
                      <a:pt x="634" y="24001"/>
                    </a:cubicBezTo>
                    <a:cubicBezTo>
                      <a:pt x="801" y="25703"/>
                      <a:pt x="1368" y="27270"/>
                      <a:pt x="2336" y="28671"/>
                    </a:cubicBezTo>
                    <a:cubicBezTo>
                      <a:pt x="2803" y="29405"/>
                      <a:pt x="3436" y="29906"/>
                      <a:pt x="4337" y="29972"/>
                    </a:cubicBezTo>
                    <a:cubicBezTo>
                      <a:pt x="4600" y="29986"/>
                      <a:pt x="4856" y="29994"/>
                      <a:pt x="5112" y="29994"/>
                    </a:cubicBezTo>
                    <a:cubicBezTo>
                      <a:pt x="5474" y="29994"/>
                      <a:pt x="5834" y="29978"/>
                      <a:pt x="6205" y="29939"/>
                    </a:cubicBezTo>
                    <a:cubicBezTo>
                      <a:pt x="7006" y="29839"/>
                      <a:pt x="7840" y="29672"/>
                      <a:pt x="8640" y="29672"/>
                    </a:cubicBezTo>
                    <a:cubicBezTo>
                      <a:pt x="10542" y="29672"/>
                      <a:pt x="12410" y="29439"/>
                      <a:pt x="14311" y="29372"/>
                    </a:cubicBezTo>
                    <a:cubicBezTo>
                      <a:pt x="16246" y="29305"/>
                      <a:pt x="18180" y="29105"/>
                      <a:pt x="20148" y="29105"/>
                    </a:cubicBezTo>
                    <a:cubicBezTo>
                      <a:pt x="21383" y="29105"/>
                      <a:pt x="22617" y="28938"/>
                      <a:pt x="23851" y="28872"/>
                    </a:cubicBezTo>
                    <a:cubicBezTo>
                      <a:pt x="25953" y="28771"/>
                      <a:pt x="28021" y="28638"/>
                      <a:pt x="30122" y="28571"/>
                    </a:cubicBezTo>
                    <a:cubicBezTo>
                      <a:pt x="30483" y="28565"/>
                      <a:pt x="30843" y="28563"/>
                      <a:pt x="31203" y="28563"/>
                    </a:cubicBezTo>
                    <a:cubicBezTo>
                      <a:pt x="32878" y="28563"/>
                      <a:pt x="34552" y="28622"/>
                      <a:pt x="36227" y="28705"/>
                    </a:cubicBezTo>
                    <a:cubicBezTo>
                      <a:pt x="36740" y="28740"/>
                      <a:pt x="37250" y="28754"/>
                      <a:pt x="37760" y="28754"/>
                    </a:cubicBezTo>
                    <a:cubicBezTo>
                      <a:pt x="39172" y="28754"/>
                      <a:pt x="40576" y="28645"/>
                      <a:pt x="41997" y="28571"/>
                    </a:cubicBezTo>
                    <a:cubicBezTo>
                      <a:pt x="42303" y="28560"/>
                      <a:pt x="42608" y="28555"/>
                      <a:pt x="42913" y="28555"/>
                    </a:cubicBezTo>
                    <a:cubicBezTo>
                      <a:pt x="44071" y="28555"/>
                      <a:pt x="45228" y="28621"/>
                      <a:pt x="46385" y="28621"/>
                    </a:cubicBezTo>
                    <a:cubicBezTo>
                      <a:pt x="46691" y="28621"/>
                      <a:pt x="46996" y="28616"/>
                      <a:pt x="47301" y="28605"/>
                    </a:cubicBezTo>
                    <a:cubicBezTo>
                      <a:pt x="49102" y="28538"/>
                      <a:pt x="50837" y="28138"/>
                      <a:pt x="52572" y="27571"/>
                    </a:cubicBezTo>
                    <a:cubicBezTo>
                      <a:pt x="53439" y="27304"/>
                      <a:pt x="54006" y="26703"/>
                      <a:pt x="54440" y="25936"/>
                    </a:cubicBezTo>
                    <a:cubicBezTo>
                      <a:pt x="55540" y="24068"/>
                      <a:pt x="55507" y="22033"/>
                      <a:pt x="55474" y="19999"/>
                    </a:cubicBezTo>
                    <a:cubicBezTo>
                      <a:pt x="55474" y="19832"/>
                      <a:pt x="55374" y="19665"/>
                      <a:pt x="55374" y="19465"/>
                    </a:cubicBezTo>
                    <a:cubicBezTo>
                      <a:pt x="55540" y="17964"/>
                      <a:pt x="55607" y="16429"/>
                      <a:pt x="55740" y="14895"/>
                    </a:cubicBezTo>
                    <a:cubicBezTo>
                      <a:pt x="55974" y="12860"/>
                      <a:pt x="56207" y="10859"/>
                      <a:pt x="56074" y="8824"/>
                    </a:cubicBezTo>
                    <a:cubicBezTo>
                      <a:pt x="56074" y="8590"/>
                      <a:pt x="56074" y="8323"/>
                      <a:pt x="56107" y="8090"/>
                    </a:cubicBezTo>
                    <a:cubicBezTo>
                      <a:pt x="56308" y="6789"/>
                      <a:pt x="56207" y="5455"/>
                      <a:pt x="55907" y="4154"/>
                    </a:cubicBezTo>
                    <a:cubicBezTo>
                      <a:pt x="55774" y="3453"/>
                      <a:pt x="55407" y="2920"/>
                      <a:pt x="54873" y="2453"/>
                    </a:cubicBezTo>
                    <a:cubicBezTo>
                      <a:pt x="54573" y="2186"/>
                      <a:pt x="54239" y="1886"/>
                      <a:pt x="53872" y="1719"/>
                    </a:cubicBezTo>
                    <a:cubicBezTo>
                      <a:pt x="53205" y="1419"/>
                      <a:pt x="52605" y="918"/>
                      <a:pt x="51804" y="885"/>
                    </a:cubicBezTo>
                    <a:cubicBezTo>
                      <a:pt x="49269" y="751"/>
                      <a:pt x="46767" y="585"/>
                      <a:pt x="44266" y="518"/>
                    </a:cubicBezTo>
                    <a:cubicBezTo>
                      <a:pt x="39829" y="418"/>
                      <a:pt x="35426" y="551"/>
                      <a:pt x="30989" y="218"/>
                    </a:cubicBezTo>
                    <a:cubicBezTo>
                      <a:pt x="29344" y="88"/>
                      <a:pt x="27671" y="0"/>
                      <a:pt x="25997" y="0"/>
                    </a:cubicBezTo>
                    <a:close/>
                  </a:path>
                </a:pathLst>
              </a:custGeom>
              <a:solidFill>
                <a:srgbClr val="FFABC7"/>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82;p32"/>
              <p:cNvSpPr/>
              <p:nvPr/>
            </p:nvSpPr>
            <p:spPr>
              <a:xfrm>
                <a:off x="608301" y="1561950"/>
                <a:ext cx="486369" cy="431585"/>
              </a:xfrm>
              <a:custGeom>
                <a:avLst/>
                <a:gdLst/>
                <a:ahLst/>
                <a:cxnLst/>
                <a:rect l="l" t="t" r="r" b="b"/>
                <a:pathLst>
                  <a:path w="19715" h="20900" extrusionOk="0">
                    <a:moveTo>
                      <a:pt x="9613" y="1"/>
                    </a:moveTo>
                    <a:cubicBezTo>
                      <a:pt x="8599" y="1"/>
                      <a:pt x="7632" y="282"/>
                      <a:pt x="6739" y="803"/>
                    </a:cubicBezTo>
                    <a:cubicBezTo>
                      <a:pt x="4604" y="2037"/>
                      <a:pt x="3136" y="3839"/>
                      <a:pt x="2269" y="6140"/>
                    </a:cubicBezTo>
                    <a:cubicBezTo>
                      <a:pt x="1435" y="8342"/>
                      <a:pt x="601" y="10543"/>
                      <a:pt x="301" y="12912"/>
                    </a:cubicBezTo>
                    <a:cubicBezTo>
                      <a:pt x="168" y="13846"/>
                      <a:pt x="67" y="14746"/>
                      <a:pt x="201" y="15647"/>
                    </a:cubicBezTo>
                    <a:cubicBezTo>
                      <a:pt x="334" y="16381"/>
                      <a:pt x="334" y="17048"/>
                      <a:pt x="134" y="17749"/>
                    </a:cubicBezTo>
                    <a:cubicBezTo>
                      <a:pt x="1" y="18282"/>
                      <a:pt x="134" y="18582"/>
                      <a:pt x="568" y="18849"/>
                    </a:cubicBezTo>
                    <a:cubicBezTo>
                      <a:pt x="1135" y="19216"/>
                      <a:pt x="1735" y="19583"/>
                      <a:pt x="2236" y="20017"/>
                    </a:cubicBezTo>
                    <a:cubicBezTo>
                      <a:pt x="2912" y="20626"/>
                      <a:pt x="3634" y="20899"/>
                      <a:pt x="4423" y="20899"/>
                    </a:cubicBezTo>
                    <a:cubicBezTo>
                      <a:pt x="4801" y="20899"/>
                      <a:pt x="5194" y="20836"/>
                      <a:pt x="5605" y="20717"/>
                    </a:cubicBezTo>
                    <a:cubicBezTo>
                      <a:pt x="7339" y="20150"/>
                      <a:pt x="9141" y="19850"/>
                      <a:pt x="10942" y="19483"/>
                    </a:cubicBezTo>
                    <a:cubicBezTo>
                      <a:pt x="12543" y="19150"/>
                      <a:pt x="14244" y="19216"/>
                      <a:pt x="15845" y="18816"/>
                    </a:cubicBezTo>
                    <a:cubicBezTo>
                      <a:pt x="16246" y="18516"/>
                      <a:pt x="16646" y="18249"/>
                      <a:pt x="17013" y="17949"/>
                    </a:cubicBezTo>
                    <a:cubicBezTo>
                      <a:pt x="17280" y="17749"/>
                      <a:pt x="17580" y="17482"/>
                      <a:pt x="17580" y="17115"/>
                    </a:cubicBezTo>
                    <a:cubicBezTo>
                      <a:pt x="17613" y="16247"/>
                      <a:pt x="18214" y="15747"/>
                      <a:pt x="18781" y="15247"/>
                    </a:cubicBezTo>
                    <a:cubicBezTo>
                      <a:pt x="19081" y="14313"/>
                      <a:pt x="19348" y="13379"/>
                      <a:pt x="19515" y="12445"/>
                    </a:cubicBezTo>
                    <a:cubicBezTo>
                      <a:pt x="19581" y="12011"/>
                      <a:pt x="19715" y="11577"/>
                      <a:pt x="19648" y="11144"/>
                    </a:cubicBezTo>
                    <a:cubicBezTo>
                      <a:pt x="19515" y="9476"/>
                      <a:pt x="19114" y="7942"/>
                      <a:pt x="17914" y="6707"/>
                    </a:cubicBezTo>
                    <a:cubicBezTo>
                      <a:pt x="17346" y="6340"/>
                      <a:pt x="16946" y="5807"/>
                      <a:pt x="16479" y="5340"/>
                    </a:cubicBezTo>
                    <a:cubicBezTo>
                      <a:pt x="16346" y="5173"/>
                      <a:pt x="16246" y="4939"/>
                      <a:pt x="16212" y="4706"/>
                    </a:cubicBezTo>
                    <a:cubicBezTo>
                      <a:pt x="16112" y="3872"/>
                      <a:pt x="15845" y="3138"/>
                      <a:pt x="15312" y="2504"/>
                    </a:cubicBezTo>
                    <a:cubicBezTo>
                      <a:pt x="15245" y="2404"/>
                      <a:pt x="15278" y="2271"/>
                      <a:pt x="15245" y="2137"/>
                    </a:cubicBezTo>
                    <a:cubicBezTo>
                      <a:pt x="15178" y="2104"/>
                      <a:pt x="15078" y="2071"/>
                      <a:pt x="15011" y="2037"/>
                    </a:cubicBezTo>
                    <a:lnTo>
                      <a:pt x="14978" y="2037"/>
                    </a:lnTo>
                    <a:cubicBezTo>
                      <a:pt x="13977" y="1003"/>
                      <a:pt x="12810" y="303"/>
                      <a:pt x="11376" y="169"/>
                    </a:cubicBezTo>
                    <a:cubicBezTo>
                      <a:pt x="11142" y="136"/>
                      <a:pt x="10909" y="136"/>
                      <a:pt x="10675" y="103"/>
                    </a:cubicBezTo>
                    <a:cubicBezTo>
                      <a:pt x="10316" y="34"/>
                      <a:pt x="9962" y="1"/>
                      <a:pt x="9613"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dk1"/>
                    </a:solidFill>
                    <a:latin typeface="Lato"/>
                    <a:ea typeface="Lato"/>
                    <a:cs typeface="Lato"/>
                    <a:sym typeface="Lato"/>
                  </a:rPr>
                  <a:t>1</a:t>
                </a:r>
                <a:endParaRPr sz="1600" b="1">
                  <a:solidFill>
                    <a:schemeClr val="dk1"/>
                  </a:solidFill>
                  <a:latin typeface="Lato"/>
                  <a:ea typeface="Lato"/>
                  <a:cs typeface="Lato"/>
                  <a:sym typeface="Lato"/>
                </a:endParaRPr>
              </a:p>
            </p:txBody>
          </p:sp>
        </p:grpSp>
        <p:sp>
          <p:nvSpPr>
            <p:cNvPr id="32" name="Google Shape;183;p32"/>
            <p:cNvSpPr/>
            <p:nvPr/>
          </p:nvSpPr>
          <p:spPr>
            <a:xfrm>
              <a:off x="835435" y="2511461"/>
              <a:ext cx="724" cy="28"/>
            </a:xfrm>
            <a:custGeom>
              <a:avLst/>
              <a:gdLst/>
              <a:ahLst/>
              <a:cxnLst/>
              <a:rect l="l" t="t" r="r" b="b"/>
              <a:pathLst>
                <a:path w="34" h="1" extrusionOk="0">
                  <a:moveTo>
                    <a:pt x="33" y="0"/>
                  </a:moveTo>
                  <a:cubicBezTo>
                    <a:pt x="33" y="0"/>
                    <a:pt x="0" y="0"/>
                    <a:pt x="0" y="0"/>
                  </a:cubicBezTo>
                  <a:cubicBezTo>
                    <a:pt x="33" y="0"/>
                    <a:pt x="33" y="0"/>
                    <a:pt x="33" y="0"/>
                  </a:cubicBezTo>
                  <a:close/>
                </a:path>
              </a:pathLst>
            </a:custGeom>
            <a:solidFill>
              <a:srgbClr val="E1A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185;p32"/>
            <p:cNvGrpSpPr/>
            <p:nvPr/>
          </p:nvGrpSpPr>
          <p:grpSpPr>
            <a:xfrm>
              <a:off x="3557600" y="1713633"/>
              <a:ext cx="2144084" cy="4488960"/>
              <a:chOff x="3557600" y="1285225"/>
              <a:chExt cx="2144084" cy="3366720"/>
            </a:xfrm>
          </p:grpSpPr>
          <p:sp>
            <p:nvSpPr>
              <p:cNvPr id="45" name="Google Shape;186;p32"/>
              <p:cNvSpPr/>
              <p:nvPr/>
            </p:nvSpPr>
            <p:spPr>
              <a:xfrm>
                <a:off x="3777095" y="1644746"/>
                <a:ext cx="1613041" cy="693214"/>
              </a:xfrm>
              <a:custGeom>
                <a:avLst/>
                <a:gdLst/>
                <a:ahLst/>
                <a:cxnLst/>
                <a:rect l="l" t="t" r="r" b="b"/>
                <a:pathLst>
                  <a:path w="106877" h="45931" extrusionOk="0">
                    <a:moveTo>
                      <a:pt x="49058" y="0"/>
                    </a:moveTo>
                    <a:cubicBezTo>
                      <a:pt x="46368" y="0"/>
                      <a:pt x="43691" y="224"/>
                      <a:pt x="41030" y="796"/>
                    </a:cubicBezTo>
                    <a:cubicBezTo>
                      <a:pt x="38161" y="1397"/>
                      <a:pt x="35292" y="1897"/>
                      <a:pt x="32557" y="3064"/>
                    </a:cubicBezTo>
                    <a:cubicBezTo>
                      <a:pt x="31023" y="3698"/>
                      <a:pt x="29455" y="4365"/>
                      <a:pt x="27954" y="5099"/>
                    </a:cubicBezTo>
                    <a:cubicBezTo>
                      <a:pt x="24918" y="6534"/>
                      <a:pt x="21849" y="8001"/>
                      <a:pt x="18947" y="9736"/>
                    </a:cubicBezTo>
                    <a:cubicBezTo>
                      <a:pt x="17013" y="10870"/>
                      <a:pt x="15211" y="12138"/>
                      <a:pt x="13644" y="13805"/>
                    </a:cubicBezTo>
                    <a:cubicBezTo>
                      <a:pt x="12343" y="15173"/>
                      <a:pt x="10942" y="16474"/>
                      <a:pt x="9574" y="17842"/>
                    </a:cubicBezTo>
                    <a:cubicBezTo>
                      <a:pt x="8974" y="18475"/>
                      <a:pt x="8407" y="19143"/>
                      <a:pt x="7906" y="19876"/>
                    </a:cubicBezTo>
                    <a:cubicBezTo>
                      <a:pt x="6639" y="21678"/>
                      <a:pt x="5738" y="23646"/>
                      <a:pt x="4771" y="25581"/>
                    </a:cubicBezTo>
                    <a:cubicBezTo>
                      <a:pt x="3970" y="27148"/>
                      <a:pt x="3370" y="28783"/>
                      <a:pt x="2502" y="30284"/>
                    </a:cubicBezTo>
                    <a:cubicBezTo>
                      <a:pt x="1335" y="32252"/>
                      <a:pt x="601" y="34287"/>
                      <a:pt x="468" y="36555"/>
                    </a:cubicBezTo>
                    <a:cubicBezTo>
                      <a:pt x="434" y="36822"/>
                      <a:pt x="367" y="37089"/>
                      <a:pt x="301" y="37356"/>
                    </a:cubicBezTo>
                    <a:cubicBezTo>
                      <a:pt x="201" y="37589"/>
                      <a:pt x="134" y="37856"/>
                      <a:pt x="134" y="38123"/>
                    </a:cubicBezTo>
                    <a:cubicBezTo>
                      <a:pt x="101" y="39224"/>
                      <a:pt x="34" y="40324"/>
                      <a:pt x="1" y="41425"/>
                    </a:cubicBezTo>
                    <a:cubicBezTo>
                      <a:pt x="1" y="41725"/>
                      <a:pt x="101" y="42459"/>
                      <a:pt x="267" y="42726"/>
                    </a:cubicBezTo>
                    <a:cubicBezTo>
                      <a:pt x="668" y="43527"/>
                      <a:pt x="1268" y="44161"/>
                      <a:pt x="2102" y="44527"/>
                    </a:cubicBezTo>
                    <a:cubicBezTo>
                      <a:pt x="2803" y="44861"/>
                      <a:pt x="3503" y="45161"/>
                      <a:pt x="4304" y="45161"/>
                    </a:cubicBezTo>
                    <a:cubicBezTo>
                      <a:pt x="4771" y="45195"/>
                      <a:pt x="5204" y="45328"/>
                      <a:pt x="5671" y="45395"/>
                    </a:cubicBezTo>
                    <a:cubicBezTo>
                      <a:pt x="7380" y="45648"/>
                      <a:pt x="9088" y="45931"/>
                      <a:pt x="10797" y="45931"/>
                    </a:cubicBezTo>
                    <a:cubicBezTo>
                      <a:pt x="10890" y="45931"/>
                      <a:pt x="10982" y="45930"/>
                      <a:pt x="11075" y="45928"/>
                    </a:cubicBezTo>
                    <a:cubicBezTo>
                      <a:pt x="13143" y="45862"/>
                      <a:pt x="15211" y="45662"/>
                      <a:pt x="17280" y="45662"/>
                    </a:cubicBezTo>
                    <a:cubicBezTo>
                      <a:pt x="18467" y="45672"/>
                      <a:pt x="19655" y="45676"/>
                      <a:pt x="20843" y="45676"/>
                    </a:cubicBezTo>
                    <a:cubicBezTo>
                      <a:pt x="23526" y="45676"/>
                      <a:pt x="26209" y="45657"/>
                      <a:pt x="28892" y="45657"/>
                    </a:cubicBezTo>
                    <a:cubicBezTo>
                      <a:pt x="32293" y="45657"/>
                      <a:pt x="35694" y="45688"/>
                      <a:pt x="39095" y="45828"/>
                    </a:cubicBezTo>
                    <a:cubicBezTo>
                      <a:pt x="39789" y="45864"/>
                      <a:pt x="40484" y="45883"/>
                      <a:pt x="41177" y="45883"/>
                    </a:cubicBezTo>
                    <a:cubicBezTo>
                      <a:pt x="42414" y="45883"/>
                      <a:pt x="43647" y="45823"/>
                      <a:pt x="44866" y="45695"/>
                    </a:cubicBezTo>
                    <a:cubicBezTo>
                      <a:pt x="46801" y="45461"/>
                      <a:pt x="48735" y="45195"/>
                      <a:pt x="50703" y="45195"/>
                    </a:cubicBezTo>
                    <a:cubicBezTo>
                      <a:pt x="53372" y="45261"/>
                      <a:pt x="56041" y="45228"/>
                      <a:pt x="58709" y="45295"/>
                    </a:cubicBezTo>
                    <a:cubicBezTo>
                      <a:pt x="58884" y="45297"/>
                      <a:pt x="59060" y="45298"/>
                      <a:pt x="59235" y="45298"/>
                    </a:cubicBezTo>
                    <a:cubicBezTo>
                      <a:pt x="61853" y="45298"/>
                      <a:pt x="64473" y="45092"/>
                      <a:pt x="67117" y="45092"/>
                    </a:cubicBezTo>
                    <a:cubicBezTo>
                      <a:pt x="67294" y="45092"/>
                      <a:pt x="67472" y="45093"/>
                      <a:pt x="67649" y="45095"/>
                    </a:cubicBezTo>
                    <a:cubicBezTo>
                      <a:pt x="71251" y="45161"/>
                      <a:pt x="74854" y="45295"/>
                      <a:pt x="78423" y="45395"/>
                    </a:cubicBezTo>
                    <a:lnTo>
                      <a:pt x="78423" y="45428"/>
                    </a:lnTo>
                    <a:cubicBezTo>
                      <a:pt x="78823" y="45428"/>
                      <a:pt x="79224" y="45443"/>
                      <a:pt x="79614" y="45443"/>
                    </a:cubicBezTo>
                    <a:cubicBezTo>
                      <a:pt x="79809" y="45443"/>
                      <a:pt x="80002" y="45439"/>
                      <a:pt x="80191" y="45428"/>
                    </a:cubicBezTo>
                    <a:cubicBezTo>
                      <a:pt x="82760" y="45195"/>
                      <a:pt x="85361" y="45228"/>
                      <a:pt x="87930" y="45128"/>
                    </a:cubicBezTo>
                    <a:cubicBezTo>
                      <a:pt x="91266" y="44961"/>
                      <a:pt x="94601" y="44994"/>
                      <a:pt x="97937" y="44728"/>
                    </a:cubicBezTo>
                    <a:cubicBezTo>
                      <a:pt x="99038" y="44661"/>
                      <a:pt x="100105" y="44561"/>
                      <a:pt x="101139" y="44060"/>
                    </a:cubicBezTo>
                    <a:cubicBezTo>
                      <a:pt x="102674" y="43260"/>
                      <a:pt x="103908" y="42092"/>
                      <a:pt x="105109" y="40891"/>
                    </a:cubicBezTo>
                    <a:cubicBezTo>
                      <a:pt x="105342" y="40658"/>
                      <a:pt x="105509" y="40424"/>
                      <a:pt x="105609" y="40158"/>
                    </a:cubicBezTo>
                    <a:cubicBezTo>
                      <a:pt x="106043" y="39057"/>
                      <a:pt x="106376" y="37923"/>
                      <a:pt x="106677" y="36789"/>
                    </a:cubicBezTo>
                    <a:cubicBezTo>
                      <a:pt x="106877" y="35988"/>
                      <a:pt x="106777" y="35287"/>
                      <a:pt x="106543" y="34554"/>
                    </a:cubicBezTo>
                    <a:cubicBezTo>
                      <a:pt x="106210" y="33553"/>
                      <a:pt x="105809" y="32619"/>
                      <a:pt x="105543" y="31618"/>
                    </a:cubicBezTo>
                    <a:cubicBezTo>
                      <a:pt x="105442" y="31151"/>
                      <a:pt x="105276" y="30651"/>
                      <a:pt x="104842" y="30351"/>
                    </a:cubicBezTo>
                    <a:cubicBezTo>
                      <a:pt x="104742" y="30284"/>
                      <a:pt x="104642" y="30150"/>
                      <a:pt x="104675" y="30050"/>
                    </a:cubicBezTo>
                    <a:cubicBezTo>
                      <a:pt x="104742" y="29150"/>
                      <a:pt x="103975" y="28716"/>
                      <a:pt x="103574" y="28116"/>
                    </a:cubicBezTo>
                    <a:cubicBezTo>
                      <a:pt x="103508" y="27982"/>
                      <a:pt x="103308" y="27982"/>
                      <a:pt x="103308" y="27782"/>
                    </a:cubicBezTo>
                    <a:cubicBezTo>
                      <a:pt x="103308" y="26881"/>
                      <a:pt x="102674" y="26348"/>
                      <a:pt x="102207" y="25714"/>
                    </a:cubicBezTo>
                    <a:cubicBezTo>
                      <a:pt x="101773" y="25114"/>
                      <a:pt x="101106" y="24713"/>
                      <a:pt x="100739" y="24079"/>
                    </a:cubicBezTo>
                    <a:cubicBezTo>
                      <a:pt x="99238" y="21411"/>
                      <a:pt x="97103" y="19309"/>
                      <a:pt x="94868" y="17275"/>
                    </a:cubicBezTo>
                    <a:cubicBezTo>
                      <a:pt x="92533" y="15173"/>
                      <a:pt x="90031" y="13272"/>
                      <a:pt x="87496" y="11437"/>
                    </a:cubicBezTo>
                    <a:cubicBezTo>
                      <a:pt x="84761" y="9402"/>
                      <a:pt x="81826" y="7701"/>
                      <a:pt x="78623" y="6467"/>
                    </a:cubicBezTo>
                    <a:cubicBezTo>
                      <a:pt x="75588" y="5299"/>
                      <a:pt x="72552" y="4098"/>
                      <a:pt x="69483" y="2931"/>
                    </a:cubicBezTo>
                    <a:cubicBezTo>
                      <a:pt x="66948" y="1930"/>
                      <a:pt x="64313" y="1296"/>
                      <a:pt x="61611" y="896"/>
                    </a:cubicBezTo>
                    <a:cubicBezTo>
                      <a:pt x="58843" y="529"/>
                      <a:pt x="56041" y="362"/>
                      <a:pt x="53239" y="162"/>
                    </a:cubicBezTo>
                    <a:cubicBezTo>
                      <a:pt x="51841" y="60"/>
                      <a:pt x="50448" y="0"/>
                      <a:pt x="490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7;p32"/>
              <p:cNvSpPr/>
              <p:nvPr/>
            </p:nvSpPr>
            <p:spPr>
              <a:xfrm>
                <a:off x="3789183" y="2410573"/>
                <a:ext cx="1589376" cy="472275"/>
              </a:xfrm>
              <a:custGeom>
                <a:avLst/>
                <a:gdLst/>
                <a:ahLst/>
                <a:cxnLst/>
                <a:rect l="l" t="t" r="r" b="b"/>
                <a:pathLst>
                  <a:path w="105309" h="31292" extrusionOk="0">
                    <a:moveTo>
                      <a:pt x="43117" y="0"/>
                    </a:moveTo>
                    <a:cubicBezTo>
                      <a:pt x="39177" y="0"/>
                      <a:pt x="35238" y="65"/>
                      <a:pt x="31289" y="255"/>
                    </a:cubicBezTo>
                    <a:cubicBezTo>
                      <a:pt x="30843" y="275"/>
                      <a:pt x="30397" y="280"/>
                      <a:pt x="29951" y="280"/>
                    </a:cubicBezTo>
                    <a:cubicBezTo>
                      <a:pt x="29479" y="280"/>
                      <a:pt x="29006" y="274"/>
                      <a:pt x="28533" y="274"/>
                    </a:cubicBezTo>
                    <a:cubicBezTo>
                      <a:pt x="27951" y="274"/>
                      <a:pt x="27368" y="283"/>
                      <a:pt x="26786" y="321"/>
                    </a:cubicBezTo>
                    <a:cubicBezTo>
                      <a:pt x="24418" y="455"/>
                      <a:pt x="22049" y="588"/>
                      <a:pt x="19714" y="722"/>
                    </a:cubicBezTo>
                    <a:cubicBezTo>
                      <a:pt x="19239" y="759"/>
                      <a:pt x="18768" y="778"/>
                      <a:pt x="18300" y="778"/>
                    </a:cubicBezTo>
                    <a:cubicBezTo>
                      <a:pt x="17521" y="778"/>
                      <a:pt x="16750" y="726"/>
                      <a:pt x="15978" y="622"/>
                    </a:cubicBezTo>
                    <a:cubicBezTo>
                      <a:pt x="15779" y="596"/>
                      <a:pt x="15580" y="585"/>
                      <a:pt x="15382" y="585"/>
                    </a:cubicBezTo>
                    <a:cubicBezTo>
                      <a:pt x="14556" y="585"/>
                      <a:pt x="13744" y="774"/>
                      <a:pt x="12909" y="855"/>
                    </a:cubicBezTo>
                    <a:cubicBezTo>
                      <a:pt x="11542" y="955"/>
                      <a:pt x="10141" y="955"/>
                      <a:pt x="8806" y="1356"/>
                    </a:cubicBezTo>
                    <a:cubicBezTo>
                      <a:pt x="8751" y="1367"/>
                      <a:pt x="8695" y="1370"/>
                      <a:pt x="8638" y="1370"/>
                    </a:cubicBezTo>
                    <a:cubicBezTo>
                      <a:pt x="8525" y="1370"/>
                      <a:pt x="8406" y="1356"/>
                      <a:pt x="8273" y="1356"/>
                    </a:cubicBezTo>
                    <a:cubicBezTo>
                      <a:pt x="7105" y="1389"/>
                      <a:pt x="5904" y="1489"/>
                      <a:pt x="4737" y="1656"/>
                    </a:cubicBezTo>
                    <a:cubicBezTo>
                      <a:pt x="4299" y="1687"/>
                      <a:pt x="4096" y="2129"/>
                      <a:pt x="3715" y="2129"/>
                    </a:cubicBezTo>
                    <a:cubicBezTo>
                      <a:pt x="3689" y="2129"/>
                      <a:pt x="3663" y="2127"/>
                      <a:pt x="3636" y="2123"/>
                    </a:cubicBezTo>
                    <a:cubicBezTo>
                      <a:pt x="3609" y="2120"/>
                      <a:pt x="3583" y="2119"/>
                      <a:pt x="3557" y="2119"/>
                    </a:cubicBezTo>
                    <a:cubicBezTo>
                      <a:pt x="3239" y="2119"/>
                      <a:pt x="3052" y="2307"/>
                      <a:pt x="2835" y="2523"/>
                    </a:cubicBezTo>
                    <a:cubicBezTo>
                      <a:pt x="2735" y="2623"/>
                      <a:pt x="2602" y="2723"/>
                      <a:pt x="2502" y="2790"/>
                    </a:cubicBezTo>
                    <a:cubicBezTo>
                      <a:pt x="1768" y="3057"/>
                      <a:pt x="1368" y="3691"/>
                      <a:pt x="801" y="4124"/>
                    </a:cubicBezTo>
                    <a:cubicBezTo>
                      <a:pt x="601" y="4291"/>
                      <a:pt x="500" y="4558"/>
                      <a:pt x="467" y="4758"/>
                    </a:cubicBezTo>
                    <a:cubicBezTo>
                      <a:pt x="300" y="5358"/>
                      <a:pt x="100" y="5959"/>
                      <a:pt x="100" y="6559"/>
                    </a:cubicBezTo>
                    <a:cubicBezTo>
                      <a:pt x="0" y="8727"/>
                      <a:pt x="33" y="10862"/>
                      <a:pt x="367" y="12997"/>
                    </a:cubicBezTo>
                    <a:cubicBezTo>
                      <a:pt x="701" y="15299"/>
                      <a:pt x="1301" y="17500"/>
                      <a:pt x="1735" y="19769"/>
                    </a:cubicBezTo>
                    <a:cubicBezTo>
                      <a:pt x="2102" y="21737"/>
                      <a:pt x="2902" y="23538"/>
                      <a:pt x="4136" y="25106"/>
                    </a:cubicBezTo>
                    <a:cubicBezTo>
                      <a:pt x="4603" y="25740"/>
                      <a:pt x="5104" y="26373"/>
                      <a:pt x="5271" y="27174"/>
                    </a:cubicBezTo>
                    <a:cubicBezTo>
                      <a:pt x="5404" y="27641"/>
                      <a:pt x="5804" y="27975"/>
                      <a:pt x="6138" y="28275"/>
                    </a:cubicBezTo>
                    <a:cubicBezTo>
                      <a:pt x="6230" y="28182"/>
                      <a:pt x="6304" y="28147"/>
                      <a:pt x="6367" y="28147"/>
                    </a:cubicBezTo>
                    <a:cubicBezTo>
                      <a:pt x="6509" y="28147"/>
                      <a:pt x="6600" y="28326"/>
                      <a:pt x="6738" y="28442"/>
                    </a:cubicBezTo>
                    <a:cubicBezTo>
                      <a:pt x="6949" y="28622"/>
                      <a:pt x="6969" y="29128"/>
                      <a:pt x="7216" y="29128"/>
                    </a:cubicBezTo>
                    <a:cubicBezTo>
                      <a:pt x="7243" y="29128"/>
                      <a:pt x="7272" y="29122"/>
                      <a:pt x="7305" y="29109"/>
                    </a:cubicBezTo>
                    <a:cubicBezTo>
                      <a:pt x="7373" y="29086"/>
                      <a:pt x="7432" y="29076"/>
                      <a:pt x="7484" y="29076"/>
                    </a:cubicBezTo>
                    <a:cubicBezTo>
                      <a:pt x="7820" y="29076"/>
                      <a:pt x="7884" y="29476"/>
                      <a:pt x="8173" y="29476"/>
                    </a:cubicBezTo>
                    <a:cubicBezTo>
                      <a:pt x="8740" y="29542"/>
                      <a:pt x="9340" y="29676"/>
                      <a:pt x="9907" y="29676"/>
                    </a:cubicBezTo>
                    <a:cubicBezTo>
                      <a:pt x="11208" y="29676"/>
                      <a:pt x="12476" y="29776"/>
                      <a:pt x="13777" y="30043"/>
                    </a:cubicBezTo>
                    <a:cubicBezTo>
                      <a:pt x="16645" y="30677"/>
                      <a:pt x="19581" y="30543"/>
                      <a:pt x="22516" y="30677"/>
                    </a:cubicBezTo>
                    <a:cubicBezTo>
                      <a:pt x="23091" y="30714"/>
                      <a:pt x="23669" y="30727"/>
                      <a:pt x="24248" y="30727"/>
                    </a:cubicBezTo>
                    <a:cubicBezTo>
                      <a:pt x="25753" y="30727"/>
                      <a:pt x="27270" y="30634"/>
                      <a:pt x="28787" y="30610"/>
                    </a:cubicBezTo>
                    <a:cubicBezTo>
                      <a:pt x="31461" y="30567"/>
                      <a:pt x="34134" y="30536"/>
                      <a:pt x="36805" y="30536"/>
                    </a:cubicBezTo>
                    <a:cubicBezTo>
                      <a:pt x="40366" y="30536"/>
                      <a:pt x="43922" y="30591"/>
                      <a:pt x="47467" y="30743"/>
                    </a:cubicBezTo>
                    <a:cubicBezTo>
                      <a:pt x="51070" y="30910"/>
                      <a:pt x="54672" y="31110"/>
                      <a:pt x="58275" y="31210"/>
                    </a:cubicBezTo>
                    <a:cubicBezTo>
                      <a:pt x="59165" y="31232"/>
                      <a:pt x="60058" y="31240"/>
                      <a:pt x="60952" y="31240"/>
                    </a:cubicBezTo>
                    <a:cubicBezTo>
                      <a:pt x="62741" y="31240"/>
                      <a:pt x="64535" y="31210"/>
                      <a:pt x="66314" y="31210"/>
                    </a:cubicBezTo>
                    <a:cubicBezTo>
                      <a:pt x="66314" y="31244"/>
                      <a:pt x="66314" y="31277"/>
                      <a:pt x="66314" y="31277"/>
                    </a:cubicBezTo>
                    <a:cubicBezTo>
                      <a:pt x="69427" y="31277"/>
                      <a:pt x="72541" y="31292"/>
                      <a:pt x="75644" y="31292"/>
                    </a:cubicBezTo>
                    <a:cubicBezTo>
                      <a:pt x="77196" y="31292"/>
                      <a:pt x="78745" y="31288"/>
                      <a:pt x="80291" y="31277"/>
                    </a:cubicBezTo>
                    <a:cubicBezTo>
                      <a:pt x="81959" y="31277"/>
                      <a:pt x="83626" y="31277"/>
                      <a:pt x="85228" y="30877"/>
                    </a:cubicBezTo>
                    <a:cubicBezTo>
                      <a:pt x="86228" y="30643"/>
                      <a:pt x="87262" y="30510"/>
                      <a:pt x="88263" y="30343"/>
                    </a:cubicBezTo>
                    <a:cubicBezTo>
                      <a:pt x="89964" y="30043"/>
                      <a:pt x="91732" y="30009"/>
                      <a:pt x="93367" y="29476"/>
                    </a:cubicBezTo>
                    <a:cubicBezTo>
                      <a:pt x="94001" y="29309"/>
                      <a:pt x="94601" y="29175"/>
                      <a:pt x="95168" y="28809"/>
                    </a:cubicBezTo>
                    <a:cubicBezTo>
                      <a:pt x="95502" y="28575"/>
                      <a:pt x="95902" y="28208"/>
                      <a:pt x="96302" y="28175"/>
                    </a:cubicBezTo>
                    <a:cubicBezTo>
                      <a:pt x="96903" y="28108"/>
                      <a:pt x="97203" y="27741"/>
                      <a:pt x="97536" y="27341"/>
                    </a:cubicBezTo>
                    <a:cubicBezTo>
                      <a:pt x="97703" y="27141"/>
                      <a:pt x="97903" y="26940"/>
                      <a:pt x="98103" y="26774"/>
                    </a:cubicBezTo>
                    <a:cubicBezTo>
                      <a:pt x="99538" y="25606"/>
                      <a:pt x="100605" y="24138"/>
                      <a:pt x="101439" y="22471"/>
                    </a:cubicBezTo>
                    <a:cubicBezTo>
                      <a:pt x="102306" y="20703"/>
                      <a:pt x="103140" y="18901"/>
                      <a:pt x="103974" y="17100"/>
                    </a:cubicBezTo>
                    <a:cubicBezTo>
                      <a:pt x="104241" y="16533"/>
                      <a:pt x="104508" y="15933"/>
                      <a:pt x="104608" y="15299"/>
                    </a:cubicBezTo>
                    <a:cubicBezTo>
                      <a:pt x="105042" y="12997"/>
                      <a:pt x="105309" y="10696"/>
                      <a:pt x="105142" y="8361"/>
                    </a:cubicBezTo>
                    <a:cubicBezTo>
                      <a:pt x="105108" y="7660"/>
                      <a:pt x="105042" y="6993"/>
                      <a:pt x="104842" y="6326"/>
                    </a:cubicBezTo>
                    <a:cubicBezTo>
                      <a:pt x="104675" y="5759"/>
                      <a:pt x="104508" y="5125"/>
                      <a:pt x="104074" y="4658"/>
                    </a:cubicBezTo>
                    <a:cubicBezTo>
                      <a:pt x="103674" y="4191"/>
                      <a:pt x="103641" y="3490"/>
                      <a:pt x="103040" y="3157"/>
                    </a:cubicBezTo>
                    <a:cubicBezTo>
                      <a:pt x="102940" y="3123"/>
                      <a:pt x="102874" y="2957"/>
                      <a:pt x="102874" y="2857"/>
                    </a:cubicBezTo>
                    <a:cubicBezTo>
                      <a:pt x="102607" y="1489"/>
                      <a:pt x="101372" y="1189"/>
                      <a:pt x="100372" y="955"/>
                    </a:cubicBezTo>
                    <a:cubicBezTo>
                      <a:pt x="99304" y="722"/>
                      <a:pt x="98137" y="622"/>
                      <a:pt x="96969" y="622"/>
                    </a:cubicBezTo>
                    <a:cubicBezTo>
                      <a:pt x="94468" y="605"/>
                      <a:pt x="91974" y="572"/>
                      <a:pt x="89481" y="572"/>
                    </a:cubicBezTo>
                    <a:cubicBezTo>
                      <a:pt x="86987" y="572"/>
                      <a:pt x="84494" y="605"/>
                      <a:pt x="81992" y="722"/>
                    </a:cubicBezTo>
                    <a:cubicBezTo>
                      <a:pt x="80259" y="792"/>
                      <a:pt x="78527" y="821"/>
                      <a:pt x="76794" y="821"/>
                    </a:cubicBezTo>
                    <a:cubicBezTo>
                      <a:pt x="73556" y="821"/>
                      <a:pt x="70319" y="719"/>
                      <a:pt x="67081" y="588"/>
                    </a:cubicBezTo>
                    <a:cubicBezTo>
                      <a:pt x="65981" y="555"/>
                      <a:pt x="64846" y="555"/>
                      <a:pt x="63712" y="522"/>
                    </a:cubicBezTo>
                    <a:cubicBezTo>
                      <a:pt x="60543" y="388"/>
                      <a:pt x="57341" y="188"/>
                      <a:pt x="54172" y="121"/>
                    </a:cubicBezTo>
                    <a:cubicBezTo>
                      <a:pt x="50482" y="57"/>
                      <a:pt x="46800" y="0"/>
                      <a:pt x="43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8;p32"/>
              <p:cNvSpPr/>
              <p:nvPr/>
            </p:nvSpPr>
            <p:spPr>
              <a:xfrm>
                <a:off x="3961849" y="2949236"/>
                <a:ext cx="1215837" cy="381810"/>
              </a:xfrm>
              <a:custGeom>
                <a:avLst/>
                <a:gdLst/>
                <a:ahLst/>
                <a:cxnLst/>
                <a:rect l="l" t="t" r="r" b="b"/>
                <a:pathLst>
                  <a:path w="80559" h="25298" extrusionOk="0">
                    <a:moveTo>
                      <a:pt x="8890" y="1"/>
                    </a:moveTo>
                    <a:cubicBezTo>
                      <a:pt x="8404" y="1"/>
                      <a:pt x="7919" y="42"/>
                      <a:pt x="7439" y="155"/>
                    </a:cubicBezTo>
                    <a:cubicBezTo>
                      <a:pt x="6526" y="390"/>
                      <a:pt x="5640" y="600"/>
                      <a:pt x="4733" y="600"/>
                    </a:cubicBezTo>
                    <a:cubicBezTo>
                      <a:pt x="4612" y="600"/>
                      <a:pt x="4492" y="596"/>
                      <a:pt x="4370" y="589"/>
                    </a:cubicBezTo>
                    <a:cubicBezTo>
                      <a:pt x="4299" y="580"/>
                      <a:pt x="4227" y="575"/>
                      <a:pt x="4156" y="575"/>
                    </a:cubicBezTo>
                    <a:cubicBezTo>
                      <a:pt x="3961" y="575"/>
                      <a:pt x="3765" y="606"/>
                      <a:pt x="3570" y="655"/>
                    </a:cubicBezTo>
                    <a:cubicBezTo>
                      <a:pt x="2035" y="989"/>
                      <a:pt x="968" y="1856"/>
                      <a:pt x="534" y="3391"/>
                    </a:cubicBezTo>
                    <a:cubicBezTo>
                      <a:pt x="368" y="3924"/>
                      <a:pt x="267" y="4491"/>
                      <a:pt x="201" y="5025"/>
                    </a:cubicBezTo>
                    <a:cubicBezTo>
                      <a:pt x="101" y="6259"/>
                      <a:pt x="1" y="7460"/>
                      <a:pt x="434" y="8628"/>
                    </a:cubicBezTo>
                    <a:cubicBezTo>
                      <a:pt x="768" y="9595"/>
                      <a:pt x="1168" y="10496"/>
                      <a:pt x="1668" y="11363"/>
                    </a:cubicBezTo>
                    <a:cubicBezTo>
                      <a:pt x="2602" y="12997"/>
                      <a:pt x="3703" y="14498"/>
                      <a:pt x="4470" y="16200"/>
                    </a:cubicBezTo>
                    <a:cubicBezTo>
                      <a:pt x="5238" y="17834"/>
                      <a:pt x="6038" y="19435"/>
                      <a:pt x="7039" y="20936"/>
                    </a:cubicBezTo>
                    <a:cubicBezTo>
                      <a:pt x="7239" y="21237"/>
                      <a:pt x="7406" y="21570"/>
                      <a:pt x="7439" y="21937"/>
                    </a:cubicBezTo>
                    <a:cubicBezTo>
                      <a:pt x="7506" y="22571"/>
                      <a:pt x="7906" y="22904"/>
                      <a:pt x="8440" y="23171"/>
                    </a:cubicBezTo>
                    <a:cubicBezTo>
                      <a:pt x="9541" y="23738"/>
                      <a:pt x="10742" y="24139"/>
                      <a:pt x="11942" y="24339"/>
                    </a:cubicBezTo>
                    <a:cubicBezTo>
                      <a:pt x="13710" y="24639"/>
                      <a:pt x="15545" y="24639"/>
                      <a:pt x="17346" y="24672"/>
                    </a:cubicBezTo>
                    <a:cubicBezTo>
                      <a:pt x="17574" y="24678"/>
                      <a:pt x="17803" y="24680"/>
                      <a:pt x="18033" y="24680"/>
                    </a:cubicBezTo>
                    <a:cubicBezTo>
                      <a:pt x="18492" y="24680"/>
                      <a:pt x="18953" y="24672"/>
                      <a:pt x="19414" y="24672"/>
                    </a:cubicBezTo>
                    <a:cubicBezTo>
                      <a:pt x="20107" y="24672"/>
                      <a:pt x="20799" y="24689"/>
                      <a:pt x="21483" y="24772"/>
                    </a:cubicBezTo>
                    <a:cubicBezTo>
                      <a:pt x="22850" y="24906"/>
                      <a:pt x="24218" y="25006"/>
                      <a:pt x="25552" y="25039"/>
                    </a:cubicBezTo>
                    <a:cubicBezTo>
                      <a:pt x="27747" y="25067"/>
                      <a:pt x="29942" y="25262"/>
                      <a:pt x="32137" y="25262"/>
                    </a:cubicBezTo>
                    <a:cubicBezTo>
                      <a:pt x="32544" y="25262"/>
                      <a:pt x="32951" y="25255"/>
                      <a:pt x="33358" y="25239"/>
                    </a:cubicBezTo>
                    <a:cubicBezTo>
                      <a:pt x="34258" y="25206"/>
                      <a:pt x="35192" y="25139"/>
                      <a:pt x="36093" y="25106"/>
                    </a:cubicBezTo>
                    <a:cubicBezTo>
                      <a:pt x="37403" y="25068"/>
                      <a:pt x="38701" y="25029"/>
                      <a:pt x="39995" y="25029"/>
                    </a:cubicBezTo>
                    <a:cubicBezTo>
                      <a:pt x="40942" y="25029"/>
                      <a:pt x="41887" y="25050"/>
                      <a:pt x="42831" y="25106"/>
                    </a:cubicBezTo>
                    <a:cubicBezTo>
                      <a:pt x="43657" y="25134"/>
                      <a:pt x="44484" y="25298"/>
                      <a:pt x="45329" y="25298"/>
                    </a:cubicBezTo>
                    <a:cubicBezTo>
                      <a:pt x="45507" y="25298"/>
                      <a:pt x="45686" y="25290"/>
                      <a:pt x="45867" y="25273"/>
                    </a:cubicBezTo>
                    <a:cubicBezTo>
                      <a:pt x="48936" y="25006"/>
                      <a:pt x="52071" y="25106"/>
                      <a:pt x="55173" y="24939"/>
                    </a:cubicBezTo>
                    <a:cubicBezTo>
                      <a:pt x="58075" y="24772"/>
                      <a:pt x="60977" y="24806"/>
                      <a:pt x="63880" y="24639"/>
                    </a:cubicBezTo>
                    <a:cubicBezTo>
                      <a:pt x="65547" y="24572"/>
                      <a:pt x="67249" y="24639"/>
                      <a:pt x="68916" y="24372"/>
                    </a:cubicBezTo>
                    <a:cubicBezTo>
                      <a:pt x="71318" y="24005"/>
                      <a:pt x="73620" y="23438"/>
                      <a:pt x="75221" y="21370"/>
                    </a:cubicBezTo>
                    <a:cubicBezTo>
                      <a:pt x="75388" y="21137"/>
                      <a:pt x="75621" y="20970"/>
                      <a:pt x="75821" y="20736"/>
                    </a:cubicBezTo>
                    <a:cubicBezTo>
                      <a:pt x="76022" y="20469"/>
                      <a:pt x="76255" y="20236"/>
                      <a:pt x="76388" y="19936"/>
                    </a:cubicBezTo>
                    <a:cubicBezTo>
                      <a:pt x="76889" y="18568"/>
                      <a:pt x="77523" y="17200"/>
                      <a:pt x="77856" y="15799"/>
                    </a:cubicBezTo>
                    <a:cubicBezTo>
                      <a:pt x="78223" y="14332"/>
                      <a:pt x="78757" y="12964"/>
                      <a:pt x="79391" y="11630"/>
                    </a:cubicBezTo>
                    <a:cubicBezTo>
                      <a:pt x="79991" y="10362"/>
                      <a:pt x="80358" y="8995"/>
                      <a:pt x="80458" y="7560"/>
                    </a:cubicBezTo>
                    <a:cubicBezTo>
                      <a:pt x="80558" y="6459"/>
                      <a:pt x="80425" y="5392"/>
                      <a:pt x="80425" y="4325"/>
                    </a:cubicBezTo>
                    <a:cubicBezTo>
                      <a:pt x="80425" y="4058"/>
                      <a:pt x="80525" y="3591"/>
                      <a:pt x="79991" y="3491"/>
                    </a:cubicBezTo>
                    <a:cubicBezTo>
                      <a:pt x="79858" y="3457"/>
                      <a:pt x="79958" y="3290"/>
                      <a:pt x="80058" y="3224"/>
                    </a:cubicBezTo>
                    <a:cubicBezTo>
                      <a:pt x="80124" y="3157"/>
                      <a:pt x="80225" y="3090"/>
                      <a:pt x="80124" y="3024"/>
                    </a:cubicBezTo>
                    <a:cubicBezTo>
                      <a:pt x="79624" y="2623"/>
                      <a:pt x="79357" y="1856"/>
                      <a:pt x="78590" y="1856"/>
                    </a:cubicBezTo>
                    <a:cubicBezTo>
                      <a:pt x="78068" y="1856"/>
                      <a:pt x="77722" y="1352"/>
                      <a:pt x="77224" y="1352"/>
                    </a:cubicBezTo>
                    <a:cubicBezTo>
                      <a:pt x="77150" y="1352"/>
                      <a:pt x="77072" y="1363"/>
                      <a:pt x="76989" y="1389"/>
                    </a:cubicBezTo>
                    <a:cubicBezTo>
                      <a:pt x="76956" y="1389"/>
                      <a:pt x="76855" y="1189"/>
                      <a:pt x="76755" y="1156"/>
                    </a:cubicBezTo>
                    <a:cubicBezTo>
                      <a:pt x="76669" y="1098"/>
                      <a:pt x="76533" y="1016"/>
                      <a:pt x="76476" y="1016"/>
                    </a:cubicBezTo>
                    <a:cubicBezTo>
                      <a:pt x="76467" y="1016"/>
                      <a:pt x="76460" y="1018"/>
                      <a:pt x="76455" y="1022"/>
                    </a:cubicBezTo>
                    <a:cubicBezTo>
                      <a:pt x="76217" y="1204"/>
                      <a:pt x="75968" y="1257"/>
                      <a:pt x="75714" y="1257"/>
                    </a:cubicBezTo>
                    <a:cubicBezTo>
                      <a:pt x="75362" y="1257"/>
                      <a:pt x="75003" y="1156"/>
                      <a:pt x="74654" y="1156"/>
                    </a:cubicBezTo>
                    <a:cubicBezTo>
                      <a:pt x="74081" y="1150"/>
                      <a:pt x="73507" y="1148"/>
                      <a:pt x="72933" y="1148"/>
                    </a:cubicBezTo>
                    <a:cubicBezTo>
                      <a:pt x="69796" y="1148"/>
                      <a:pt x="66642" y="1230"/>
                      <a:pt x="63513" y="1456"/>
                    </a:cubicBezTo>
                    <a:cubicBezTo>
                      <a:pt x="63202" y="1492"/>
                      <a:pt x="62890" y="1519"/>
                      <a:pt x="62585" y="1519"/>
                    </a:cubicBezTo>
                    <a:cubicBezTo>
                      <a:pt x="62333" y="1519"/>
                      <a:pt x="62086" y="1501"/>
                      <a:pt x="61845" y="1456"/>
                    </a:cubicBezTo>
                    <a:cubicBezTo>
                      <a:pt x="60969" y="1306"/>
                      <a:pt x="60112" y="1287"/>
                      <a:pt x="59246" y="1287"/>
                    </a:cubicBezTo>
                    <a:cubicBezTo>
                      <a:pt x="58957" y="1287"/>
                      <a:pt x="58667" y="1289"/>
                      <a:pt x="58376" y="1289"/>
                    </a:cubicBezTo>
                    <a:cubicBezTo>
                      <a:pt x="56727" y="1276"/>
                      <a:pt x="55078" y="1272"/>
                      <a:pt x="53428" y="1272"/>
                    </a:cubicBezTo>
                    <a:cubicBezTo>
                      <a:pt x="50458" y="1272"/>
                      <a:pt x="47487" y="1285"/>
                      <a:pt x="44514" y="1285"/>
                    </a:cubicBezTo>
                    <a:cubicBezTo>
                      <a:pt x="40622" y="1285"/>
                      <a:pt x="36727" y="1262"/>
                      <a:pt x="32824" y="1156"/>
                    </a:cubicBezTo>
                    <a:cubicBezTo>
                      <a:pt x="30422" y="1089"/>
                      <a:pt x="27987" y="1122"/>
                      <a:pt x="25552" y="1022"/>
                    </a:cubicBezTo>
                    <a:cubicBezTo>
                      <a:pt x="25042" y="991"/>
                      <a:pt x="24525" y="968"/>
                      <a:pt x="24007" y="968"/>
                    </a:cubicBezTo>
                    <a:cubicBezTo>
                      <a:pt x="23408" y="968"/>
                      <a:pt x="22807" y="999"/>
                      <a:pt x="22216" y="1089"/>
                    </a:cubicBezTo>
                    <a:cubicBezTo>
                      <a:pt x="21719" y="1154"/>
                      <a:pt x="21222" y="1194"/>
                      <a:pt x="20731" y="1194"/>
                    </a:cubicBezTo>
                    <a:cubicBezTo>
                      <a:pt x="19970" y="1194"/>
                      <a:pt x="19223" y="1099"/>
                      <a:pt x="18514" y="855"/>
                    </a:cubicBezTo>
                    <a:cubicBezTo>
                      <a:pt x="17546" y="522"/>
                      <a:pt x="16546" y="455"/>
                      <a:pt x="15545" y="455"/>
                    </a:cubicBezTo>
                    <a:cubicBezTo>
                      <a:pt x="13977" y="422"/>
                      <a:pt x="12443" y="355"/>
                      <a:pt x="10875" y="155"/>
                    </a:cubicBezTo>
                    <a:cubicBezTo>
                      <a:pt x="10220" y="78"/>
                      <a:pt x="9554" y="1"/>
                      <a:pt x="8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9;p32"/>
              <p:cNvSpPr/>
              <p:nvPr/>
            </p:nvSpPr>
            <p:spPr>
              <a:xfrm>
                <a:off x="4140068" y="3421615"/>
                <a:ext cx="883545" cy="450753"/>
              </a:xfrm>
              <a:custGeom>
                <a:avLst/>
                <a:gdLst/>
                <a:ahLst/>
                <a:cxnLst/>
                <a:rect l="l" t="t" r="r" b="b"/>
                <a:pathLst>
                  <a:path w="58542" h="29866" extrusionOk="0">
                    <a:moveTo>
                      <a:pt x="54947" y="0"/>
                    </a:moveTo>
                    <a:cubicBezTo>
                      <a:pt x="54889" y="0"/>
                      <a:pt x="54831" y="4"/>
                      <a:pt x="54772" y="11"/>
                    </a:cubicBezTo>
                    <a:cubicBezTo>
                      <a:pt x="54105" y="144"/>
                      <a:pt x="53438" y="244"/>
                      <a:pt x="52771" y="244"/>
                    </a:cubicBezTo>
                    <a:cubicBezTo>
                      <a:pt x="51937" y="277"/>
                      <a:pt x="51137" y="478"/>
                      <a:pt x="50303" y="511"/>
                    </a:cubicBezTo>
                    <a:cubicBezTo>
                      <a:pt x="47801" y="578"/>
                      <a:pt x="45332" y="1111"/>
                      <a:pt x="42864" y="1512"/>
                    </a:cubicBezTo>
                    <a:cubicBezTo>
                      <a:pt x="40828" y="1830"/>
                      <a:pt x="38823" y="2148"/>
                      <a:pt x="36762" y="2148"/>
                    </a:cubicBezTo>
                    <a:cubicBezTo>
                      <a:pt x="36661" y="2148"/>
                      <a:pt x="36560" y="2147"/>
                      <a:pt x="36459" y="2145"/>
                    </a:cubicBezTo>
                    <a:cubicBezTo>
                      <a:pt x="35570" y="2134"/>
                      <a:pt x="34680" y="2131"/>
                      <a:pt x="33791" y="2131"/>
                    </a:cubicBezTo>
                    <a:cubicBezTo>
                      <a:pt x="32012" y="2131"/>
                      <a:pt x="30233" y="2145"/>
                      <a:pt x="28454" y="2145"/>
                    </a:cubicBezTo>
                    <a:cubicBezTo>
                      <a:pt x="28220" y="2145"/>
                      <a:pt x="27987" y="2179"/>
                      <a:pt x="27753" y="2179"/>
                    </a:cubicBezTo>
                    <a:cubicBezTo>
                      <a:pt x="26151" y="2258"/>
                      <a:pt x="24570" y="2419"/>
                      <a:pt x="22960" y="2419"/>
                    </a:cubicBezTo>
                    <a:cubicBezTo>
                      <a:pt x="22525" y="2419"/>
                      <a:pt x="22089" y="2407"/>
                      <a:pt x="21649" y="2379"/>
                    </a:cubicBezTo>
                    <a:cubicBezTo>
                      <a:pt x="18313" y="2145"/>
                      <a:pt x="15011" y="2079"/>
                      <a:pt x="11675" y="1979"/>
                    </a:cubicBezTo>
                    <a:cubicBezTo>
                      <a:pt x="11031" y="1957"/>
                      <a:pt x="10390" y="1946"/>
                      <a:pt x="9751" y="1946"/>
                    </a:cubicBezTo>
                    <a:cubicBezTo>
                      <a:pt x="8373" y="1946"/>
                      <a:pt x="7005" y="1998"/>
                      <a:pt x="5637" y="2112"/>
                    </a:cubicBezTo>
                    <a:cubicBezTo>
                      <a:pt x="4670" y="2179"/>
                      <a:pt x="3769" y="2112"/>
                      <a:pt x="2769" y="2446"/>
                    </a:cubicBezTo>
                    <a:cubicBezTo>
                      <a:pt x="1668" y="2813"/>
                      <a:pt x="967" y="3513"/>
                      <a:pt x="300" y="4314"/>
                    </a:cubicBezTo>
                    <a:cubicBezTo>
                      <a:pt x="100" y="4580"/>
                      <a:pt x="0" y="4914"/>
                      <a:pt x="400" y="5148"/>
                    </a:cubicBezTo>
                    <a:cubicBezTo>
                      <a:pt x="701" y="5348"/>
                      <a:pt x="567" y="5615"/>
                      <a:pt x="500" y="5848"/>
                    </a:cubicBezTo>
                    <a:cubicBezTo>
                      <a:pt x="234" y="6882"/>
                      <a:pt x="167" y="7916"/>
                      <a:pt x="400" y="8984"/>
                    </a:cubicBezTo>
                    <a:cubicBezTo>
                      <a:pt x="1001" y="11452"/>
                      <a:pt x="1468" y="13954"/>
                      <a:pt x="2035" y="16422"/>
                    </a:cubicBezTo>
                    <a:cubicBezTo>
                      <a:pt x="2335" y="17757"/>
                      <a:pt x="2602" y="19091"/>
                      <a:pt x="3202" y="20325"/>
                    </a:cubicBezTo>
                    <a:cubicBezTo>
                      <a:pt x="4236" y="22493"/>
                      <a:pt x="5337" y="24595"/>
                      <a:pt x="6872" y="26463"/>
                    </a:cubicBezTo>
                    <a:cubicBezTo>
                      <a:pt x="7205" y="26863"/>
                      <a:pt x="7572" y="27163"/>
                      <a:pt x="8039" y="27363"/>
                    </a:cubicBezTo>
                    <a:cubicBezTo>
                      <a:pt x="9807" y="28064"/>
                      <a:pt x="11675" y="28431"/>
                      <a:pt x="13543" y="28564"/>
                    </a:cubicBezTo>
                    <a:cubicBezTo>
                      <a:pt x="14944" y="28664"/>
                      <a:pt x="16312" y="28898"/>
                      <a:pt x="17679" y="29031"/>
                    </a:cubicBezTo>
                    <a:cubicBezTo>
                      <a:pt x="19110" y="29190"/>
                      <a:pt x="20510" y="29501"/>
                      <a:pt x="21937" y="29501"/>
                    </a:cubicBezTo>
                    <a:cubicBezTo>
                      <a:pt x="22008" y="29501"/>
                      <a:pt x="22079" y="29500"/>
                      <a:pt x="22149" y="29498"/>
                    </a:cubicBezTo>
                    <a:cubicBezTo>
                      <a:pt x="22495" y="29484"/>
                      <a:pt x="22840" y="29476"/>
                      <a:pt x="23185" y="29476"/>
                    </a:cubicBezTo>
                    <a:cubicBezTo>
                      <a:pt x="23674" y="29476"/>
                      <a:pt x="24162" y="29493"/>
                      <a:pt x="24651" y="29532"/>
                    </a:cubicBezTo>
                    <a:cubicBezTo>
                      <a:pt x="26419" y="29665"/>
                      <a:pt x="28187" y="29865"/>
                      <a:pt x="29955" y="29865"/>
                    </a:cubicBezTo>
                    <a:cubicBezTo>
                      <a:pt x="31356" y="29832"/>
                      <a:pt x="32757" y="29532"/>
                      <a:pt x="34158" y="29532"/>
                    </a:cubicBezTo>
                    <a:cubicBezTo>
                      <a:pt x="36393" y="29498"/>
                      <a:pt x="38594" y="29165"/>
                      <a:pt x="40796" y="29065"/>
                    </a:cubicBezTo>
                    <a:cubicBezTo>
                      <a:pt x="41730" y="29031"/>
                      <a:pt x="42697" y="29098"/>
                      <a:pt x="43598" y="28764"/>
                    </a:cubicBezTo>
                    <a:cubicBezTo>
                      <a:pt x="44532" y="28431"/>
                      <a:pt x="45533" y="28231"/>
                      <a:pt x="46467" y="27930"/>
                    </a:cubicBezTo>
                    <a:cubicBezTo>
                      <a:pt x="46900" y="27764"/>
                      <a:pt x="47334" y="27897"/>
                      <a:pt x="47767" y="27764"/>
                    </a:cubicBezTo>
                    <a:cubicBezTo>
                      <a:pt x="48501" y="27497"/>
                      <a:pt x="49168" y="27097"/>
                      <a:pt x="49736" y="26630"/>
                    </a:cubicBezTo>
                    <a:cubicBezTo>
                      <a:pt x="51503" y="25162"/>
                      <a:pt x="53205" y="23661"/>
                      <a:pt x="54072" y="21459"/>
                    </a:cubicBezTo>
                    <a:cubicBezTo>
                      <a:pt x="54472" y="20458"/>
                      <a:pt x="54906" y="19458"/>
                      <a:pt x="54939" y="18357"/>
                    </a:cubicBezTo>
                    <a:cubicBezTo>
                      <a:pt x="54973" y="17556"/>
                      <a:pt x="55139" y="16756"/>
                      <a:pt x="55440" y="16022"/>
                    </a:cubicBezTo>
                    <a:cubicBezTo>
                      <a:pt x="55540" y="15788"/>
                      <a:pt x="55606" y="15522"/>
                      <a:pt x="55673" y="15255"/>
                    </a:cubicBezTo>
                    <a:cubicBezTo>
                      <a:pt x="56040" y="14054"/>
                      <a:pt x="56140" y="12753"/>
                      <a:pt x="56607" y="11585"/>
                    </a:cubicBezTo>
                    <a:cubicBezTo>
                      <a:pt x="57208" y="10051"/>
                      <a:pt x="57608" y="8450"/>
                      <a:pt x="58075" y="6849"/>
                    </a:cubicBezTo>
                    <a:cubicBezTo>
                      <a:pt x="58308" y="5981"/>
                      <a:pt x="58542" y="5148"/>
                      <a:pt x="58342" y="4214"/>
                    </a:cubicBezTo>
                    <a:cubicBezTo>
                      <a:pt x="58275" y="3913"/>
                      <a:pt x="58041" y="3913"/>
                      <a:pt x="57975" y="3780"/>
                    </a:cubicBezTo>
                    <a:cubicBezTo>
                      <a:pt x="57808" y="3546"/>
                      <a:pt x="58408" y="3546"/>
                      <a:pt x="58308" y="3213"/>
                    </a:cubicBezTo>
                    <a:cubicBezTo>
                      <a:pt x="58275" y="3013"/>
                      <a:pt x="58342" y="2813"/>
                      <a:pt x="58242" y="2646"/>
                    </a:cubicBezTo>
                    <a:cubicBezTo>
                      <a:pt x="58008" y="2746"/>
                      <a:pt x="58041" y="3013"/>
                      <a:pt x="57841" y="3046"/>
                    </a:cubicBezTo>
                    <a:cubicBezTo>
                      <a:pt x="57675" y="2446"/>
                      <a:pt x="57541" y="1879"/>
                      <a:pt x="57374" y="1278"/>
                    </a:cubicBezTo>
                    <a:cubicBezTo>
                      <a:pt x="57314" y="1067"/>
                      <a:pt x="57227" y="802"/>
                      <a:pt x="56964" y="802"/>
                    </a:cubicBezTo>
                    <a:cubicBezTo>
                      <a:pt x="56936" y="802"/>
                      <a:pt x="56906" y="805"/>
                      <a:pt x="56874" y="811"/>
                    </a:cubicBezTo>
                    <a:cubicBezTo>
                      <a:pt x="56802" y="824"/>
                      <a:pt x="56734" y="831"/>
                      <a:pt x="56668" y="831"/>
                    </a:cubicBezTo>
                    <a:cubicBezTo>
                      <a:pt x="56243" y="831"/>
                      <a:pt x="55929" y="571"/>
                      <a:pt x="55640" y="311"/>
                    </a:cubicBezTo>
                    <a:cubicBezTo>
                      <a:pt x="55425" y="69"/>
                      <a:pt x="55188" y="0"/>
                      <a:pt x="549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0;p32"/>
              <p:cNvSpPr/>
              <p:nvPr/>
            </p:nvSpPr>
            <p:spPr>
              <a:xfrm>
                <a:off x="4321290" y="3924872"/>
                <a:ext cx="625795" cy="563750"/>
              </a:xfrm>
              <a:custGeom>
                <a:avLst/>
                <a:gdLst/>
                <a:ahLst/>
                <a:cxnLst/>
                <a:rect l="l" t="t" r="r" b="b"/>
                <a:pathLst>
                  <a:path w="41464" h="37353" extrusionOk="0">
                    <a:moveTo>
                      <a:pt x="35187" y="0"/>
                    </a:moveTo>
                    <a:cubicBezTo>
                      <a:pt x="34756" y="0"/>
                      <a:pt x="34324" y="19"/>
                      <a:pt x="33891" y="55"/>
                    </a:cubicBezTo>
                    <a:cubicBezTo>
                      <a:pt x="32057" y="255"/>
                      <a:pt x="30256" y="522"/>
                      <a:pt x="28454" y="722"/>
                    </a:cubicBezTo>
                    <a:cubicBezTo>
                      <a:pt x="28214" y="752"/>
                      <a:pt x="27974" y="769"/>
                      <a:pt x="27735" y="769"/>
                    </a:cubicBezTo>
                    <a:cubicBezTo>
                      <a:pt x="27441" y="769"/>
                      <a:pt x="27147" y="744"/>
                      <a:pt x="26853" y="689"/>
                    </a:cubicBezTo>
                    <a:cubicBezTo>
                      <a:pt x="25352" y="389"/>
                      <a:pt x="23884" y="222"/>
                      <a:pt x="22350" y="222"/>
                    </a:cubicBezTo>
                    <a:cubicBezTo>
                      <a:pt x="20749" y="189"/>
                      <a:pt x="19114" y="189"/>
                      <a:pt x="17480" y="189"/>
                    </a:cubicBezTo>
                    <a:cubicBezTo>
                      <a:pt x="15645" y="222"/>
                      <a:pt x="13844" y="422"/>
                      <a:pt x="12009" y="722"/>
                    </a:cubicBezTo>
                    <a:cubicBezTo>
                      <a:pt x="11321" y="823"/>
                      <a:pt x="10646" y="900"/>
                      <a:pt x="9960" y="900"/>
                    </a:cubicBezTo>
                    <a:cubicBezTo>
                      <a:pt x="9515" y="900"/>
                      <a:pt x="9066" y="868"/>
                      <a:pt x="8607" y="789"/>
                    </a:cubicBezTo>
                    <a:cubicBezTo>
                      <a:pt x="7373" y="589"/>
                      <a:pt x="6172" y="289"/>
                      <a:pt x="4937" y="155"/>
                    </a:cubicBezTo>
                    <a:cubicBezTo>
                      <a:pt x="4799" y="140"/>
                      <a:pt x="4663" y="132"/>
                      <a:pt x="4532" y="132"/>
                    </a:cubicBezTo>
                    <a:cubicBezTo>
                      <a:pt x="3522" y="132"/>
                      <a:pt x="2702" y="566"/>
                      <a:pt x="1935" y="1156"/>
                    </a:cubicBezTo>
                    <a:cubicBezTo>
                      <a:pt x="1735" y="1323"/>
                      <a:pt x="1535" y="1590"/>
                      <a:pt x="1602" y="1756"/>
                    </a:cubicBezTo>
                    <a:cubicBezTo>
                      <a:pt x="1935" y="2590"/>
                      <a:pt x="1535" y="3157"/>
                      <a:pt x="1068" y="3758"/>
                    </a:cubicBezTo>
                    <a:cubicBezTo>
                      <a:pt x="968" y="3858"/>
                      <a:pt x="968" y="4025"/>
                      <a:pt x="901" y="4158"/>
                    </a:cubicBezTo>
                    <a:cubicBezTo>
                      <a:pt x="534" y="5326"/>
                      <a:pt x="368" y="6526"/>
                      <a:pt x="501" y="7727"/>
                    </a:cubicBezTo>
                    <a:cubicBezTo>
                      <a:pt x="634" y="8728"/>
                      <a:pt x="835" y="9762"/>
                      <a:pt x="1969" y="10162"/>
                    </a:cubicBezTo>
                    <a:cubicBezTo>
                      <a:pt x="2369" y="10296"/>
                      <a:pt x="2336" y="10529"/>
                      <a:pt x="2102" y="10763"/>
                    </a:cubicBezTo>
                    <a:cubicBezTo>
                      <a:pt x="1302" y="11530"/>
                      <a:pt x="935" y="12531"/>
                      <a:pt x="601" y="13531"/>
                    </a:cubicBezTo>
                    <a:cubicBezTo>
                      <a:pt x="1" y="15333"/>
                      <a:pt x="668" y="16634"/>
                      <a:pt x="2202" y="17334"/>
                    </a:cubicBezTo>
                    <a:cubicBezTo>
                      <a:pt x="2536" y="17468"/>
                      <a:pt x="2903" y="17601"/>
                      <a:pt x="3303" y="17634"/>
                    </a:cubicBezTo>
                    <a:cubicBezTo>
                      <a:pt x="3837" y="17701"/>
                      <a:pt x="3870" y="17768"/>
                      <a:pt x="3703" y="18335"/>
                    </a:cubicBezTo>
                    <a:cubicBezTo>
                      <a:pt x="3536" y="18902"/>
                      <a:pt x="3270" y="19402"/>
                      <a:pt x="2836" y="19836"/>
                    </a:cubicBezTo>
                    <a:cubicBezTo>
                      <a:pt x="1535" y="21037"/>
                      <a:pt x="968" y="22538"/>
                      <a:pt x="1468" y="24306"/>
                    </a:cubicBezTo>
                    <a:cubicBezTo>
                      <a:pt x="1568" y="24706"/>
                      <a:pt x="1468" y="25073"/>
                      <a:pt x="1268" y="25273"/>
                    </a:cubicBezTo>
                    <a:cubicBezTo>
                      <a:pt x="534" y="26074"/>
                      <a:pt x="568" y="27008"/>
                      <a:pt x="534" y="27975"/>
                    </a:cubicBezTo>
                    <a:cubicBezTo>
                      <a:pt x="534" y="28175"/>
                      <a:pt x="601" y="28275"/>
                      <a:pt x="668" y="28475"/>
                    </a:cubicBezTo>
                    <a:cubicBezTo>
                      <a:pt x="1001" y="29276"/>
                      <a:pt x="1568" y="29876"/>
                      <a:pt x="2236" y="30443"/>
                    </a:cubicBezTo>
                    <a:cubicBezTo>
                      <a:pt x="2402" y="30577"/>
                      <a:pt x="2536" y="30710"/>
                      <a:pt x="2636" y="30977"/>
                    </a:cubicBezTo>
                    <a:cubicBezTo>
                      <a:pt x="3436" y="33946"/>
                      <a:pt x="5371" y="35847"/>
                      <a:pt x="8340" y="36681"/>
                    </a:cubicBezTo>
                    <a:cubicBezTo>
                      <a:pt x="10373" y="37232"/>
                      <a:pt x="12441" y="37353"/>
                      <a:pt x="14518" y="37353"/>
                    </a:cubicBezTo>
                    <a:cubicBezTo>
                      <a:pt x="15338" y="37353"/>
                      <a:pt x="16159" y="37334"/>
                      <a:pt x="16979" y="37315"/>
                    </a:cubicBezTo>
                    <a:cubicBezTo>
                      <a:pt x="17113" y="37315"/>
                      <a:pt x="17213" y="37248"/>
                      <a:pt x="17346" y="37248"/>
                    </a:cubicBezTo>
                    <a:cubicBezTo>
                      <a:pt x="18614" y="37015"/>
                      <a:pt x="19881" y="36781"/>
                      <a:pt x="21116" y="36381"/>
                    </a:cubicBezTo>
                    <a:cubicBezTo>
                      <a:pt x="21249" y="36337"/>
                      <a:pt x="21368" y="36314"/>
                      <a:pt x="21478" y="36314"/>
                    </a:cubicBezTo>
                    <a:cubicBezTo>
                      <a:pt x="21698" y="36314"/>
                      <a:pt x="21883" y="36403"/>
                      <a:pt x="22083" y="36581"/>
                    </a:cubicBezTo>
                    <a:cubicBezTo>
                      <a:pt x="22617" y="37048"/>
                      <a:pt x="23251" y="37182"/>
                      <a:pt x="23918" y="37182"/>
                    </a:cubicBezTo>
                    <a:cubicBezTo>
                      <a:pt x="24521" y="37182"/>
                      <a:pt x="25095" y="36879"/>
                      <a:pt x="25667" y="36879"/>
                    </a:cubicBezTo>
                    <a:cubicBezTo>
                      <a:pt x="25695" y="36879"/>
                      <a:pt x="25724" y="36880"/>
                      <a:pt x="25752" y="36881"/>
                    </a:cubicBezTo>
                    <a:cubicBezTo>
                      <a:pt x="25867" y="36890"/>
                      <a:pt x="25982" y="36894"/>
                      <a:pt x="26096" y="36894"/>
                    </a:cubicBezTo>
                    <a:cubicBezTo>
                      <a:pt x="26768" y="36894"/>
                      <a:pt x="27439" y="36769"/>
                      <a:pt x="28110" y="36769"/>
                    </a:cubicBezTo>
                    <a:cubicBezTo>
                      <a:pt x="28225" y="36769"/>
                      <a:pt x="28340" y="36773"/>
                      <a:pt x="28454" y="36781"/>
                    </a:cubicBezTo>
                    <a:cubicBezTo>
                      <a:pt x="28506" y="36787"/>
                      <a:pt x="28557" y="36790"/>
                      <a:pt x="28609" y="36790"/>
                    </a:cubicBezTo>
                    <a:cubicBezTo>
                      <a:pt x="28856" y="36790"/>
                      <a:pt x="29100" y="36725"/>
                      <a:pt x="29322" y="36615"/>
                    </a:cubicBezTo>
                    <a:cubicBezTo>
                      <a:pt x="32257" y="35314"/>
                      <a:pt x="34592" y="33446"/>
                      <a:pt x="35593" y="30277"/>
                    </a:cubicBezTo>
                    <a:cubicBezTo>
                      <a:pt x="35793" y="29643"/>
                      <a:pt x="36126" y="29276"/>
                      <a:pt x="36760" y="29176"/>
                    </a:cubicBezTo>
                    <a:cubicBezTo>
                      <a:pt x="37227" y="29109"/>
                      <a:pt x="37694" y="28942"/>
                      <a:pt x="38128" y="28776"/>
                    </a:cubicBezTo>
                    <a:cubicBezTo>
                      <a:pt x="38795" y="28542"/>
                      <a:pt x="39362" y="28175"/>
                      <a:pt x="39762" y="27608"/>
                    </a:cubicBezTo>
                    <a:cubicBezTo>
                      <a:pt x="40163" y="26974"/>
                      <a:pt x="40530" y="26307"/>
                      <a:pt x="40263" y="25540"/>
                    </a:cubicBezTo>
                    <a:cubicBezTo>
                      <a:pt x="39929" y="24606"/>
                      <a:pt x="39462" y="23739"/>
                      <a:pt x="38395" y="23438"/>
                    </a:cubicBezTo>
                    <a:cubicBezTo>
                      <a:pt x="38094" y="23372"/>
                      <a:pt x="37794" y="23238"/>
                      <a:pt x="37494" y="23105"/>
                    </a:cubicBezTo>
                    <a:cubicBezTo>
                      <a:pt x="37227" y="23005"/>
                      <a:pt x="36827" y="23038"/>
                      <a:pt x="36760" y="22705"/>
                    </a:cubicBezTo>
                    <a:cubicBezTo>
                      <a:pt x="36660" y="22304"/>
                      <a:pt x="36593" y="21837"/>
                      <a:pt x="36894" y="21437"/>
                    </a:cubicBezTo>
                    <a:cubicBezTo>
                      <a:pt x="36960" y="21337"/>
                      <a:pt x="37027" y="21270"/>
                      <a:pt x="37127" y="21170"/>
                    </a:cubicBezTo>
                    <a:cubicBezTo>
                      <a:pt x="38161" y="19736"/>
                      <a:pt x="38361" y="18001"/>
                      <a:pt x="37027" y="16167"/>
                    </a:cubicBezTo>
                    <a:cubicBezTo>
                      <a:pt x="36360" y="15199"/>
                      <a:pt x="35393" y="14499"/>
                      <a:pt x="34525" y="13631"/>
                    </a:cubicBezTo>
                    <a:cubicBezTo>
                      <a:pt x="35159" y="13131"/>
                      <a:pt x="35793" y="12564"/>
                      <a:pt x="35726" y="11797"/>
                    </a:cubicBezTo>
                    <a:cubicBezTo>
                      <a:pt x="35693" y="11196"/>
                      <a:pt x="35893" y="10763"/>
                      <a:pt x="36026" y="10262"/>
                    </a:cubicBezTo>
                    <a:cubicBezTo>
                      <a:pt x="36193" y="9829"/>
                      <a:pt x="36360" y="9362"/>
                      <a:pt x="36327" y="8895"/>
                    </a:cubicBezTo>
                    <a:cubicBezTo>
                      <a:pt x="36293" y="8394"/>
                      <a:pt x="36527" y="8194"/>
                      <a:pt x="36927" y="8061"/>
                    </a:cubicBezTo>
                    <a:cubicBezTo>
                      <a:pt x="37160" y="7994"/>
                      <a:pt x="37394" y="7927"/>
                      <a:pt x="37594" y="7827"/>
                    </a:cubicBezTo>
                    <a:cubicBezTo>
                      <a:pt x="38328" y="7494"/>
                      <a:pt x="39095" y="7294"/>
                      <a:pt x="39796" y="6860"/>
                    </a:cubicBezTo>
                    <a:cubicBezTo>
                      <a:pt x="40363" y="6493"/>
                      <a:pt x="40963" y="5959"/>
                      <a:pt x="41097" y="5392"/>
                    </a:cubicBezTo>
                    <a:cubicBezTo>
                      <a:pt x="41330" y="4225"/>
                      <a:pt x="41464" y="2991"/>
                      <a:pt x="40596" y="1956"/>
                    </a:cubicBezTo>
                    <a:cubicBezTo>
                      <a:pt x="40063" y="1289"/>
                      <a:pt x="39495" y="656"/>
                      <a:pt x="38628" y="455"/>
                    </a:cubicBezTo>
                    <a:cubicBezTo>
                      <a:pt x="37508" y="139"/>
                      <a:pt x="36353" y="0"/>
                      <a:pt x="351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1;p32"/>
              <p:cNvSpPr/>
              <p:nvPr/>
            </p:nvSpPr>
            <p:spPr>
              <a:xfrm>
                <a:off x="4095260" y="2357525"/>
                <a:ext cx="154562" cy="2536"/>
              </a:xfrm>
              <a:custGeom>
                <a:avLst/>
                <a:gdLst/>
                <a:ahLst/>
                <a:cxnLst/>
                <a:rect l="l" t="t" r="r" b="b"/>
                <a:pathLst>
                  <a:path w="10241" h="168" extrusionOk="0">
                    <a:moveTo>
                      <a:pt x="0" y="0"/>
                    </a:moveTo>
                    <a:cubicBezTo>
                      <a:pt x="0" y="67"/>
                      <a:pt x="0" y="100"/>
                      <a:pt x="0" y="167"/>
                    </a:cubicBezTo>
                    <a:lnTo>
                      <a:pt x="10241" y="167"/>
                    </a:lnTo>
                    <a:lnTo>
                      <a:pt x="10241" y="0"/>
                    </a:lnTo>
                    <a:close/>
                  </a:path>
                </a:pathLst>
              </a:custGeom>
              <a:solidFill>
                <a:srgbClr val="F7EB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2;p32"/>
              <p:cNvSpPr/>
              <p:nvPr/>
            </p:nvSpPr>
            <p:spPr>
              <a:xfrm>
                <a:off x="3557600" y="1833456"/>
                <a:ext cx="145507" cy="118476"/>
              </a:xfrm>
              <a:custGeom>
                <a:avLst/>
                <a:gdLst/>
                <a:ahLst/>
                <a:cxnLst/>
                <a:rect l="l" t="t" r="r" b="b"/>
                <a:pathLst>
                  <a:path w="9641" h="7850" extrusionOk="0">
                    <a:moveTo>
                      <a:pt x="1168" y="1"/>
                    </a:moveTo>
                    <a:cubicBezTo>
                      <a:pt x="534" y="67"/>
                      <a:pt x="134" y="367"/>
                      <a:pt x="67" y="834"/>
                    </a:cubicBezTo>
                    <a:cubicBezTo>
                      <a:pt x="1" y="1235"/>
                      <a:pt x="201" y="1468"/>
                      <a:pt x="801" y="1802"/>
                    </a:cubicBezTo>
                    <a:cubicBezTo>
                      <a:pt x="1368" y="2135"/>
                      <a:pt x="1869" y="2536"/>
                      <a:pt x="2369" y="2936"/>
                    </a:cubicBezTo>
                    <a:cubicBezTo>
                      <a:pt x="3103" y="3570"/>
                      <a:pt x="3737" y="4337"/>
                      <a:pt x="4504" y="4937"/>
                    </a:cubicBezTo>
                    <a:cubicBezTo>
                      <a:pt x="5672" y="5871"/>
                      <a:pt x="6939" y="6705"/>
                      <a:pt x="8173" y="7573"/>
                    </a:cubicBezTo>
                    <a:cubicBezTo>
                      <a:pt x="8307" y="7673"/>
                      <a:pt x="8474" y="7739"/>
                      <a:pt x="8640" y="7806"/>
                    </a:cubicBezTo>
                    <a:cubicBezTo>
                      <a:pt x="8749" y="7835"/>
                      <a:pt x="8848" y="7850"/>
                      <a:pt x="8938" y="7850"/>
                    </a:cubicBezTo>
                    <a:cubicBezTo>
                      <a:pt x="9262" y="7850"/>
                      <a:pt x="9463" y="7657"/>
                      <a:pt x="9541" y="7239"/>
                    </a:cubicBezTo>
                    <a:cubicBezTo>
                      <a:pt x="9641" y="6705"/>
                      <a:pt x="9307" y="6372"/>
                      <a:pt x="8941" y="6038"/>
                    </a:cubicBezTo>
                    <a:cubicBezTo>
                      <a:pt x="7740" y="5037"/>
                      <a:pt x="6572" y="4003"/>
                      <a:pt x="5338" y="3003"/>
                    </a:cubicBezTo>
                    <a:cubicBezTo>
                      <a:pt x="4337" y="2202"/>
                      <a:pt x="3270" y="1468"/>
                      <a:pt x="2236" y="668"/>
                    </a:cubicBezTo>
                    <a:cubicBezTo>
                      <a:pt x="2036" y="534"/>
                      <a:pt x="1902" y="301"/>
                      <a:pt x="16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3;p32"/>
              <p:cNvSpPr/>
              <p:nvPr/>
            </p:nvSpPr>
            <p:spPr>
              <a:xfrm>
                <a:off x="3932148" y="1428146"/>
                <a:ext cx="109255" cy="163180"/>
              </a:xfrm>
              <a:custGeom>
                <a:avLst/>
                <a:gdLst/>
                <a:ahLst/>
                <a:cxnLst/>
                <a:rect l="l" t="t" r="r" b="b"/>
                <a:pathLst>
                  <a:path w="7239" h="10812" extrusionOk="0">
                    <a:moveTo>
                      <a:pt x="876" y="1"/>
                    </a:moveTo>
                    <a:cubicBezTo>
                      <a:pt x="776" y="1"/>
                      <a:pt x="672" y="13"/>
                      <a:pt x="568" y="37"/>
                    </a:cubicBezTo>
                    <a:cubicBezTo>
                      <a:pt x="167" y="104"/>
                      <a:pt x="67" y="404"/>
                      <a:pt x="34" y="738"/>
                    </a:cubicBezTo>
                    <a:cubicBezTo>
                      <a:pt x="1" y="1238"/>
                      <a:pt x="167" y="1638"/>
                      <a:pt x="434" y="2039"/>
                    </a:cubicBezTo>
                    <a:cubicBezTo>
                      <a:pt x="1335" y="3373"/>
                      <a:pt x="2235" y="4707"/>
                      <a:pt x="3103" y="6042"/>
                    </a:cubicBezTo>
                    <a:cubicBezTo>
                      <a:pt x="3903" y="7276"/>
                      <a:pt x="4637" y="8543"/>
                      <a:pt x="5438" y="9811"/>
                    </a:cubicBezTo>
                    <a:cubicBezTo>
                      <a:pt x="5671" y="10178"/>
                      <a:pt x="5971" y="10478"/>
                      <a:pt x="6205" y="10812"/>
                    </a:cubicBezTo>
                    <a:cubicBezTo>
                      <a:pt x="7072" y="10478"/>
                      <a:pt x="7239" y="10111"/>
                      <a:pt x="6939" y="9444"/>
                    </a:cubicBezTo>
                    <a:cubicBezTo>
                      <a:pt x="6772" y="9044"/>
                      <a:pt x="6572" y="8643"/>
                      <a:pt x="6338" y="8243"/>
                    </a:cubicBezTo>
                    <a:cubicBezTo>
                      <a:pt x="5071" y="6175"/>
                      <a:pt x="3803" y="4140"/>
                      <a:pt x="2536" y="2072"/>
                    </a:cubicBezTo>
                    <a:cubicBezTo>
                      <a:pt x="2202" y="1538"/>
                      <a:pt x="1702" y="1071"/>
                      <a:pt x="1535" y="404"/>
                    </a:cubicBezTo>
                    <a:cubicBezTo>
                      <a:pt x="1459" y="126"/>
                      <a:pt x="1190" y="1"/>
                      <a:pt x="8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4;p32"/>
              <p:cNvSpPr/>
              <p:nvPr/>
            </p:nvSpPr>
            <p:spPr>
              <a:xfrm>
                <a:off x="4555893" y="1285225"/>
                <a:ext cx="29204" cy="181291"/>
              </a:xfrm>
              <a:custGeom>
                <a:avLst/>
                <a:gdLst/>
                <a:ahLst/>
                <a:cxnLst/>
                <a:rect l="l" t="t" r="r" b="b"/>
                <a:pathLst>
                  <a:path w="1935" h="12012" extrusionOk="0">
                    <a:moveTo>
                      <a:pt x="1001" y="1"/>
                    </a:moveTo>
                    <a:cubicBezTo>
                      <a:pt x="334" y="367"/>
                      <a:pt x="100" y="634"/>
                      <a:pt x="33" y="1301"/>
                    </a:cubicBezTo>
                    <a:cubicBezTo>
                      <a:pt x="0" y="1835"/>
                      <a:pt x="0" y="2402"/>
                      <a:pt x="33" y="2969"/>
                    </a:cubicBezTo>
                    <a:cubicBezTo>
                      <a:pt x="67" y="3970"/>
                      <a:pt x="167" y="4971"/>
                      <a:pt x="167" y="5971"/>
                    </a:cubicBezTo>
                    <a:cubicBezTo>
                      <a:pt x="200" y="7372"/>
                      <a:pt x="200" y="8773"/>
                      <a:pt x="200" y="10141"/>
                    </a:cubicBezTo>
                    <a:cubicBezTo>
                      <a:pt x="234" y="10541"/>
                      <a:pt x="267" y="10908"/>
                      <a:pt x="334" y="11275"/>
                    </a:cubicBezTo>
                    <a:cubicBezTo>
                      <a:pt x="429" y="11659"/>
                      <a:pt x="586" y="12011"/>
                      <a:pt x="1039" y="12011"/>
                    </a:cubicBezTo>
                    <a:cubicBezTo>
                      <a:pt x="1059" y="12011"/>
                      <a:pt x="1080" y="12011"/>
                      <a:pt x="1101" y="12009"/>
                    </a:cubicBezTo>
                    <a:cubicBezTo>
                      <a:pt x="1501" y="12009"/>
                      <a:pt x="1768" y="11642"/>
                      <a:pt x="1801" y="11142"/>
                    </a:cubicBezTo>
                    <a:cubicBezTo>
                      <a:pt x="1835" y="10875"/>
                      <a:pt x="1835" y="10641"/>
                      <a:pt x="1835" y="10341"/>
                    </a:cubicBezTo>
                    <a:cubicBezTo>
                      <a:pt x="1935" y="7339"/>
                      <a:pt x="1735" y="4337"/>
                      <a:pt x="1534" y="1335"/>
                    </a:cubicBezTo>
                    <a:cubicBezTo>
                      <a:pt x="1501" y="868"/>
                      <a:pt x="1468" y="367"/>
                      <a:pt x="10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5;p32"/>
              <p:cNvSpPr/>
              <p:nvPr/>
            </p:nvSpPr>
            <p:spPr>
              <a:xfrm>
                <a:off x="5255639" y="1574976"/>
                <a:ext cx="130414" cy="113616"/>
              </a:xfrm>
              <a:custGeom>
                <a:avLst/>
                <a:gdLst/>
                <a:ahLst/>
                <a:cxnLst/>
                <a:rect l="l" t="t" r="r" b="b"/>
                <a:pathLst>
                  <a:path w="8641" h="7528" extrusionOk="0">
                    <a:moveTo>
                      <a:pt x="8013" y="1"/>
                    </a:moveTo>
                    <a:cubicBezTo>
                      <a:pt x="7959" y="1"/>
                      <a:pt x="7901" y="5"/>
                      <a:pt x="7839" y="15"/>
                    </a:cubicBezTo>
                    <a:cubicBezTo>
                      <a:pt x="7372" y="82"/>
                      <a:pt x="6872" y="315"/>
                      <a:pt x="6505" y="616"/>
                    </a:cubicBezTo>
                    <a:cubicBezTo>
                      <a:pt x="5204" y="1750"/>
                      <a:pt x="3970" y="2917"/>
                      <a:pt x="2702" y="4085"/>
                    </a:cubicBezTo>
                    <a:cubicBezTo>
                      <a:pt x="2169" y="4585"/>
                      <a:pt x="1635" y="5119"/>
                      <a:pt x="1035" y="5519"/>
                    </a:cubicBezTo>
                    <a:cubicBezTo>
                      <a:pt x="534" y="5853"/>
                      <a:pt x="201" y="6220"/>
                      <a:pt x="0" y="6820"/>
                    </a:cubicBezTo>
                    <a:cubicBezTo>
                      <a:pt x="409" y="7303"/>
                      <a:pt x="653" y="7528"/>
                      <a:pt x="921" y="7528"/>
                    </a:cubicBezTo>
                    <a:cubicBezTo>
                      <a:pt x="1134" y="7528"/>
                      <a:pt x="1362" y="7386"/>
                      <a:pt x="1702" y="7120"/>
                    </a:cubicBezTo>
                    <a:cubicBezTo>
                      <a:pt x="1902" y="6987"/>
                      <a:pt x="2102" y="6853"/>
                      <a:pt x="2269" y="6687"/>
                    </a:cubicBezTo>
                    <a:cubicBezTo>
                      <a:pt x="3937" y="5152"/>
                      <a:pt x="5638" y="3651"/>
                      <a:pt x="7306" y="2117"/>
                    </a:cubicBezTo>
                    <a:cubicBezTo>
                      <a:pt x="7706" y="1750"/>
                      <a:pt x="8040" y="1316"/>
                      <a:pt x="8340" y="883"/>
                    </a:cubicBezTo>
                    <a:cubicBezTo>
                      <a:pt x="8641" y="401"/>
                      <a:pt x="8507" y="1"/>
                      <a:pt x="80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6;p32"/>
              <p:cNvSpPr/>
              <p:nvPr/>
            </p:nvSpPr>
            <p:spPr>
              <a:xfrm>
                <a:off x="5506058" y="2838672"/>
                <a:ext cx="130188" cy="51496"/>
              </a:xfrm>
              <a:custGeom>
                <a:avLst/>
                <a:gdLst/>
                <a:ahLst/>
                <a:cxnLst/>
                <a:rect l="l" t="t" r="r" b="b"/>
                <a:pathLst>
                  <a:path w="8626" h="3412" extrusionOk="0">
                    <a:moveTo>
                      <a:pt x="630" y="0"/>
                    </a:moveTo>
                    <a:cubicBezTo>
                      <a:pt x="210" y="0"/>
                      <a:pt x="0" y="316"/>
                      <a:pt x="153" y="743"/>
                    </a:cubicBezTo>
                    <a:cubicBezTo>
                      <a:pt x="320" y="1176"/>
                      <a:pt x="586" y="1410"/>
                      <a:pt x="1020" y="1610"/>
                    </a:cubicBezTo>
                    <a:cubicBezTo>
                      <a:pt x="2288" y="2177"/>
                      <a:pt x="3655" y="2611"/>
                      <a:pt x="5056" y="2878"/>
                    </a:cubicBezTo>
                    <a:cubicBezTo>
                      <a:pt x="5890" y="3078"/>
                      <a:pt x="6757" y="3211"/>
                      <a:pt x="7591" y="3378"/>
                    </a:cubicBezTo>
                    <a:cubicBezTo>
                      <a:pt x="8025" y="3345"/>
                      <a:pt x="8425" y="3411"/>
                      <a:pt x="8559" y="2878"/>
                    </a:cubicBezTo>
                    <a:cubicBezTo>
                      <a:pt x="8625" y="2444"/>
                      <a:pt x="8492" y="2177"/>
                      <a:pt x="7992" y="1910"/>
                    </a:cubicBezTo>
                    <a:cubicBezTo>
                      <a:pt x="7792" y="1777"/>
                      <a:pt x="7558" y="1677"/>
                      <a:pt x="7358" y="1610"/>
                    </a:cubicBezTo>
                    <a:cubicBezTo>
                      <a:pt x="6491" y="1310"/>
                      <a:pt x="5623" y="976"/>
                      <a:pt x="4756" y="776"/>
                    </a:cubicBezTo>
                    <a:cubicBezTo>
                      <a:pt x="3422" y="476"/>
                      <a:pt x="2087" y="242"/>
                      <a:pt x="753" y="9"/>
                    </a:cubicBezTo>
                    <a:cubicBezTo>
                      <a:pt x="710" y="3"/>
                      <a:pt x="669" y="0"/>
                      <a:pt x="6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7;p32"/>
              <p:cNvSpPr/>
              <p:nvPr/>
            </p:nvSpPr>
            <p:spPr>
              <a:xfrm>
                <a:off x="5240532" y="3531424"/>
                <a:ext cx="129901" cy="48975"/>
              </a:xfrm>
              <a:custGeom>
                <a:avLst/>
                <a:gdLst/>
                <a:ahLst/>
                <a:cxnLst/>
                <a:rect l="l" t="t" r="r" b="b"/>
                <a:pathLst>
                  <a:path w="8607" h="3245" extrusionOk="0">
                    <a:moveTo>
                      <a:pt x="1011" y="0"/>
                    </a:moveTo>
                    <a:cubicBezTo>
                      <a:pt x="714" y="0"/>
                      <a:pt x="421" y="56"/>
                      <a:pt x="134" y="207"/>
                    </a:cubicBezTo>
                    <a:cubicBezTo>
                      <a:pt x="1" y="607"/>
                      <a:pt x="201" y="874"/>
                      <a:pt x="468" y="1040"/>
                    </a:cubicBezTo>
                    <a:cubicBezTo>
                      <a:pt x="635" y="1141"/>
                      <a:pt x="868" y="1174"/>
                      <a:pt x="935" y="1274"/>
                    </a:cubicBezTo>
                    <a:cubicBezTo>
                      <a:pt x="1402" y="2008"/>
                      <a:pt x="2202" y="2108"/>
                      <a:pt x="2936" y="2275"/>
                    </a:cubicBezTo>
                    <a:cubicBezTo>
                      <a:pt x="3470" y="2408"/>
                      <a:pt x="4004" y="2608"/>
                      <a:pt x="4504" y="2808"/>
                    </a:cubicBezTo>
                    <a:cubicBezTo>
                      <a:pt x="5319" y="3114"/>
                      <a:pt x="6154" y="3245"/>
                      <a:pt x="7009" y="3245"/>
                    </a:cubicBezTo>
                    <a:cubicBezTo>
                      <a:pt x="7273" y="3245"/>
                      <a:pt x="7539" y="3232"/>
                      <a:pt x="7806" y="3209"/>
                    </a:cubicBezTo>
                    <a:cubicBezTo>
                      <a:pt x="8207" y="3175"/>
                      <a:pt x="8473" y="3009"/>
                      <a:pt x="8540" y="2575"/>
                    </a:cubicBezTo>
                    <a:cubicBezTo>
                      <a:pt x="8607" y="2108"/>
                      <a:pt x="8340" y="1841"/>
                      <a:pt x="8006" y="1641"/>
                    </a:cubicBezTo>
                    <a:cubicBezTo>
                      <a:pt x="7906" y="1541"/>
                      <a:pt x="7740" y="1574"/>
                      <a:pt x="7573" y="1541"/>
                    </a:cubicBezTo>
                    <a:cubicBezTo>
                      <a:pt x="5772" y="1074"/>
                      <a:pt x="3937" y="607"/>
                      <a:pt x="2102" y="173"/>
                    </a:cubicBezTo>
                    <a:cubicBezTo>
                      <a:pt x="1737" y="82"/>
                      <a:pt x="1371" y="0"/>
                      <a:pt x="10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8;p32"/>
              <p:cNvSpPr/>
              <p:nvPr/>
            </p:nvSpPr>
            <p:spPr>
              <a:xfrm>
                <a:off x="5571782" y="2220082"/>
                <a:ext cx="129901" cy="28932"/>
              </a:xfrm>
              <a:custGeom>
                <a:avLst/>
                <a:gdLst/>
                <a:ahLst/>
                <a:cxnLst/>
                <a:rect l="l" t="t" r="r" b="b"/>
                <a:pathLst>
                  <a:path w="8607" h="1917" extrusionOk="0">
                    <a:moveTo>
                      <a:pt x="2169" y="1"/>
                    </a:moveTo>
                    <a:cubicBezTo>
                      <a:pt x="1869" y="1"/>
                      <a:pt x="1535" y="101"/>
                      <a:pt x="1235" y="234"/>
                    </a:cubicBezTo>
                    <a:cubicBezTo>
                      <a:pt x="901" y="368"/>
                      <a:pt x="568" y="601"/>
                      <a:pt x="301" y="835"/>
                    </a:cubicBezTo>
                    <a:cubicBezTo>
                      <a:pt x="1" y="1135"/>
                      <a:pt x="67" y="1535"/>
                      <a:pt x="434" y="1735"/>
                    </a:cubicBezTo>
                    <a:cubicBezTo>
                      <a:pt x="635" y="1869"/>
                      <a:pt x="935" y="1869"/>
                      <a:pt x="1168" y="1902"/>
                    </a:cubicBezTo>
                    <a:cubicBezTo>
                      <a:pt x="1257" y="1913"/>
                      <a:pt x="1346" y="1917"/>
                      <a:pt x="1435" y="1917"/>
                    </a:cubicBezTo>
                    <a:cubicBezTo>
                      <a:pt x="1613" y="1917"/>
                      <a:pt x="1791" y="1902"/>
                      <a:pt x="1969" y="1902"/>
                    </a:cubicBezTo>
                    <a:cubicBezTo>
                      <a:pt x="2736" y="1869"/>
                      <a:pt x="3503" y="1835"/>
                      <a:pt x="4270" y="1802"/>
                    </a:cubicBezTo>
                    <a:cubicBezTo>
                      <a:pt x="5305" y="1735"/>
                      <a:pt x="6339" y="1669"/>
                      <a:pt x="7339" y="1569"/>
                    </a:cubicBezTo>
                    <a:cubicBezTo>
                      <a:pt x="7740" y="1535"/>
                      <a:pt x="8140" y="1469"/>
                      <a:pt x="8574" y="1368"/>
                    </a:cubicBezTo>
                    <a:cubicBezTo>
                      <a:pt x="8607" y="368"/>
                      <a:pt x="8440" y="68"/>
                      <a:pt x="7573" y="34"/>
                    </a:cubicBezTo>
                    <a:cubicBezTo>
                      <a:pt x="5772" y="1"/>
                      <a:pt x="3970" y="1"/>
                      <a:pt x="21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9;p32"/>
              <p:cNvSpPr/>
              <p:nvPr/>
            </p:nvSpPr>
            <p:spPr>
              <a:xfrm>
                <a:off x="3765006" y="3352675"/>
                <a:ext cx="91144" cy="73531"/>
              </a:xfrm>
              <a:custGeom>
                <a:avLst/>
                <a:gdLst/>
                <a:ahLst/>
                <a:cxnLst/>
                <a:rect l="l" t="t" r="r" b="b"/>
                <a:pathLst>
                  <a:path w="6039" h="4872" extrusionOk="0">
                    <a:moveTo>
                      <a:pt x="5241" y="0"/>
                    </a:moveTo>
                    <a:cubicBezTo>
                      <a:pt x="5194" y="0"/>
                      <a:pt x="5148" y="3"/>
                      <a:pt x="5105" y="9"/>
                    </a:cubicBezTo>
                    <a:cubicBezTo>
                      <a:pt x="4871" y="9"/>
                      <a:pt x="4604" y="175"/>
                      <a:pt x="4404" y="342"/>
                    </a:cubicBezTo>
                    <a:cubicBezTo>
                      <a:pt x="3137" y="1276"/>
                      <a:pt x="1902" y="2210"/>
                      <a:pt x="668" y="3211"/>
                    </a:cubicBezTo>
                    <a:cubicBezTo>
                      <a:pt x="401" y="3411"/>
                      <a:pt x="201" y="3711"/>
                      <a:pt x="1" y="3945"/>
                    </a:cubicBezTo>
                    <a:cubicBezTo>
                      <a:pt x="286" y="4582"/>
                      <a:pt x="557" y="4871"/>
                      <a:pt x="947" y="4871"/>
                    </a:cubicBezTo>
                    <a:cubicBezTo>
                      <a:pt x="1150" y="4871"/>
                      <a:pt x="1384" y="4793"/>
                      <a:pt x="1669" y="4645"/>
                    </a:cubicBezTo>
                    <a:cubicBezTo>
                      <a:pt x="1836" y="4545"/>
                      <a:pt x="2002" y="4445"/>
                      <a:pt x="2169" y="4312"/>
                    </a:cubicBezTo>
                    <a:cubicBezTo>
                      <a:pt x="3270" y="3444"/>
                      <a:pt x="4371" y="2610"/>
                      <a:pt x="5438" y="1710"/>
                    </a:cubicBezTo>
                    <a:cubicBezTo>
                      <a:pt x="5672" y="1543"/>
                      <a:pt x="5905" y="1310"/>
                      <a:pt x="5972" y="1043"/>
                    </a:cubicBezTo>
                    <a:cubicBezTo>
                      <a:pt x="6039" y="809"/>
                      <a:pt x="6039" y="409"/>
                      <a:pt x="5872" y="242"/>
                    </a:cubicBezTo>
                    <a:cubicBezTo>
                      <a:pt x="5760" y="74"/>
                      <a:pt x="5484" y="0"/>
                      <a:pt x="5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0;p32"/>
              <p:cNvSpPr/>
              <p:nvPr/>
            </p:nvSpPr>
            <p:spPr>
              <a:xfrm>
                <a:off x="3570699" y="2784733"/>
                <a:ext cx="96169" cy="80715"/>
              </a:xfrm>
              <a:custGeom>
                <a:avLst/>
                <a:gdLst/>
                <a:ahLst/>
                <a:cxnLst/>
                <a:rect l="l" t="t" r="r" b="b"/>
                <a:pathLst>
                  <a:path w="6372" h="5348" extrusionOk="0">
                    <a:moveTo>
                      <a:pt x="5370" y="1"/>
                    </a:moveTo>
                    <a:cubicBezTo>
                      <a:pt x="5134" y="1"/>
                      <a:pt x="4894" y="134"/>
                      <a:pt x="4603" y="381"/>
                    </a:cubicBezTo>
                    <a:cubicBezTo>
                      <a:pt x="4236" y="681"/>
                      <a:pt x="3870" y="981"/>
                      <a:pt x="3503" y="1281"/>
                    </a:cubicBezTo>
                    <a:cubicBezTo>
                      <a:pt x="2569" y="2082"/>
                      <a:pt x="1668" y="2849"/>
                      <a:pt x="767" y="3650"/>
                    </a:cubicBezTo>
                    <a:cubicBezTo>
                      <a:pt x="500" y="3883"/>
                      <a:pt x="334" y="4150"/>
                      <a:pt x="200" y="4450"/>
                    </a:cubicBezTo>
                    <a:cubicBezTo>
                      <a:pt x="33" y="4717"/>
                      <a:pt x="0" y="5084"/>
                      <a:pt x="300" y="5251"/>
                    </a:cubicBezTo>
                    <a:cubicBezTo>
                      <a:pt x="392" y="5324"/>
                      <a:pt x="536" y="5347"/>
                      <a:pt x="685" y="5347"/>
                    </a:cubicBezTo>
                    <a:cubicBezTo>
                      <a:pt x="805" y="5347"/>
                      <a:pt x="930" y="5332"/>
                      <a:pt x="1034" y="5317"/>
                    </a:cubicBezTo>
                    <a:cubicBezTo>
                      <a:pt x="1234" y="5251"/>
                      <a:pt x="1434" y="5084"/>
                      <a:pt x="1601" y="4917"/>
                    </a:cubicBezTo>
                    <a:cubicBezTo>
                      <a:pt x="2902" y="3850"/>
                      <a:pt x="4203" y="2782"/>
                      <a:pt x="5471" y="1681"/>
                    </a:cubicBezTo>
                    <a:cubicBezTo>
                      <a:pt x="5804" y="1381"/>
                      <a:pt x="6071" y="1048"/>
                      <a:pt x="6371" y="714"/>
                    </a:cubicBezTo>
                    <a:cubicBezTo>
                      <a:pt x="5976" y="224"/>
                      <a:pt x="5676" y="1"/>
                      <a:pt x="53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1;p32"/>
              <p:cNvSpPr/>
              <p:nvPr/>
            </p:nvSpPr>
            <p:spPr>
              <a:xfrm>
                <a:off x="5185161" y="3802581"/>
                <a:ext cx="69486" cy="63781"/>
              </a:xfrm>
              <a:custGeom>
                <a:avLst/>
                <a:gdLst/>
                <a:ahLst/>
                <a:cxnLst/>
                <a:rect l="l" t="t" r="r" b="b"/>
                <a:pathLst>
                  <a:path w="4604" h="4226" extrusionOk="0">
                    <a:moveTo>
                      <a:pt x="1026" y="0"/>
                    </a:moveTo>
                    <a:cubicBezTo>
                      <a:pt x="706" y="0"/>
                      <a:pt x="373" y="147"/>
                      <a:pt x="0" y="519"/>
                    </a:cubicBezTo>
                    <a:cubicBezTo>
                      <a:pt x="167" y="1120"/>
                      <a:pt x="534" y="1587"/>
                      <a:pt x="1001" y="1987"/>
                    </a:cubicBezTo>
                    <a:cubicBezTo>
                      <a:pt x="1468" y="2387"/>
                      <a:pt x="1935" y="2788"/>
                      <a:pt x="2402" y="3188"/>
                    </a:cubicBezTo>
                    <a:cubicBezTo>
                      <a:pt x="2769" y="3521"/>
                      <a:pt x="3069" y="3855"/>
                      <a:pt x="3470" y="4088"/>
                    </a:cubicBezTo>
                    <a:cubicBezTo>
                      <a:pt x="3621" y="4182"/>
                      <a:pt x="3752" y="4226"/>
                      <a:pt x="3868" y="4226"/>
                    </a:cubicBezTo>
                    <a:cubicBezTo>
                      <a:pt x="4085" y="4226"/>
                      <a:pt x="4252" y="4071"/>
                      <a:pt x="4404" y="3788"/>
                    </a:cubicBezTo>
                    <a:cubicBezTo>
                      <a:pt x="4604" y="3488"/>
                      <a:pt x="4537" y="3188"/>
                      <a:pt x="4404" y="2888"/>
                    </a:cubicBezTo>
                    <a:cubicBezTo>
                      <a:pt x="3903" y="1854"/>
                      <a:pt x="3103" y="1153"/>
                      <a:pt x="2202" y="519"/>
                    </a:cubicBezTo>
                    <a:cubicBezTo>
                      <a:pt x="1796" y="224"/>
                      <a:pt x="1421" y="0"/>
                      <a:pt x="10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2;p32"/>
              <p:cNvSpPr/>
              <p:nvPr/>
            </p:nvSpPr>
            <p:spPr>
              <a:xfrm>
                <a:off x="4093751" y="3898008"/>
                <a:ext cx="51360" cy="68958"/>
              </a:xfrm>
              <a:custGeom>
                <a:avLst/>
                <a:gdLst/>
                <a:ahLst/>
                <a:cxnLst/>
                <a:rect l="l" t="t" r="r" b="b"/>
                <a:pathLst>
                  <a:path w="3403" h="4569" extrusionOk="0">
                    <a:moveTo>
                      <a:pt x="2469" y="0"/>
                    </a:moveTo>
                    <a:cubicBezTo>
                      <a:pt x="2302" y="101"/>
                      <a:pt x="1902" y="267"/>
                      <a:pt x="1701" y="534"/>
                    </a:cubicBezTo>
                    <a:cubicBezTo>
                      <a:pt x="1234" y="1235"/>
                      <a:pt x="801" y="1969"/>
                      <a:pt x="400" y="2736"/>
                    </a:cubicBezTo>
                    <a:cubicBezTo>
                      <a:pt x="234" y="3036"/>
                      <a:pt x="134" y="3370"/>
                      <a:pt x="67" y="3703"/>
                    </a:cubicBezTo>
                    <a:cubicBezTo>
                      <a:pt x="0" y="4003"/>
                      <a:pt x="34" y="4337"/>
                      <a:pt x="367" y="4470"/>
                    </a:cubicBezTo>
                    <a:cubicBezTo>
                      <a:pt x="514" y="4529"/>
                      <a:pt x="667" y="4568"/>
                      <a:pt x="816" y="4568"/>
                    </a:cubicBezTo>
                    <a:cubicBezTo>
                      <a:pt x="1004" y="4568"/>
                      <a:pt x="1185" y="4505"/>
                      <a:pt x="1334" y="4337"/>
                    </a:cubicBezTo>
                    <a:cubicBezTo>
                      <a:pt x="1468" y="4203"/>
                      <a:pt x="1568" y="4070"/>
                      <a:pt x="1668" y="3903"/>
                    </a:cubicBezTo>
                    <a:cubicBezTo>
                      <a:pt x="2102" y="3136"/>
                      <a:pt x="2569" y="2402"/>
                      <a:pt x="3002" y="1635"/>
                    </a:cubicBezTo>
                    <a:cubicBezTo>
                      <a:pt x="3169" y="1335"/>
                      <a:pt x="3269" y="1035"/>
                      <a:pt x="3336" y="734"/>
                    </a:cubicBezTo>
                    <a:cubicBezTo>
                      <a:pt x="3403" y="267"/>
                      <a:pt x="3136" y="0"/>
                      <a:pt x="24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3;p32"/>
              <p:cNvSpPr/>
              <p:nvPr/>
            </p:nvSpPr>
            <p:spPr>
              <a:xfrm>
                <a:off x="5412700" y="2364573"/>
                <a:ext cx="32238" cy="26729"/>
              </a:xfrm>
              <a:custGeom>
                <a:avLst/>
                <a:gdLst/>
                <a:ahLst/>
                <a:cxnLst/>
                <a:rect l="l" t="t" r="r" b="b"/>
                <a:pathLst>
                  <a:path w="2136" h="1771" extrusionOk="0">
                    <a:moveTo>
                      <a:pt x="1068" y="0"/>
                    </a:moveTo>
                    <a:cubicBezTo>
                      <a:pt x="468" y="0"/>
                      <a:pt x="1" y="334"/>
                      <a:pt x="1" y="734"/>
                    </a:cubicBezTo>
                    <a:cubicBezTo>
                      <a:pt x="1" y="1201"/>
                      <a:pt x="601" y="1735"/>
                      <a:pt x="1135" y="1768"/>
                    </a:cubicBezTo>
                    <a:cubicBezTo>
                      <a:pt x="1161" y="1770"/>
                      <a:pt x="1187" y="1771"/>
                      <a:pt x="1212" y="1771"/>
                    </a:cubicBezTo>
                    <a:cubicBezTo>
                      <a:pt x="1738" y="1771"/>
                      <a:pt x="2104" y="1447"/>
                      <a:pt x="2136" y="1001"/>
                    </a:cubicBezTo>
                    <a:cubicBezTo>
                      <a:pt x="2136" y="534"/>
                      <a:pt x="1569" y="0"/>
                      <a:pt x="10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4;p32"/>
              <p:cNvSpPr/>
              <p:nvPr/>
            </p:nvSpPr>
            <p:spPr>
              <a:xfrm>
                <a:off x="3844555" y="2207103"/>
                <a:ext cx="30728" cy="31634"/>
              </a:xfrm>
              <a:custGeom>
                <a:avLst/>
                <a:gdLst/>
                <a:ahLst/>
                <a:cxnLst/>
                <a:rect l="l" t="t" r="r" b="b"/>
                <a:pathLst>
                  <a:path w="2036" h="2096" extrusionOk="0">
                    <a:moveTo>
                      <a:pt x="1545" y="1"/>
                    </a:moveTo>
                    <a:cubicBezTo>
                      <a:pt x="1353" y="1"/>
                      <a:pt x="1123" y="63"/>
                      <a:pt x="1001" y="160"/>
                    </a:cubicBezTo>
                    <a:cubicBezTo>
                      <a:pt x="701" y="427"/>
                      <a:pt x="501" y="794"/>
                      <a:pt x="301" y="1161"/>
                    </a:cubicBezTo>
                    <a:cubicBezTo>
                      <a:pt x="0" y="1695"/>
                      <a:pt x="267" y="2095"/>
                      <a:pt x="1034" y="2095"/>
                    </a:cubicBezTo>
                    <a:cubicBezTo>
                      <a:pt x="1135" y="1995"/>
                      <a:pt x="1401" y="1862"/>
                      <a:pt x="1568" y="1628"/>
                    </a:cubicBezTo>
                    <a:cubicBezTo>
                      <a:pt x="1735" y="1361"/>
                      <a:pt x="1802" y="1028"/>
                      <a:pt x="1902" y="727"/>
                    </a:cubicBezTo>
                    <a:cubicBezTo>
                      <a:pt x="2035" y="427"/>
                      <a:pt x="2002" y="127"/>
                      <a:pt x="1735" y="27"/>
                    </a:cubicBezTo>
                    <a:cubicBezTo>
                      <a:pt x="1681" y="9"/>
                      <a:pt x="1616" y="1"/>
                      <a:pt x="15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5;p32"/>
              <p:cNvSpPr/>
              <p:nvPr/>
            </p:nvSpPr>
            <p:spPr>
              <a:xfrm>
                <a:off x="5060819" y="3364884"/>
                <a:ext cx="31724" cy="23016"/>
              </a:xfrm>
              <a:custGeom>
                <a:avLst/>
                <a:gdLst/>
                <a:ahLst/>
                <a:cxnLst/>
                <a:rect l="l" t="t" r="r" b="b"/>
                <a:pathLst>
                  <a:path w="2102" h="1525" extrusionOk="0">
                    <a:moveTo>
                      <a:pt x="801" y="0"/>
                    </a:moveTo>
                    <a:cubicBezTo>
                      <a:pt x="401" y="0"/>
                      <a:pt x="34" y="100"/>
                      <a:pt x="0" y="501"/>
                    </a:cubicBezTo>
                    <a:cubicBezTo>
                      <a:pt x="0" y="767"/>
                      <a:pt x="234" y="1134"/>
                      <a:pt x="434" y="1268"/>
                    </a:cubicBezTo>
                    <a:cubicBezTo>
                      <a:pt x="710" y="1425"/>
                      <a:pt x="1009" y="1525"/>
                      <a:pt x="1311" y="1525"/>
                    </a:cubicBezTo>
                    <a:cubicBezTo>
                      <a:pt x="1520" y="1525"/>
                      <a:pt x="1730" y="1477"/>
                      <a:pt x="1935" y="1368"/>
                    </a:cubicBezTo>
                    <a:cubicBezTo>
                      <a:pt x="2102" y="501"/>
                      <a:pt x="1701" y="0"/>
                      <a:pt x="8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6;p32"/>
              <p:cNvSpPr/>
              <p:nvPr/>
            </p:nvSpPr>
            <p:spPr>
              <a:xfrm>
                <a:off x="5282322" y="2906360"/>
                <a:ext cx="28208" cy="23076"/>
              </a:xfrm>
              <a:custGeom>
                <a:avLst/>
                <a:gdLst/>
                <a:ahLst/>
                <a:cxnLst/>
                <a:rect l="l" t="t" r="r" b="b"/>
                <a:pathLst>
                  <a:path w="1869" h="1529" extrusionOk="0">
                    <a:moveTo>
                      <a:pt x="961" y="1"/>
                    </a:moveTo>
                    <a:cubicBezTo>
                      <a:pt x="604" y="1"/>
                      <a:pt x="337" y="293"/>
                      <a:pt x="0" y="928"/>
                    </a:cubicBezTo>
                    <a:cubicBezTo>
                      <a:pt x="134" y="1128"/>
                      <a:pt x="301" y="1328"/>
                      <a:pt x="401" y="1528"/>
                    </a:cubicBezTo>
                    <a:cubicBezTo>
                      <a:pt x="1368" y="1395"/>
                      <a:pt x="1368" y="1395"/>
                      <a:pt x="1868" y="394"/>
                    </a:cubicBezTo>
                    <a:cubicBezTo>
                      <a:pt x="1490" y="137"/>
                      <a:pt x="1204"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7;p32"/>
              <p:cNvSpPr/>
              <p:nvPr/>
            </p:nvSpPr>
            <p:spPr>
              <a:xfrm>
                <a:off x="4295121" y="1569996"/>
                <a:ext cx="17628" cy="7939"/>
              </a:xfrm>
              <a:custGeom>
                <a:avLst/>
                <a:gdLst/>
                <a:ahLst/>
                <a:cxnLst/>
                <a:rect l="l" t="t" r="r" b="b"/>
                <a:pathLst>
                  <a:path w="1168" h="526" extrusionOk="0">
                    <a:moveTo>
                      <a:pt x="722" y="0"/>
                    </a:moveTo>
                    <a:cubicBezTo>
                      <a:pt x="494" y="0"/>
                      <a:pt x="266" y="123"/>
                      <a:pt x="0" y="245"/>
                    </a:cubicBezTo>
                    <a:cubicBezTo>
                      <a:pt x="235" y="433"/>
                      <a:pt x="434" y="526"/>
                      <a:pt x="612" y="526"/>
                    </a:cubicBezTo>
                    <a:cubicBezTo>
                      <a:pt x="814" y="526"/>
                      <a:pt x="991" y="408"/>
                      <a:pt x="1168" y="178"/>
                    </a:cubicBezTo>
                    <a:cubicBezTo>
                      <a:pt x="1012" y="49"/>
                      <a:pt x="867" y="0"/>
                      <a:pt x="72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8;p32"/>
              <p:cNvSpPr/>
              <p:nvPr/>
            </p:nvSpPr>
            <p:spPr>
              <a:xfrm>
                <a:off x="3672886" y="1560458"/>
                <a:ext cx="1835565" cy="3091487"/>
              </a:xfrm>
              <a:custGeom>
                <a:avLst/>
                <a:gdLst/>
                <a:ahLst/>
                <a:cxnLst/>
                <a:rect l="l" t="t" r="r" b="b"/>
                <a:pathLst>
                  <a:path w="121621" h="204836" extrusionOk="0">
                    <a:moveTo>
                      <a:pt x="80851" y="155834"/>
                    </a:moveTo>
                    <a:cubicBezTo>
                      <a:pt x="81583" y="155834"/>
                      <a:pt x="82179" y="156104"/>
                      <a:pt x="82726" y="156622"/>
                    </a:cubicBezTo>
                    <a:cubicBezTo>
                      <a:pt x="83794" y="157556"/>
                      <a:pt x="84161" y="158824"/>
                      <a:pt x="84294" y="160191"/>
                    </a:cubicBezTo>
                    <a:cubicBezTo>
                      <a:pt x="84361" y="161125"/>
                      <a:pt x="83961" y="161826"/>
                      <a:pt x="83060" y="162126"/>
                    </a:cubicBezTo>
                    <a:cubicBezTo>
                      <a:pt x="81992" y="162460"/>
                      <a:pt x="80858" y="162760"/>
                      <a:pt x="79724" y="162860"/>
                    </a:cubicBezTo>
                    <a:cubicBezTo>
                      <a:pt x="77990" y="162993"/>
                      <a:pt x="76288" y="162960"/>
                      <a:pt x="74554" y="162993"/>
                    </a:cubicBezTo>
                    <a:lnTo>
                      <a:pt x="74554" y="163060"/>
                    </a:lnTo>
                    <a:cubicBezTo>
                      <a:pt x="72652" y="162960"/>
                      <a:pt x="70718" y="162893"/>
                      <a:pt x="68816" y="162760"/>
                    </a:cubicBezTo>
                    <a:cubicBezTo>
                      <a:pt x="65781" y="162526"/>
                      <a:pt x="62745" y="162259"/>
                      <a:pt x="59710" y="161993"/>
                    </a:cubicBezTo>
                    <a:cubicBezTo>
                      <a:pt x="56274" y="161626"/>
                      <a:pt x="52838" y="161292"/>
                      <a:pt x="49403" y="160858"/>
                    </a:cubicBezTo>
                    <a:cubicBezTo>
                      <a:pt x="48235" y="160692"/>
                      <a:pt x="47101" y="160258"/>
                      <a:pt x="45933" y="160091"/>
                    </a:cubicBezTo>
                    <a:cubicBezTo>
                      <a:pt x="44799" y="159924"/>
                      <a:pt x="43698" y="159557"/>
                      <a:pt x="42631" y="159191"/>
                    </a:cubicBezTo>
                    <a:cubicBezTo>
                      <a:pt x="42197" y="159024"/>
                      <a:pt x="41897" y="158790"/>
                      <a:pt x="41730" y="158390"/>
                    </a:cubicBezTo>
                    <a:cubicBezTo>
                      <a:pt x="41330" y="157456"/>
                      <a:pt x="41730" y="156622"/>
                      <a:pt x="42698" y="156288"/>
                    </a:cubicBezTo>
                    <a:cubicBezTo>
                      <a:pt x="43183" y="156127"/>
                      <a:pt x="43655" y="156039"/>
                      <a:pt x="44138" y="156039"/>
                    </a:cubicBezTo>
                    <a:cubicBezTo>
                      <a:pt x="44452" y="156039"/>
                      <a:pt x="44771" y="156076"/>
                      <a:pt x="45099" y="156155"/>
                    </a:cubicBezTo>
                    <a:cubicBezTo>
                      <a:pt x="46119" y="156384"/>
                      <a:pt x="47152" y="156470"/>
                      <a:pt x="48181" y="156470"/>
                    </a:cubicBezTo>
                    <a:cubicBezTo>
                      <a:pt x="48802" y="156470"/>
                      <a:pt x="49421" y="156439"/>
                      <a:pt x="50036" y="156389"/>
                    </a:cubicBezTo>
                    <a:cubicBezTo>
                      <a:pt x="51537" y="156288"/>
                      <a:pt x="53005" y="156288"/>
                      <a:pt x="54473" y="156255"/>
                    </a:cubicBezTo>
                    <a:cubicBezTo>
                      <a:pt x="58342" y="156222"/>
                      <a:pt x="62178" y="156222"/>
                      <a:pt x="66014" y="156188"/>
                    </a:cubicBezTo>
                    <a:cubicBezTo>
                      <a:pt x="69617" y="156155"/>
                      <a:pt x="73253" y="156155"/>
                      <a:pt x="76855" y="156088"/>
                    </a:cubicBezTo>
                    <a:cubicBezTo>
                      <a:pt x="78056" y="156088"/>
                      <a:pt x="79291" y="156022"/>
                      <a:pt x="80491" y="155855"/>
                    </a:cubicBezTo>
                    <a:cubicBezTo>
                      <a:pt x="80615" y="155841"/>
                      <a:pt x="80735" y="155834"/>
                      <a:pt x="80851" y="155834"/>
                    </a:cubicBezTo>
                    <a:close/>
                    <a:moveTo>
                      <a:pt x="42965" y="160725"/>
                    </a:moveTo>
                    <a:cubicBezTo>
                      <a:pt x="44833" y="161025"/>
                      <a:pt x="46701" y="161359"/>
                      <a:pt x="48569" y="161659"/>
                    </a:cubicBezTo>
                    <a:cubicBezTo>
                      <a:pt x="50603" y="161959"/>
                      <a:pt x="52605" y="162226"/>
                      <a:pt x="54640" y="162460"/>
                    </a:cubicBezTo>
                    <a:cubicBezTo>
                      <a:pt x="57275" y="162760"/>
                      <a:pt x="59910" y="163060"/>
                      <a:pt x="62579" y="163293"/>
                    </a:cubicBezTo>
                    <a:cubicBezTo>
                      <a:pt x="66048" y="163594"/>
                      <a:pt x="69517" y="163861"/>
                      <a:pt x="73019" y="164094"/>
                    </a:cubicBezTo>
                    <a:cubicBezTo>
                      <a:pt x="75221" y="164227"/>
                      <a:pt x="77423" y="164194"/>
                      <a:pt x="79657" y="164261"/>
                    </a:cubicBezTo>
                    <a:cubicBezTo>
                      <a:pt x="79991" y="164261"/>
                      <a:pt x="80358" y="164294"/>
                      <a:pt x="80692" y="164328"/>
                    </a:cubicBezTo>
                    <a:cubicBezTo>
                      <a:pt x="80825" y="164961"/>
                      <a:pt x="80992" y="165562"/>
                      <a:pt x="81058" y="166196"/>
                    </a:cubicBezTo>
                    <a:cubicBezTo>
                      <a:pt x="81125" y="166462"/>
                      <a:pt x="81125" y="166796"/>
                      <a:pt x="80992" y="167063"/>
                    </a:cubicBezTo>
                    <a:cubicBezTo>
                      <a:pt x="80517" y="168265"/>
                      <a:pt x="79382" y="169408"/>
                      <a:pt x="77785" y="169408"/>
                    </a:cubicBezTo>
                    <a:cubicBezTo>
                      <a:pt x="77699" y="169408"/>
                      <a:pt x="77611" y="169405"/>
                      <a:pt x="77523" y="169398"/>
                    </a:cubicBezTo>
                    <a:cubicBezTo>
                      <a:pt x="75655" y="169198"/>
                      <a:pt x="73753" y="169198"/>
                      <a:pt x="71852" y="169098"/>
                    </a:cubicBezTo>
                    <a:cubicBezTo>
                      <a:pt x="71418" y="169064"/>
                      <a:pt x="70985" y="168931"/>
                      <a:pt x="70551" y="168897"/>
                    </a:cubicBezTo>
                    <a:cubicBezTo>
                      <a:pt x="69283" y="168731"/>
                      <a:pt x="68049" y="168564"/>
                      <a:pt x="66782" y="168397"/>
                    </a:cubicBezTo>
                    <a:cubicBezTo>
                      <a:pt x="65581" y="168230"/>
                      <a:pt x="64380" y="168030"/>
                      <a:pt x="63179" y="167863"/>
                    </a:cubicBezTo>
                    <a:cubicBezTo>
                      <a:pt x="61344" y="167630"/>
                      <a:pt x="59510" y="167396"/>
                      <a:pt x="57675" y="167130"/>
                    </a:cubicBezTo>
                    <a:cubicBezTo>
                      <a:pt x="56374" y="166963"/>
                      <a:pt x="55107" y="166696"/>
                      <a:pt x="53806" y="166529"/>
                    </a:cubicBezTo>
                    <a:cubicBezTo>
                      <a:pt x="51037" y="166162"/>
                      <a:pt x="48235" y="165862"/>
                      <a:pt x="45466" y="165528"/>
                    </a:cubicBezTo>
                    <a:cubicBezTo>
                      <a:pt x="44466" y="165428"/>
                      <a:pt x="43465" y="165295"/>
                      <a:pt x="42464" y="165161"/>
                    </a:cubicBezTo>
                    <a:cubicBezTo>
                      <a:pt x="41830" y="165095"/>
                      <a:pt x="41697" y="164961"/>
                      <a:pt x="41664" y="164328"/>
                    </a:cubicBezTo>
                    <a:cubicBezTo>
                      <a:pt x="41664" y="163961"/>
                      <a:pt x="41630" y="163560"/>
                      <a:pt x="41664" y="163193"/>
                    </a:cubicBezTo>
                    <a:cubicBezTo>
                      <a:pt x="41697" y="162193"/>
                      <a:pt x="42097" y="161359"/>
                      <a:pt x="42965" y="160725"/>
                    </a:cubicBezTo>
                    <a:close/>
                    <a:moveTo>
                      <a:pt x="47022" y="166816"/>
                    </a:moveTo>
                    <a:cubicBezTo>
                      <a:pt x="47073" y="166816"/>
                      <a:pt x="47123" y="166820"/>
                      <a:pt x="47168" y="166829"/>
                    </a:cubicBezTo>
                    <a:cubicBezTo>
                      <a:pt x="50036" y="167230"/>
                      <a:pt x="52905" y="167597"/>
                      <a:pt x="55774" y="168030"/>
                    </a:cubicBezTo>
                    <a:cubicBezTo>
                      <a:pt x="59243" y="168564"/>
                      <a:pt x="62679" y="169131"/>
                      <a:pt x="66114" y="169665"/>
                    </a:cubicBezTo>
                    <a:cubicBezTo>
                      <a:pt x="67048" y="169831"/>
                      <a:pt x="67982" y="169865"/>
                      <a:pt x="68950" y="169965"/>
                    </a:cubicBezTo>
                    <a:cubicBezTo>
                      <a:pt x="70451" y="170132"/>
                      <a:pt x="71985" y="170365"/>
                      <a:pt x="73520" y="170565"/>
                    </a:cubicBezTo>
                    <a:cubicBezTo>
                      <a:pt x="74687" y="170732"/>
                      <a:pt x="75921" y="170799"/>
                      <a:pt x="77089" y="171032"/>
                    </a:cubicBezTo>
                    <a:cubicBezTo>
                      <a:pt x="78390" y="171266"/>
                      <a:pt x="79691" y="171599"/>
                      <a:pt x="80992" y="171933"/>
                    </a:cubicBezTo>
                    <a:cubicBezTo>
                      <a:pt x="81692" y="172133"/>
                      <a:pt x="82126" y="172734"/>
                      <a:pt x="82626" y="173234"/>
                    </a:cubicBezTo>
                    <a:cubicBezTo>
                      <a:pt x="83160" y="173734"/>
                      <a:pt x="83327" y="174335"/>
                      <a:pt x="83427" y="175035"/>
                    </a:cubicBezTo>
                    <a:cubicBezTo>
                      <a:pt x="83594" y="176036"/>
                      <a:pt x="83293" y="176803"/>
                      <a:pt x="82593" y="177404"/>
                    </a:cubicBezTo>
                    <a:cubicBezTo>
                      <a:pt x="82293" y="177670"/>
                      <a:pt x="81892" y="177837"/>
                      <a:pt x="81492" y="177971"/>
                    </a:cubicBezTo>
                    <a:cubicBezTo>
                      <a:pt x="81058" y="178071"/>
                      <a:pt x="80558" y="178104"/>
                      <a:pt x="80091" y="178137"/>
                    </a:cubicBezTo>
                    <a:cubicBezTo>
                      <a:pt x="79391" y="178204"/>
                      <a:pt x="78690" y="178237"/>
                      <a:pt x="77990" y="178304"/>
                    </a:cubicBezTo>
                    <a:cubicBezTo>
                      <a:pt x="77990" y="178304"/>
                      <a:pt x="77990" y="178304"/>
                      <a:pt x="77956" y="178338"/>
                    </a:cubicBezTo>
                    <a:cubicBezTo>
                      <a:pt x="76889" y="178338"/>
                      <a:pt x="75807" y="178308"/>
                      <a:pt x="74719" y="178308"/>
                    </a:cubicBezTo>
                    <a:cubicBezTo>
                      <a:pt x="74176" y="178308"/>
                      <a:pt x="73631" y="178315"/>
                      <a:pt x="73086" y="178338"/>
                    </a:cubicBezTo>
                    <a:cubicBezTo>
                      <a:pt x="72768" y="178348"/>
                      <a:pt x="72450" y="178353"/>
                      <a:pt x="72134" y="178353"/>
                    </a:cubicBezTo>
                    <a:cubicBezTo>
                      <a:pt x="69461" y="178353"/>
                      <a:pt x="66834" y="177998"/>
                      <a:pt x="64180" y="177670"/>
                    </a:cubicBezTo>
                    <a:cubicBezTo>
                      <a:pt x="59343" y="177103"/>
                      <a:pt x="54673" y="175802"/>
                      <a:pt x="50003" y="174568"/>
                    </a:cubicBezTo>
                    <a:cubicBezTo>
                      <a:pt x="48035" y="174034"/>
                      <a:pt x="46033" y="173634"/>
                      <a:pt x="44032" y="173201"/>
                    </a:cubicBezTo>
                    <a:cubicBezTo>
                      <a:pt x="43198" y="173000"/>
                      <a:pt x="42631" y="172467"/>
                      <a:pt x="42064" y="171933"/>
                    </a:cubicBezTo>
                    <a:cubicBezTo>
                      <a:pt x="41764" y="171633"/>
                      <a:pt x="41697" y="171266"/>
                      <a:pt x="41764" y="170866"/>
                    </a:cubicBezTo>
                    <a:cubicBezTo>
                      <a:pt x="41931" y="169665"/>
                      <a:pt x="42598" y="168864"/>
                      <a:pt x="43665" y="168364"/>
                    </a:cubicBezTo>
                    <a:cubicBezTo>
                      <a:pt x="44632" y="167863"/>
                      <a:pt x="45600" y="167363"/>
                      <a:pt x="46601" y="166896"/>
                    </a:cubicBezTo>
                    <a:cubicBezTo>
                      <a:pt x="46723" y="166847"/>
                      <a:pt x="46880" y="166816"/>
                      <a:pt x="47022" y="166816"/>
                    </a:cubicBezTo>
                    <a:close/>
                    <a:moveTo>
                      <a:pt x="47932" y="175628"/>
                    </a:moveTo>
                    <a:cubicBezTo>
                      <a:pt x="48518" y="175628"/>
                      <a:pt x="49094" y="175741"/>
                      <a:pt x="49669" y="175902"/>
                    </a:cubicBezTo>
                    <a:cubicBezTo>
                      <a:pt x="52972" y="176736"/>
                      <a:pt x="56274" y="177570"/>
                      <a:pt x="59576" y="178338"/>
                    </a:cubicBezTo>
                    <a:cubicBezTo>
                      <a:pt x="62412" y="179005"/>
                      <a:pt x="65281" y="179305"/>
                      <a:pt x="68183" y="179538"/>
                    </a:cubicBezTo>
                    <a:cubicBezTo>
                      <a:pt x="70217" y="179672"/>
                      <a:pt x="72252" y="179672"/>
                      <a:pt x="74287" y="179705"/>
                    </a:cubicBezTo>
                    <a:cubicBezTo>
                      <a:pt x="76022" y="179739"/>
                      <a:pt x="77723" y="179739"/>
                      <a:pt x="79424" y="179939"/>
                    </a:cubicBezTo>
                    <a:cubicBezTo>
                      <a:pt x="80725" y="180139"/>
                      <a:pt x="82093" y="180105"/>
                      <a:pt x="83393" y="180172"/>
                    </a:cubicBezTo>
                    <a:cubicBezTo>
                      <a:pt x="83560" y="180172"/>
                      <a:pt x="83694" y="180206"/>
                      <a:pt x="83860" y="180239"/>
                    </a:cubicBezTo>
                    <a:cubicBezTo>
                      <a:pt x="84161" y="181540"/>
                      <a:pt x="83694" y="182574"/>
                      <a:pt x="82826" y="183475"/>
                    </a:cubicBezTo>
                    <a:cubicBezTo>
                      <a:pt x="82626" y="183675"/>
                      <a:pt x="82293" y="183775"/>
                      <a:pt x="82026" y="183841"/>
                    </a:cubicBezTo>
                    <a:cubicBezTo>
                      <a:pt x="79858" y="184308"/>
                      <a:pt x="77689" y="184709"/>
                      <a:pt x="75454" y="184742"/>
                    </a:cubicBezTo>
                    <a:cubicBezTo>
                      <a:pt x="73687" y="184742"/>
                      <a:pt x="71885" y="184842"/>
                      <a:pt x="70117" y="184909"/>
                    </a:cubicBezTo>
                    <a:cubicBezTo>
                      <a:pt x="68216" y="184976"/>
                      <a:pt x="66348" y="185042"/>
                      <a:pt x="64447" y="185076"/>
                    </a:cubicBezTo>
                    <a:cubicBezTo>
                      <a:pt x="63513" y="185087"/>
                      <a:pt x="62575" y="185091"/>
                      <a:pt x="61635" y="185091"/>
                    </a:cubicBezTo>
                    <a:cubicBezTo>
                      <a:pt x="59754" y="185091"/>
                      <a:pt x="57864" y="185076"/>
                      <a:pt x="55974" y="185076"/>
                    </a:cubicBezTo>
                    <a:cubicBezTo>
                      <a:pt x="53305" y="185109"/>
                      <a:pt x="50670" y="185209"/>
                      <a:pt x="48002" y="185209"/>
                    </a:cubicBezTo>
                    <a:cubicBezTo>
                      <a:pt x="46434" y="185176"/>
                      <a:pt x="44866" y="185042"/>
                      <a:pt x="43298" y="184876"/>
                    </a:cubicBezTo>
                    <a:cubicBezTo>
                      <a:pt x="42664" y="184809"/>
                      <a:pt x="42031" y="184475"/>
                      <a:pt x="41263" y="184208"/>
                    </a:cubicBezTo>
                    <a:cubicBezTo>
                      <a:pt x="42442" y="182939"/>
                      <a:pt x="43704" y="182217"/>
                      <a:pt x="45270" y="182217"/>
                    </a:cubicBezTo>
                    <a:cubicBezTo>
                      <a:pt x="45432" y="182217"/>
                      <a:pt x="45598" y="182225"/>
                      <a:pt x="45767" y="182240"/>
                    </a:cubicBezTo>
                    <a:cubicBezTo>
                      <a:pt x="47401" y="182374"/>
                      <a:pt x="49036" y="182541"/>
                      <a:pt x="50703" y="182741"/>
                    </a:cubicBezTo>
                    <a:cubicBezTo>
                      <a:pt x="51904" y="182874"/>
                      <a:pt x="53105" y="183074"/>
                      <a:pt x="54306" y="183241"/>
                    </a:cubicBezTo>
                    <a:cubicBezTo>
                      <a:pt x="54906" y="183308"/>
                      <a:pt x="55540" y="183341"/>
                      <a:pt x="56141" y="183374"/>
                    </a:cubicBezTo>
                    <a:cubicBezTo>
                      <a:pt x="59825" y="183620"/>
                      <a:pt x="63510" y="183843"/>
                      <a:pt x="67176" y="183843"/>
                    </a:cubicBezTo>
                    <a:cubicBezTo>
                      <a:pt x="67990" y="183843"/>
                      <a:pt x="68804" y="183832"/>
                      <a:pt x="69617" y="183808"/>
                    </a:cubicBezTo>
                    <a:cubicBezTo>
                      <a:pt x="71685" y="183741"/>
                      <a:pt x="73720" y="183608"/>
                      <a:pt x="75755" y="183475"/>
                    </a:cubicBezTo>
                    <a:cubicBezTo>
                      <a:pt x="76222" y="183441"/>
                      <a:pt x="76722" y="183308"/>
                      <a:pt x="77256" y="183208"/>
                    </a:cubicBezTo>
                    <a:cubicBezTo>
                      <a:pt x="77089" y="182641"/>
                      <a:pt x="76789" y="182374"/>
                      <a:pt x="76288" y="182374"/>
                    </a:cubicBezTo>
                    <a:cubicBezTo>
                      <a:pt x="75100" y="182348"/>
                      <a:pt x="73912" y="182242"/>
                      <a:pt x="72724" y="182242"/>
                    </a:cubicBezTo>
                    <a:cubicBezTo>
                      <a:pt x="72378" y="182242"/>
                      <a:pt x="72031" y="182251"/>
                      <a:pt x="71685" y="182274"/>
                    </a:cubicBezTo>
                    <a:cubicBezTo>
                      <a:pt x="70162" y="182386"/>
                      <a:pt x="68640" y="182428"/>
                      <a:pt x="67115" y="182428"/>
                    </a:cubicBezTo>
                    <a:cubicBezTo>
                      <a:pt x="65031" y="182428"/>
                      <a:pt x="62943" y="182351"/>
                      <a:pt x="60844" y="182274"/>
                    </a:cubicBezTo>
                    <a:cubicBezTo>
                      <a:pt x="59043" y="182207"/>
                      <a:pt x="57241" y="182107"/>
                      <a:pt x="55440" y="181973"/>
                    </a:cubicBezTo>
                    <a:cubicBezTo>
                      <a:pt x="54439" y="181907"/>
                      <a:pt x="53405" y="181640"/>
                      <a:pt x="52371" y="181540"/>
                    </a:cubicBezTo>
                    <a:cubicBezTo>
                      <a:pt x="50837" y="181406"/>
                      <a:pt x="49269" y="181306"/>
                      <a:pt x="47701" y="181173"/>
                    </a:cubicBezTo>
                    <a:cubicBezTo>
                      <a:pt x="45566" y="180973"/>
                      <a:pt x="43465" y="180439"/>
                      <a:pt x="41363" y="179972"/>
                    </a:cubicBezTo>
                    <a:cubicBezTo>
                      <a:pt x="41397" y="179705"/>
                      <a:pt x="41464" y="179505"/>
                      <a:pt x="41397" y="179338"/>
                    </a:cubicBezTo>
                    <a:cubicBezTo>
                      <a:pt x="41130" y="178504"/>
                      <a:pt x="41330" y="177904"/>
                      <a:pt x="41964" y="177337"/>
                    </a:cubicBezTo>
                    <a:cubicBezTo>
                      <a:pt x="42965" y="176503"/>
                      <a:pt x="44199" y="176269"/>
                      <a:pt x="45400" y="175969"/>
                    </a:cubicBezTo>
                    <a:cubicBezTo>
                      <a:pt x="45967" y="175836"/>
                      <a:pt x="46567" y="175802"/>
                      <a:pt x="47134" y="175702"/>
                    </a:cubicBezTo>
                    <a:cubicBezTo>
                      <a:pt x="47403" y="175651"/>
                      <a:pt x="47668" y="175628"/>
                      <a:pt x="47932" y="175628"/>
                    </a:cubicBezTo>
                    <a:close/>
                    <a:moveTo>
                      <a:pt x="79991" y="185709"/>
                    </a:moveTo>
                    <a:lnTo>
                      <a:pt x="79991" y="185709"/>
                    </a:lnTo>
                    <a:cubicBezTo>
                      <a:pt x="79924" y="186443"/>
                      <a:pt x="79924" y="186443"/>
                      <a:pt x="79090" y="186910"/>
                    </a:cubicBezTo>
                    <a:cubicBezTo>
                      <a:pt x="79024" y="186577"/>
                      <a:pt x="78957" y="186310"/>
                      <a:pt x="78924" y="185976"/>
                    </a:cubicBezTo>
                    <a:cubicBezTo>
                      <a:pt x="79291" y="185876"/>
                      <a:pt x="79624" y="185810"/>
                      <a:pt x="79991" y="185709"/>
                    </a:cubicBezTo>
                    <a:close/>
                    <a:moveTo>
                      <a:pt x="45667" y="186877"/>
                    </a:moveTo>
                    <a:cubicBezTo>
                      <a:pt x="45800" y="187577"/>
                      <a:pt x="45967" y="188245"/>
                      <a:pt x="46134" y="188945"/>
                    </a:cubicBezTo>
                    <a:cubicBezTo>
                      <a:pt x="46067" y="188979"/>
                      <a:pt x="46000" y="189012"/>
                      <a:pt x="45933" y="189045"/>
                    </a:cubicBezTo>
                    <a:cubicBezTo>
                      <a:pt x="45133" y="188378"/>
                      <a:pt x="44299" y="187711"/>
                      <a:pt x="43298" y="186877"/>
                    </a:cubicBezTo>
                    <a:close/>
                    <a:moveTo>
                      <a:pt x="77923" y="186043"/>
                    </a:moveTo>
                    <a:lnTo>
                      <a:pt x="77923" y="186043"/>
                    </a:lnTo>
                    <a:cubicBezTo>
                      <a:pt x="78323" y="187377"/>
                      <a:pt x="78190" y="187878"/>
                      <a:pt x="77156" y="188645"/>
                    </a:cubicBezTo>
                    <a:cubicBezTo>
                      <a:pt x="76589" y="189079"/>
                      <a:pt x="75988" y="189479"/>
                      <a:pt x="75421" y="189879"/>
                    </a:cubicBezTo>
                    <a:cubicBezTo>
                      <a:pt x="75388" y="189913"/>
                      <a:pt x="75321" y="189946"/>
                      <a:pt x="75221" y="189946"/>
                    </a:cubicBezTo>
                    <a:cubicBezTo>
                      <a:pt x="75454" y="188712"/>
                      <a:pt x="75721" y="187477"/>
                      <a:pt x="75988" y="186176"/>
                    </a:cubicBezTo>
                    <a:cubicBezTo>
                      <a:pt x="76655" y="186110"/>
                      <a:pt x="77289" y="186076"/>
                      <a:pt x="77923" y="186043"/>
                    </a:cubicBezTo>
                    <a:close/>
                    <a:moveTo>
                      <a:pt x="47935" y="186643"/>
                    </a:moveTo>
                    <a:cubicBezTo>
                      <a:pt x="49269" y="188578"/>
                      <a:pt x="50570" y="190413"/>
                      <a:pt x="51838" y="192281"/>
                    </a:cubicBezTo>
                    <a:cubicBezTo>
                      <a:pt x="51769" y="192283"/>
                      <a:pt x="51702" y="192284"/>
                      <a:pt x="51635" y="192284"/>
                    </a:cubicBezTo>
                    <a:cubicBezTo>
                      <a:pt x="50762" y="192284"/>
                      <a:pt x="50051" y="192079"/>
                      <a:pt x="49369" y="191614"/>
                    </a:cubicBezTo>
                    <a:cubicBezTo>
                      <a:pt x="48102" y="190780"/>
                      <a:pt x="47034" y="189879"/>
                      <a:pt x="46901" y="188211"/>
                    </a:cubicBezTo>
                    <a:cubicBezTo>
                      <a:pt x="46867" y="187744"/>
                      <a:pt x="46634" y="187311"/>
                      <a:pt x="46500" y="186877"/>
                    </a:cubicBezTo>
                    <a:cubicBezTo>
                      <a:pt x="46500" y="186844"/>
                      <a:pt x="46534" y="186810"/>
                      <a:pt x="46534" y="186744"/>
                    </a:cubicBezTo>
                    <a:cubicBezTo>
                      <a:pt x="47001" y="186710"/>
                      <a:pt x="47501" y="186677"/>
                      <a:pt x="47935" y="186643"/>
                    </a:cubicBezTo>
                    <a:close/>
                    <a:moveTo>
                      <a:pt x="52972" y="186643"/>
                    </a:moveTo>
                    <a:cubicBezTo>
                      <a:pt x="53906" y="188645"/>
                      <a:pt x="54840" y="190680"/>
                      <a:pt x="55807" y="192815"/>
                    </a:cubicBezTo>
                    <a:cubicBezTo>
                      <a:pt x="55570" y="192857"/>
                      <a:pt x="55343" y="192873"/>
                      <a:pt x="55125" y="192873"/>
                    </a:cubicBezTo>
                    <a:cubicBezTo>
                      <a:pt x="54483" y="192873"/>
                      <a:pt x="53911" y="192731"/>
                      <a:pt x="53339" y="192681"/>
                    </a:cubicBezTo>
                    <a:cubicBezTo>
                      <a:pt x="53239" y="192681"/>
                      <a:pt x="53105" y="192514"/>
                      <a:pt x="53005" y="192414"/>
                    </a:cubicBezTo>
                    <a:cubicBezTo>
                      <a:pt x="51671" y="190613"/>
                      <a:pt x="50337" y="188812"/>
                      <a:pt x="49002" y="187010"/>
                    </a:cubicBezTo>
                    <a:cubicBezTo>
                      <a:pt x="48936" y="186910"/>
                      <a:pt x="48936" y="186810"/>
                      <a:pt x="48869" y="186643"/>
                    </a:cubicBezTo>
                    <a:close/>
                    <a:moveTo>
                      <a:pt x="75154" y="186176"/>
                    </a:moveTo>
                    <a:cubicBezTo>
                      <a:pt x="75021" y="186777"/>
                      <a:pt x="74921" y="187311"/>
                      <a:pt x="74787" y="187811"/>
                    </a:cubicBezTo>
                    <a:cubicBezTo>
                      <a:pt x="74554" y="188645"/>
                      <a:pt x="74220" y="189479"/>
                      <a:pt x="73987" y="190346"/>
                    </a:cubicBezTo>
                    <a:cubicBezTo>
                      <a:pt x="73753" y="191180"/>
                      <a:pt x="73253" y="191814"/>
                      <a:pt x="72452" y="192181"/>
                    </a:cubicBezTo>
                    <a:cubicBezTo>
                      <a:pt x="71768" y="192508"/>
                      <a:pt x="71137" y="193074"/>
                      <a:pt x="70322" y="193074"/>
                    </a:cubicBezTo>
                    <a:cubicBezTo>
                      <a:pt x="70223" y="193074"/>
                      <a:pt x="70122" y="193066"/>
                      <a:pt x="70017" y="193048"/>
                    </a:cubicBezTo>
                    <a:cubicBezTo>
                      <a:pt x="69951" y="193048"/>
                      <a:pt x="69850" y="193015"/>
                      <a:pt x="69717" y="192981"/>
                    </a:cubicBezTo>
                    <a:cubicBezTo>
                      <a:pt x="70684" y="190813"/>
                      <a:pt x="71919" y="188778"/>
                      <a:pt x="72085" y="186310"/>
                    </a:cubicBezTo>
                    <a:cubicBezTo>
                      <a:pt x="73119" y="186243"/>
                      <a:pt x="74053" y="186210"/>
                      <a:pt x="75154" y="186176"/>
                    </a:cubicBezTo>
                    <a:close/>
                    <a:moveTo>
                      <a:pt x="55907" y="186484"/>
                    </a:moveTo>
                    <a:cubicBezTo>
                      <a:pt x="56453" y="186484"/>
                      <a:pt x="57009" y="186514"/>
                      <a:pt x="57475" y="186577"/>
                    </a:cubicBezTo>
                    <a:cubicBezTo>
                      <a:pt x="58175" y="188712"/>
                      <a:pt x="58709" y="190880"/>
                      <a:pt x="58709" y="193215"/>
                    </a:cubicBezTo>
                    <a:cubicBezTo>
                      <a:pt x="58451" y="193186"/>
                      <a:pt x="58267" y="193108"/>
                      <a:pt x="58093" y="193108"/>
                    </a:cubicBezTo>
                    <a:cubicBezTo>
                      <a:pt x="58065" y="193108"/>
                      <a:pt x="58037" y="193110"/>
                      <a:pt x="58009" y="193115"/>
                    </a:cubicBezTo>
                    <a:cubicBezTo>
                      <a:pt x="57899" y="193131"/>
                      <a:pt x="57797" y="193139"/>
                      <a:pt x="57702" y="193139"/>
                    </a:cubicBezTo>
                    <a:cubicBezTo>
                      <a:pt x="56810" y="193139"/>
                      <a:pt x="56506" y="192464"/>
                      <a:pt x="56174" y="191680"/>
                    </a:cubicBezTo>
                    <a:cubicBezTo>
                      <a:pt x="55540" y="190213"/>
                      <a:pt x="54773" y="188778"/>
                      <a:pt x="54039" y="187311"/>
                    </a:cubicBezTo>
                    <a:cubicBezTo>
                      <a:pt x="53939" y="187110"/>
                      <a:pt x="53839" y="186910"/>
                      <a:pt x="53739" y="186710"/>
                    </a:cubicBezTo>
                    <a:cubicBezTo>
                      <a:pt x="54133" y="186565"/>
                      <a:pt x="55006" y="186484"/>
                      <a:pt x="55907" y="186484"/>
                    </a:cubicBezTo>
                    <a:close/>
                    <a:moveTo>
                      <a:pt x="63079" y="186543"/>
                    </a:moveTo>
                    <a:cubicBezTo>
                      <a:pt x="63046" y="188845"/>
                      <a:pt x="63279" y="191047"/>
                      <a:pt x="62745" y="193215"/>
                    </a:cubicBezTo>
                    <a:lnTo>
                      <a:pt x="59743" y="193215"/>
                    </a:lnTo>
                    <a:cubicBezTo>
                      <a:pt x="59610" y="190913"/>
                      <a:pt x="59243" y="188678"/>
                      <a:pt x="58276" y="186543"/>
                    </a:cubicBezTo>
                    <a:close/>
                    <a:moveTo>
                      <a:pt x="71452" y="186410"/>
                    </a:moveTo>
                    <a:cubicBezTo>
                      <a:pt x="70851" y="188778"/>
                      <a:pt x="69784" y="190980"/>
                      <a:pt x="68550" y="193282"/>
                    </a:cubicBezTo>
                    <a:lnTo>
                      <a:pt x="66481" y="193282"/>
                    </a:lnTo>
                    <a:cubicBezTo>
                      <a:pt x="67415" y="191080"/>
                      <a:pt x="68416" y="188912"/>
                      <a:pt x="68483" y="186410"/>
                    </a:cubicBezTo>
                    <a:close/>
                    <a:moveTo>
                      <a:pt x="67716" y="186510"/>
                    </a:moveTo>
                    <a:cubicBezTo>
                      <a:pt x="67716" y="186744"/>
                      <a:pt x="67716" y="186977"/>
                      <a:pt x="67682" y="187177"/>
                    </a:cubicBezTo>
                    <a:cubicBezTo>
                      <a:pt x="67282" y="189112"/>
                      <a:pt x="66581" y="190913"/>
                      <a:pt x="65748" y="192681"/>
                    </a:cubicBezTo>
                    <a:cubicBezTo>
                      <a:pt x="65564" y="193110"/>
                      <a:pt x="65324" y="193286"/>
                      <a:pt x="64924" y="193286"/>
                    </a:cubicBezTo>
                    <a:cubicBezTo>
                      <a:pt x="64888" y="193286"/>
                      <a:pt x="64852" y="193284"/>
                      <a:pt x="64814" y="193282"/>
                    </a:cubicBezTo>
                    <a:cubicBezTo>
                      <a:pt x="64630" y="193248"/>
                      <a:pt x="64438" y="193240"/>
                      <a:pt x="64246" y="193240"/>
                    </a:cubicBezTo>
                    <a:cubicBezTo>
                      <a:pt x="64055" y="193240"/>
                      <a:pt x="63863" y="193248"/>
                      <a:pt x="63679" y="193248"/>
                    </a:cubicBezTo>
                    <a:cubicBezTo>
                      <a:pt x="63746" y="191013"/>
                      <a:pt x="63779" y="188845"/>
                      <a:pt x="63846" y="186510"/>
                    </a:cubicBezTo>
                    <a:close/>
                    <a:moveTo>
                      <a:pt x="58042" y="196918"/>
                    </a:moveTo>
                    <a:cubicBezTo>
                      <a:pt x="58943" y="196984"/>
                      <a:pt x="59843" y="197084"/>
                      <a:pt x="60844" y="197151"/>
                    </a:cubicBezTo>
                    <a:cubicBezTo>
                      <a:pt x="60744" y="197685"/>
                      <a:pt x="60644" y="198118"/>
                      <a:pt x="60544" y="198685"/>
                    </a:cubicBezTo>
                    <a:cubicBezTo>
                      <a:pt x="59677" y="198385"/>
                      <a:pt x="58943" y="198085"/>
                      <a:pt x="58209" y="197685"/>
                    </a:cubicBezTo>
                    <a:cubicBezTo>
                      <a:pt x="58075" y="197585"/>
                      <a:pt x="58009" y="197318"/>
                      <a:pt x="57909" y="197118"/>
                    </a:cubicBezTo>
                    <a:cubicBezTo>
                      <a:pt x="57942" y="197051"/>
                      <a:pt x="58009" y="196984"/>
                      <a:pt x="58042" y="196918"/>
                    </a:cubicBezTo>
                    <a:close/>
                    <a:moveTo>
                      <a:pt x="74687" y="1"/>
                    </a:moveTo>
                    <a:cubicBezTo>
                      <a:pt x="74554" y="1"/>
                      <a:pt x="74420" y="43"/>
                      <a:pt x="74287" y="43"/>
                    </a:cubicBezTo>
                    <a:cubicBezTo>
                      <a:pt x="74420" y="577"/>
                      <a:pt x="74420" y="610"/>
                      <a:pt x="74754" y="710"/>
                    </a:cubicBezTo>
                    <a:cubicBezTo>
                      <a:pt x="75354" y="877"/>
                      <a:pt x="75955" y="977"/>
                      <a:pt x="76589" y="1077"/>
                    </a:cubicBezTo>
                    <a:cubicBezTo>
                      <a:pt x="77022" y="1177"/>
                      <a:pt x="77523" y="1211"/>
                      <a:pt x="77923" y="1378"/>
                    </a:cubicBezTo>
                    <a:cubicBezTo>
                      <a:pt x="80158" y="2345"/>
                      <a:pt x="82393" y="3312"/>
                      <a:pt x="84561" y="4380"/>
                    </a:cubicBezTo>
                    <a:cubicBezTo>
                      <a:pt x="86329" y="5314"/>
                      <a:pt x="88063" y="6381"/>
                      <a:pt x="89765" y="7382"/>
                    </a:cubicBezTo>
                    <a:cubicBezTo>
                      <a:pt x="90599" y="7882"/>
                      <a:pt x="91366" y="8416"/>
                      <a:pt x="92166" y="8916"/>
                    </a:cubicBezTo>
                    <a:cubicBezTo>
                      <a:pt x="94201" y="10251"/>
                      <a:pt x="95936" y="11885"/>
                      <a:pt x="97637" y="13553"/>
                    </a:cubicBezTo>
                    <a:cubicBezTo>
                      <a:pt x="100272" y="16121"/>
                      <a:pt x="102974" y="18590"/>
                      <a:pt x="105643" y="21092"/>
                    </a:cubicBezTo>
                    <a:cubicBezTo>
                      <a:pt x="107344" y="22693"/>
                      <a:pt x="108778" y="24494"/>
                      <a:pt x="110113" y="26395"/>
                    </a:cubicBezTo>
                    <a:cubicBezTo>
                      <a:pt x="112281" y="29498"/>
                      <a:pt x="113949" y="32933"/>
                      <a:pt x="115750" y="36236"/>
                    </a:cubicBezTo>
                    <a:cubicBezTo>
                      <a:pt x="117618" y="39672"/>
                      <a:pt x="118585" y="43408"/>
                      <a:pt x="119052" y="47244"/>
                    </a:cubicBezTo>
                    <a:cubicBezTo>
                      <a:pt x="119386" y="49979"/>
                      <a:pt x="119586" y="52781"/>
                      <a:pt x="119686" y="55550"/>
                    </a:cubicBezTo>
                    <a:cubicBezTo>
                      <a:pt x="119753" y="57751"/>
                      <a:pt x="119719" y="59986"/>
                      <a:pt x="119553" y="62188"/>
                    </a:cubicBezTo>
                    <a:cubicBezTo>
                      <a:pt x="119419" y="64089"/>
                      <a:pt x="119019" y="65990"/>
                      <a:pt x="118685" y="67892"/>
                    </a:cubicBezTo>
                    <a:cubicBezTo>
                      <a:pt x="118085" y="71194"/>
                      <a:pt x="117351" y="74530"/>
                      <a:pt x="115917" y="77599"/>
                    </a:cubicBezTo>
                    <a:cubicBezTo>
                      <a:pt x="113482" y="82903"/>
                      <a:pt x="110946" y="88206"/>
                      <a:pt x="107878" y="93210"/>
                    </a:cubicBezTo>
                    <a:cubicBezTo>
                      <a:pt x="106743" y="95011"/>
                      <a:pt x="105609" y="96813"/>
                      <a:pt x="104142" y="98380"/>
                    </a:cubicBezTo>
                    <a:cubicBezTo>
                      <a:pt x="103041" y="99581"/>
                      <a:pt x="102174" y="100949"/>
                      <a:pt x="101473" y="102450"/>
                    </a:cubicBezTo>
                    <a:cubicBezTo>
                      <a:pt x="100906" y="103651"/>
                      <a:pt x="100306" y="104818"/>
                      <a:pt x="99772" y="106052"/>
                    </a:cubicBezTo>
                    <a:cubicBezTo>
                      <a:pt x="98938" y="108021"/>
                      <a:pt x="98071" y="109955"/>
                      <a:pt x="97403" y="111957"/>
                    </a:cubicBezTo>
                    <a:cubicBezTo>
                      <a:pt x="96336" y="115092"/>
                      <a:pt x="96002" y="118361"/>
                      <a:pt x="95402" y="121597"/>
                    </a:cubicBezTo>
                    <a:cubicBezTo>
                      <a:pt x="95135" y="123065"/>
                      <a:pt x="95135" y="124599"/>
                      <a:pt x="94902" y="126100"/>
                    </a:cubicBezTo>
                    <a:cubicBezTo>
                      <a:pt x="94702" y="127501"/>
                      <a:pt x="94401" y="128869"/>
                      <a:pt x="94168" y="130270"/>
                    </a:cubicBezTo>
                    <a:cubicBezTo>
                      <a:pt x="93768" y="132505"/>
                      <a:pt x="93434" y="134773"/>
                      <a:pt x="92934" y="136975"/>
                    </a:cubicBezTo>
                    <a:cubicBezTo>
                      <a:pt x="92433" y="139276"/>
                      <a:pt x="91833" y="141511"/>
                      <a:pt x="91099" y="143746"/>
                    </a:cubicBezTo>
                    <a:cubicBezTo>
                      <a:pt x="90232" y="146381"/>
                      <a:pt x="88831" y="148650"/>
                      <a:pt x="87029" y="150751"/>
                    </a:cubicBezTo>
                    <a:cubicBezTo>
                      <a:pt x="86796" y="151018"/>
                      <a:pt x="86529" y="151251"/>
                      <a:pt x="86262" y="151485"/>
                    </a:cubicBezTo>
                    <a:cubicBezTo>
                      <a:pt x="85061" y="152552"/>
                      <a:pt x="83594" y="153153"/>
                      <a:pt x="82059" y="153720"/>
                    </a:cubicBezTo>
                    <a:cubicBezTo>
                      <a:pt x="80058" y="154454"/>
                      <a:pt x="78023" y="154954"/>
                      <a:pt x="75855" y="154954"/>
                    </a:cubicBezTo>
                    <a:cubicBezTo>
                      <a:pt x="75262" y="154948"/>
                      <a:pt x="74670" y="154945"/>
                      <a:pt x="74077" y="154945"/>
                    </a:cubicBezTo>
                    <a:cubicBezTo>
                      <a:pt x="71568" y="154945"/>
                      <a:pt x="69058" y="154994"/>
                      <a:pt x="66548" y="155021"/>
                    </a:cubicBezTo>
                    <a:cubicBezTo>
                      <a:pt x="62378" y="155054"/>
                      <a:pt x="58209" y="155021"/>
                      <a:pt x="54039" y="155088"/>
                    </a:cubicBezTo>
                    <a:cubicBezTo>
                      <a:pt x="53832" y="155090"/>
                      <a:pt x="53625" y="155091"/>
                      <a:pt x="53418" y="155091"/>
                    </a:cubicBezTo>
                    <a:cubicBezTo>
                      <a:pt x="50757" y="155091"/>
                      <a:pt x="48097" y="154894"/>
                      <a:pt x="45466" y="154554"/>
                    </a:cubicBezTo>
                    <a:cubicBezTo>
                      <a:pt x="42364" y="154154"/>
                      <a:pt x="39529" y="153220"/>
                      <a:pt x="36860" y="151718"/>
                    </a:cubicBezTo>
                    <a:cubicBezTo>
                      <a:pt x="36093" y="151285"/>
                      <a:pt x="35326" y="150784"/>
                      <a:pt x="34525" y="150418"/>
                    </a:cubicBezTo>
                    <a:cubicBezTo>
                      <a:pt x="33891" y="150117"/>
                      <a:pt x="33391" y="149650"/>
                      <a:pt x="32991" y="149117"/>
                    </a:cubicBezTo>
                    <a:cubicBezTo>
                      <a:pt x="32190" y="147949"/>
                      <a:pt x="31356" y="146815"/>
                      <a:pt x="30723" y="145547"/>
                    </a:cubicBezTo>
                    <a:cubicBezTo>
                      <a:pt x="29655" y="143346"/>
                      <a:pt x="28855" y="141111"/>
                      <a:pt x="28454" y="138743"/>
                    </a:cubicBezTo>
                    <a:cubicBezTo>
                      <a:pt x="28221" y="137208"/>
                      <a:pt x="28087" y="135674"/>
                      <a:pt x="27921" y="134173"/>
                    </a:cubicBezTo>
                    <a:cubicBezTo>
                      <a:pt x="27820" y="132972"/>
                      <a:pt x="27687" y="131804"/>
                      <a:pt x="27554" y="130637"/>
                    </a:cubicBezTo>
                    <a:cubicBezTo>
                      <a:pt x="27320" y="128535"/>
                      <a:pt x="27120" y="126467"/>
                      <a:pt x="26820" y="124399"/>
                    </a:cubicBezTo>
                    <a:cubicBezTo>
                      <a:pt x="26620" y="123265"/>
                      <a:pt x="26253" y="122164"/>
                      <a:pt x="25952" y="121030"/>
                    </a:cubicBezTo>
                    <a:cubicBezTo>
                      <a:pt x="25018" y="117361"/>
                      <a:pt x="23651" y="113825"/>
                      <a:pt x="22150" y="110356"/>
                    </a:cubicBezTo>
                    <a:cubicBezTo>
                      <a:pt x="20682" y="107020"/>
                      <a:pt x="18947" y="103784"/>
                      <a:pt x="17213" y="100549"/>
                    </a:cubicBezTo>
                    <a:cubicBezTo>
                      <a:pt x="16646" y="99448"/>
                      <a:pt x="16079" y="98347"/>
                      <a:pt x="15512" y="97246"/>
                    </a:cubicBezTo>
                    <a:cubicBezTo>
                      <a:pt x="14044" y="94377"/>
                      <a:pt x="12510" y="91542"/>
                      <a:pt x="10975" y="88707"/>
                    </a:cubicBezTo>
                    <a:cubicBezTo>
                      <a:pt x="9641" y="86205"/>
                      <a:pt x="8507" y="83603"/>
                      <a:pt x="7506" y="80934"/>
                    </a:cubicBezTo>
                    <a:cubicBezTo>
                      <a:pt x="6739" y="78933"/>
                      <a:pt x="5938" y="76932"/>
                      <a:pt x="5138" y="74930"/>
                    </a:cubicBezTo>
                    <a:cubicBezTo>
                      <a:pt x="5071" y="74730"/>
                      <a:pt x="5038" y="74530"/>
                      <a:pt x="5004" y="74330"/>
                    </a:cubicBezTo>
                    <a:cubicBezTo>
                      <a:pt x="4871" y="73663"/>
                      <a:pt x="4771" y="72995"/>
                      <a:pt x="4604" y="72328"/>
                    </a:cubicBezTo>
                    <a:cubicBezTo>
                      <a:pt x="4003" y="70193"/>
                      <a:pt x="3303" y="68092"/>
                      <a:pt x="2836" y="65924"/>
                    </a:cubicBezTo>
                    <a:cubicBezTo>
                      <a:pt x="2402" y="64156"/>
                      <a:pt x="2269" y="62288"/>
                      <a:pt x="1935" y="60520"/>
                    </a:cubicBezTo>
                    <a:cubicBezTo>
                      <a:pt x="1268" y="56917"/>
                      <a:pt x="1402" y="53315"/>
                      <a:pt x="2102" y="49746"/>
                    </a:cubicBezTo>
                    <a:cubicBezTo>
                      <a:pt x="2903" y="45609"/>
                      <a:pt x="4170" y="41640"/>
                      <a:pt x="5671" y="37704"/>
                    </a:cubicBezTo>
                    <a:cubicBezTo>
                      <a:pt x="8173" y="30999"/>
                      <a:pt x="11509" y="24828"/>
                      <a:pt x="15979" y="19257"/>
                    </a:cubicBezTo>
                    <a:cubicBezTo>
                      <a:pt x="17280" y="17656"/>
                      <a:pt x="18614" y="16055"/>
                      <a:pt x="20082" y="14620"/>
                    </a:cubicBezTo>
                    <a:cubicBezTo>
                      <a:pt x="24185" y="10584"/>
                      <a:pt x="29021" y="7515"/>
                      <a:pt x="33992" y="4680"/>
                    </a:cubicBezTo>
                    <a:cubicBezTo>
                      <a:pt x="35326" y="3913"/>
                      <a:pt x="36693" y="3145"/>
                      <a:pt x="38094" y="2378"/>
                    </a:cubicBezTo>
                    <a:cubicBezTo>
                      <a:pt x="38428" y="2211"/>
                      <a:pt x="38762" y="2078"/>
                      <a:pt x="39129" y="1945"/>
                    </a:cubicBezTo>
                    <a:cubicBezTo>
                      <a:pt x="39696" y="1744"/>
                      <a:pt x="40063" y="1378"/>
                      <a:pt x="40096" y="744"/>
                    </a:cubicBezTo>
                    <a:lnTo>
                      <a:pt x="40096" y="744"/>
                    </a:lnTo>
                    <a:cubicBezTo>
                      <a:pt x="39395" y="1111"/>
                      <a:pt x="38728" y="1511"/>
                      <a:pt x="38028" y="1811"/>
                    </a:cubicBezTo>
                    <a:cubicBezTo>
                      <a:pt x="34459" y="3512"/>
                      <a:pt x="30989" y="5380"/>
                      <a:pt x="27654" y="7449"/>
                    </a:cubicBezTo>
                    <a:cubicBezTo>
                      <a:pt x="24185" y="9617"/>
                      <a:pt x="20916" y="12085"/>
                      <a:pt x="18080" y="15021"/>
                    </a:cubicBezTo>
                    <a:cubicBezTo>
                      <a:pt x="14644" y="18590"/>
                      <a:pt x="11809" y="22593"/>
                      <a:pt x="9341" y="26862"/>
                    </a:cubicBezTo>
                    <a:cubicBezTo>
                      <a:pt x="5605" y="33467"/>
                      <a:pt x="2903" y="40472"/>
                      <a:pt x="1135" y="47877"/>
                    </a:cubicBezTo>
                    <a:cubicBezTo>
                      <a:pt x="434" y="50680"/>
                      <a:pt x="1" y="53548"/>
                      <a:pt x="134" y="56484"/>
                    </a:cubicBezTo>
                    <a:cubicBezTo>
                      <a:pt x="201" y="58051"/>
                      <a:pt x="401" y="59653"/>
                      <a:pt x="634" y="61220"/>
                    </a:cubicBezTo>
                    <a:cubicBezTo>
                      <a:pt x="1035" y="64456"/>
                      <a:pt x="1535" y="67658"/>
                      <a:pt x="2569" y="70794"/>
                    </a:cubicBezTo>
                    <a:cubicBezTo>
                      <a:pt x="3036" y="72162"/>
                      <a:pt x="3536" y="73496"/>
                      <a:pt x="3570" y="74997"/>
                    </a:cubicBezTo>
                    <a:cubicBezTo>
                      <a:pt x="3570" y="75197"/>
                      <a:pt x="3737" y="75431"/>
                      <a:pt x="3837" y="75631"/>
                    </a:cubicBezTo>
                    <a:cubicBezTo>
                      <a:pt x="4104" y="76298"/>
                      <a:pt x="4437" y="76932"/>
                      <a:pt x="4671" y="77599"/>
                    </a:cubicBezTo>
                    <a:cubicBezTo>
                      <a:pt x="6038" y="81435"/>
                      <a:pt x="7439" y="85271"/>
                      <a:pt x="9374" y="88907"/>
                    </a:cubicBezTo>
                    <a:cubicBezTo>
                      <a:pt x="10675" y="91375"/>
                      <a:pt x="12009" y="93844"/>
                      <a:pt x="13310" y="96346"/>
                    </a:cubicBezTo>
                    <a:cubicBezTo>
                      <a:pt x="13877" y="97346"/>
                      <a:pt x="14478" y="98347"/>
                      <a:pt x="14744" y="99481"/>
                    </a:cubicBezTo>
                    <a:cubicBezTo>
                      <a:pt x="14778" y="99681"/>
                      <a:pt x="14945" y="99881"/>
                      <a:pt x="15078" y="100082"/>
                    </a:cubicBezTo>
                    <a:cubicBezTo>
                      <a:pt x="15478" y="100749"/>
                      <a:pt x="15945" y="101349"/>
                      <a:pt x="16279" y="102050"/>
                    </a:cubicBezTo>
                    <a:cubicBezTo>
                      <a:pt x="17313" y="104018"/>
                      <a:pt x="18314" y="105986"/>
                      <a:pt x="19314" y="107954"/>
                    </a:cubicBezTo>
                    <a:cubicBezTo>
                      <a:pt x="21416" y="112057"/>
                      <a:pt x="22917" y="116393"/>
                      <a:pt x="24285" y="120763"/>
                    </a:cubicBezTo>
                    <a:cubicBezTo>
                      <a:pt x="24585" y="121764"/>
                      <a:pt x="24818" y="122764"/>
                      <a:pt x="24952" y="123799"/>
                    </a:cubicBezTo>
                    <a:cubicBezTo>
                      <a:pt x="25185" y="125500"/>
                      <a:pt x="25319" y="127201"/>
                      <a:pt x="25485" y="128902"/>
                    </a:cubicBezTo>
                    <a:cubicBezTo>
                      <a:pt x="25586" y="130036"/>
                      <a:pt x="25752" y="131170"/>
                      <a:pt x="25819" y="132338"/>
                    </a:cubicBezTo>
                    <a:cubicBezTo>
                      <a:pt x="25919" y="134139"/>
                      <a:pt x="25952" y="135941"/>
                      <a:pt x="26053" y="137742"/>
                    </a:cubicBezTo>
                    <a:cubicBezTo>
                      <a:pt x="26086" y="138442"/>
                      <a:pt x="26119" y="139176"/>
                      <a:pt x="26253" y="139843"/>
                    </a:cubicBezTo>
                    <a:cubicBezTo>
                      <a:pt x="26853" y="142745"/>
                      <a:pt x="28121" y="145381"/>
                      <a:pt x="29655" y="147916"/>
                    </a:cubicBezTo>
                    <a:cubicBezTo>
                      <a:pt x="29989" y="148449"/>
                      <a:pt x="30322" y="149017"/>
                      <a:pt x="30789" y="149450"/>
                    </a:cubicBezTo>
                    <a:cubicBezTo>
                      <a:pt x="31957" y="150551"/>
                      <a:pt x="33191" y="151585"/>
                      <a:pt x="34425" y="152586"/>
                    </a:cubicBezTo>
                    <a:cubicBezTo>
                      <a:pt x="34926" y="153019"/>
                      <a:pt x="35559" y="153286"/>
                      <a:pt x="36160" y="153620"/>
                    </a:cubicBezTo>
                    <a:cubicBezTo>
                      <a:pt x="36794" y="153953"/>
                      <a:pt x="37427" y="154254"/>
                      <a:pt x="38061" y="154587"/>
                    </a:cubicBezTo>
                    <a:cubicBezTo>
                      <a:pt x="37127" y="157189"/>
                      <a:pt x="38395" y="158857"/>
                      <a:pt x="40296" y="160225"/>
                    </a:cubicBezTo>
                    <a:cubicBezTo>
                      <a:pt x="39829" y="160892"/>
                      <a:pt x="39362" y="161459"/>
                      <a:pt x="38928" y="162059"/>
                    </a:cubicBezTo>
                    <a:cubicBezTo>
                      <a:pt x="38161" y="163260"/>
                      <a:pt x="38261" y="164561"/>
                      <a:pt x="39229" y="165662"/>
                    </a:cubicBezTo>
                    <a:cubicBezTo>
                      <a:pt x="39596" y="166095"/>
                      <a:pt x="39996" y="166529"/>
                      <a:pt x="40396" y="166963"/>
                    </a:cubicBezTo>
                    <a:cubicBezTo>
                      <a:pt x="39829" y="167797"/>
                      <a:pt x="39262" y="168631"/>
                      <a:pt x="38695" y="169531"/>
                    </a:cubicBezTo>
                    <a:cubicBezTo>
                      <a:pt x="38195" y="170298"/>
                      <a:pt x="38195" y="171166"/>
                      <a:pt x="38695" y="171933"/>
                    </a:cubicBezTo>
                    <a:cubicBezTo>
                      <a:pt x="39028" y="172433"/>
                      <a:pt x="39562" y="172800"/>
                      <a:pt x="40029" y="173201"/>
                    </a:cubicBezTo>
                    <a:cubicBezTo>
                      <a:pt x="40229" y="173401"/>
                      <a:pt x="40496" y="173501"/>
                      <a:pt x="40796" y="173668"/>
                    </a:cubicBezTo>
                    <a:cubicBezTo>
                      <a:pt x="40696" y="173834"/>
                      <a:pt x="40630" y="173934"/>
                      <a:pt x="40563" y="174034"/>
                    </a:cubicBezTo>
                    <a:cubicBezTo>
                      <a:pt x="40063" y="174602"/>
                      <a:pt x="39529" y="175169"/>
                      <a:pt x="39062" y="175769"/>
                    </a:cubicBezTo>
                    <a:cubicBezTo>
                      <a:pt x="37894" y="177270"/>
                      <a:pt x="37994" y="178704"/>
                      <a:pt x="39295" y="180072"/>
                    </a:cubicBezTo>
                    <a:cubicBezTo>
                      <a:pt x="39529" y="180339"/>
                      <a:pt x="39829" y="180506"/>
                      <a:pt x="40063" y="180706"/>
                    </a:cubicBezTo>
                    <a:cubicBezTo>
                      <a:pt x="39929" y="181173"/>
                      <a:pt x="39829" y="181473"/>
                      <a:pt x="39729" y="181807"/>
                    </a:cubicBezTo>
                    <a:cubicBezTo>
                      <a:pt x="39629" y="182107"/>
                      <a:pt x="39495" y="182407"/>
                      <a:pt x="39462" y="182741"/>
                    </a:cubicBezTo>
                    <a:cubicBezTo>
                      <a:pt x="39329" y="183608"/>
                      <a:pt x="38995" y="184475"/>
                      <a:pt x="39762" y="185343"/>
                    </a:cubicBezTo>
                    <a:cubicBezTo>
                      <a:pt x="40229" y="185910"/>
                      <a:pt x="40763" y="186377"/>
                      <a:pt x="41330" y="186877"/>
                    </a:cubicBezTo>
                    <a:cubicBezTo>
                      <a:pt x="42798" y="188211"/>
                      <a:pt x="44165" y="189612"/>
                      <a:pt x="45667" y="190913"/>
                    </a:cubicBezTo>
                    <a:cubicBezTo>
                      <a:pt x="47368" y="192381"/>
                      <a:pt x="49169" y="193715"/>
                      <a:pt x="51504" y="194049"/>
                    </a:cubicBezTo>
                    <a:cubicBezTo>
                      <a:pt x="51804" y="194082"/>
                      <a:pt x="52038" y="194249"/>
                      <a:pt x="52138" y="194282"/>
                    </a:cubicBezTo>
                    <a:cubicBezTo>
                      <a:pt x="52338" y="194849"/>
                      <a:pt x="52438" y="195283"/>
                      <a:pt x="52638" y="195650"/>
                    </a:cubicBezTo>
                    <a:cubicBezTo>
                      <a:pt x="53739" y="197685"/>
                      <a:pt x="54906" y="199720"/>
                      <a:pt x="56141" y="201688"/>
                    </a:cubicBezTo>
                    <a:cubicBezTo>
                      <a:pt x="56841" y="202855"/>
                      <a:pt x="57742" y="203722"/>
                      <a:pt x="58909" y="204356"/>
                    </a:cubicBezTo>
                    <a:cubicBezTo>
                      <a:pt x="59443" y="204661"/>
                      <a:pt x="59999" y="204835"/>
                      <a:pt x="60570" y="204835"/>
                    </a:cubicBezTo>
                    <a:cubicBezTo>
                      <a:pt x="60998" y="204835"/>
                      <a:pt x="61435" y="204737"/>
                      <a:pt x="61878" y="204523"/>
                    </a:cubicBezTo>
                    <a:cubicBezTo>
                      <a:pt x="62045" y="204456"/>
                      <a:pt x="62178" y="204323"/>
                      <a:pt x="62345" y="204323"/>
                    </a:cubicBezTo>
                    <a:cubicBezTo>
                      <a:pt x="63713" y="204156"/>
                      <a:pt x="64680" y="203322"/>
                      <a:pt x="65547" y="202355"/>
                    </a:cubicBezTo>
                    <a:cubicBezTo>
                      <a:pt x="67415" y="200253"/>
                      <a:pt x="69283" y="198152"/>
                      <a:pt x="70051" y="195350"/>
                    </a:cubicBezTo>
                    <a:cubicBezTo>
                      <a:pt x="70117" y="195150"/>
                      <a:pt x="70317" y="194916"/>
                      <a:pt x="70484" y="194849"/>
                    </a:cubicBezTo>
                    <a:cubicBezTo>
                      <a:pt x="71485" y="194516"/>
                      <a:pt x="72452" y="194216"/>
                      <a:pt x="73453" y="193915"/>
                    </a:cubicBezTo>
                    <a:cubicBezTo>
                      <a:pt x="73653" y="193849"/>
                      <a:pt x="73887" y="193782"/>
                      <a:pt x="74087" y="193649"/>
                    </a:cubicBezTo>
                    <a:cubicBezTo>
                      <a:pt x="75221" y="192848"/>
                      <a:pt x="76422" y="192114"/>
                      <a:pt x="77489" y="191247"/>
                    </a:cubicBezTo>
                    <a:cubicBezTo>
                      <a:pt x="79824" y="189312"/>
                      <a:pt x="82059" y="187311"/>
                      <a:pt x="84327" y="185309"/>
                    </a:cubicBezTo>
                    <a:cubicBezTo>
                      <a:pt x="84961" y="184742"/>
                      <a:pt x="85528" y="184075"/>
                      <a:pt x="86095" y="183441"/>
                    </a:cubicBezTo>
                    <a:cubicBezTo>
                      <a:pt x="86596" y="182907"/>
                      <a:pt x="86763" y="182240"/>
                      <a:pt x="86729" y="181473"/>
                    </a:cubicBezTo>
                    <a:cubicBezTo>
                      <a:pt x="86629" y="180372"/>
                      <a:pt x="86362" y="179338"/>
                      <a:pt x="85795" y="178471"/>
                    </a:cubicBezTo>
                    <a:cubicBezTo>
                      <a:pt x="86095" y="177904"/>
                      <a:pt x="86396" y="177437"/>
                      <a:pt x="86562" y="176903"/>
                    </a:cubicBezTo>
                    <a:cubicBezTo>
                      <a:pt x="86963" y="175602"/>
                      <a:pt x="86596" y="174435"/>
                      <a:pt x="85895" y="173367"/>
                    </a:cubicBezTo>
                    <a:cubicBezTo>
                      <a:pt x="85362" y="172467"/>
                      <a:pt x="84728" y="171599"/>
                      <a:pt x="84127" y="170765"/>
                    </a:cubicBezTo>
                    <a:cubicBezTo>
                      <a:pt x="85328" y="170032"/>
                      <a:pt x="85695" y="169331"/>
                      <a:pt x="85428" y="168130"/>
                    </a:cubicBezTo>
                    <a:cubicBezTo>
                      <a:pt x="85295" y="167597"/>
                      <a:pt x="85061" y="167063"/>
                      <a:pt x="84861" y="166562"/>
                    </a:cubicBezTo>
                    <a:cubicBezTo>
                      <a:pt x="84494" y="165729"/>
                      <a:pt x="84127" y="164895"/>
                      <a:pt x="83794" y="164161"/>
                    </a:cubicBezTo>
                    <a:cubicBezTo>
                      <a:pt x="84594" y="163727"/>
                      <a:pt x="85362" y="163327"/>
                      <a:pt x="86095" y="162893"/>
                    </a:cubicBezTo>
                    <a:cubicBezTo>
                      <a:pt x="86729" y="162560"/>
                      <a:pt x="87163" y="162059"/>
                      <a:pt x="87363" y="161359"/>
                    </a:cubicBezTo>
                    <a:cubicBezTo>
                      <a:pt x="87563" y="160491"/>
                      <a:pt x="87663" y="159591"/>
                      <a:pt x="87463" y="158724"/>
                    </a:cubicBezTo>
                    <a:cubicBezTo>
                      <a:pt x="87230" y="157656"/>
                      <a:pt x="86963" y="156589"/>
                      <a:pt x="86396" y="155621"/>
                    </a:cubicBezTo>
                    <a:cubicBezTo>
                      <a:pt x="86262" y="155421"/>
                      <a:pt x="86195" y="155154"/>
                      <a:pt x="86129" y="154921"/>
                    </a:cubicBezTo>
                    <a:cubicBezTo>
                      <a:pt x="86429" y="154687"/>
                      <a:pt x="86696" y="154454"/>
                      <a:pt x="86963" y="154287"/>
                    </a:cubicBezTo>
                    <a:cubicBezTo>
                      <a:pt x="87730" y="153787"/>
                      <a:pt x="88297" y="153119"/>
                      <a:pt x="88764" y="152386"/>
                    </a:cubicBezTo>
                    <a:cubicBezTo>
                      <a:pt x="89431" y="151352"/>
                      <a:pt x="90098" y="150317"/>
                      <a:pt x="90799" y="149350"/>
                    </a:cubicBezTo>
                    <a:cubicBezTo>
                      <a:pt x="92233" y="147349"/>
                      <a:pt x="93200" y="145180"/>
                      <a:pt x="93667" y="142745"/>
                    </a:cubicBezTo>
                    <a:cubicBezTo>
                      <a:pt x="94134" y="140277"/>
                      <a:pt x="94735" y="137842"/>
                      <a:pt x="95235" y="135373"/>
                    </a:cubicBezTo>
                    <a:cubicBezTo>
                      <a:pt x="95669" y="133305"/>
                      <a:pt x="96036" y="131204"/>
                      <a:pt x="96369" y="129102"/>
                    </a:cubicBezTo>
                    <a:cubicBezTo>
                      <a:pt x="96570" y="128002"/>
                      <a:pt x="96636" y="126867"/>
                      <a:pt x="96803" y="125767"/>
                    </a:cubicBezTo>
                    <a:cubicBezTo>
                      <a:pt x="97103" y="123799"/>
                      <a:pt x="97437" y="121864"/>
                      <a:pt x="97770" y="119896"/>
                    </a:cubicBezTo>
                    <a:cubicBezTo>
                      <a:pt x="97971" y="118828"/>
                      <a:pt x="98137" y="117761"/>
                      <a:pt x="98438" y="116693"/>
                    </a:cubicBezTo>
                    <a:cubicBezTo>
                      <a:pt x="99805" y="111690"/>
                      <a:pt x="101606" y="106853"/>
                      <a:pt x="103841" y="102183"/>
                    </a:cubicBezTo>
                    <a:cubicBezTo>
                      <a:pt x="104442" y="100915"/>
                      <a:pt x="105009" y="99648"/>
                      <a:pt x="106043" y="98681"/>
                    </a:cubicBezTo>
                    <a:cubicBezTo>
                      <a:pt x="107077" y="97680"/>
                      <a:pt x="107911" y="96512"/>
                      <a:pt x="108678" y="95345"/>
                    </a:cubicBezTo>
                    <a:cubicBezTo>
                      <a:pt x="111814" y="90541"/>
                      <a:pt x="114215" y="85371"/>
                      <a:pt x="116717" y="80234"/>
                    </a:cubicBezTo>
                    <a:cubicBezTo>
                      <a:pt x="117184" y="79300"/>
                      <a:pt x="117618" y="78299"/>
                      <a:pt x="118018" y="77332"/>
                    </a:cubicBezTo>
                    <a:cubicBezTo>
                      <a:pt x="119286" y="74096"/>
                      <a:pt x="120020" y="70727"/>
                      <a:pt x="120653" y="67291"/>
                    </a:cubicBezTo>
                    <a:cubicBezTo>
                      <a:pt x="121154" y="64289"/>
                      <a:pt x="121621" y="61287"/>
                      <a:pt x="121521" y="58218"/>
                    </a:cubicBezTo>
                    <a:cubicBezTo>
                      <a:pt x="121454" y="56817"/>
                      <a:pt x="121421" y="55383"/>
                      <a:pt x="121387" y="53982"/>
                    </a:cubicBezTo>
                    <a:cubicBezTo>
                      <a:pt x="121321" y="51280"/>
                      <a:pt x="121120" y="48578"/>
                      <a:pt x="120620" y="45943"/>
                    </a:cubicBezTo>
                    <a:cubicBezTo>
                      <a:pt x="119953" y="42207"/>
                      <a:pt x="118986" y="38537"/>
                      <a:pt x="117118" y="35202"/>
                    </a:cubicBezTo>
                    <a:cubicBezTo>
                      <a:pt x="116083" y="33400"/>
                      <a:pt x="115149" y="31566"/>
                      <a:pt x="114082" y="29765"/>
                    </a:cubicBezTo>
                    <a:cubicBezTo>
                      <a:pt x="111747" y="25795"/>
                      <a:pt x="109112" y="22059"/>
                      <a:pt x="105609" y="18990"/>
                    </a:cubicBezTo>
                    <a:cubicBezTo>
                      <a:pt x="103241" y="16922"/>
                      <a:pt x="100973" y="14720"/>
                      <a:pt x="98638" y="12586"/>
                    </a:cubicBezTo>
                    <a:cubicBezTo>
                      <a:pt x="97437" y="11518"/>
                      <a:pt x="96336" y="10351"/>
                      <a:pt x="95068" y="9383"/>
                    </a:cubicBezTo>
                    <a:cubicBezTo>
                      <a:pt x="92233" y="7215"/>
                      <a:pt x="89098" y="5514"/>
                      <a:pt x="85962" y="3913"/>
                    </a:cubicBezTo>
                    <a:cubicBezTo>
                      <a:pt x="84628" y="3212"/>
                      <a:pt x="83227" y="2645"/>
                      <a:pt x="81826" y="2011"/>
                    </a:cubicBezTo>
                    <a:cubicBezTo>
                      <a:pt x="79591" y="1011"/>
                      <a:pt x="77222" y="444"/>
                      <a:pt x="74787" y="10"/>
                    </a:cubicBezTo>
                    <a:cubicBezTo>
                      <a:pt x="74754" y="3"/>
                      <a:pt x="74721" y="1"/>
                      <a:pt x="7468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09;p32"/>
              <p:cNvSpPr/>
              <p:nvPr/>
            </p:nvSpPr>
            <p:spPr>
              <a:xfrm>
                <a:off x="3889363" y="2897697"/>
                <a:ext cx="1361313" cy="45821"/>
              </a:xfrm>
              <a:custGeom>
                <a:avLst/>
                <a:gdLst/>
                <a:ahLst/>
                <a:cxnLst/>
                <a:rect l="l" t="t" r="r" b="b"/>
                <a:pathLst>
                  <a:path w="90198" h="3036" extrusionOk="0">
                    <a:moveTo>
                      <a:pt x="63746" y="1"/>
                    </a:moveTo>
                    <a:cubicBezTo>
                      <a:pt x="61211" y="34"/>
                      <a:pt x="58675" y="134"/>
                      <a:pt x="56140" y="234"/>
                    </a:cubicBezTo>
                    <a:cubicBezTo>
                      <a:pt x="55640" y="234"/>
                      <a:pt x="55148" y="226"/>
                      <a:pt x="54660" y="226"/>
                    </a:cubicBezTo>
                    <a:cubicBezTo>
                      <a:pt x="54172" y="226"/>
                      <a:pt x="53688" y="234"/>
                      <a:pt x="53205" y="268"/>
                    </a:cubicBezTo>
                    <a:cubicBezTo>
                      <a:pt x="49496" y="513"/>
                      <a:pt x="45806" y="596"/>
                      <a:pt x="42107" y="596"/>
                    </a:cubicBezTo>
                    <a:cubicBezTo>
                      <a:pt x="40782" y="596"/>
                      <a:pt x="39456" y="585"/>
                      <a:pt x="38127" y="568"/>
                    </a:cubicBezTo>
                    <a:cubicBezTo>
                      <a:pt x="36449" y="549"/>
                      <a:pt x="34771" y="544"/>
                      <a:pt x="33093" y="544"/>
                    </a:cubicBezTo>
                    <a:cubicBezTo>
                      <a:pt x="30378" y="544"/>
                      <a:pt x="27663" y="559"/>
                      <a:pt x="24948" y="559"/>
                    </a:cubicBezTo>
                    <a:cubicBezTo>
                      <a:pt x="23270" y="559"/>
                      <a:pt x="21592" y="553"/>
                      <a:pt x="19914" y="534"/>
                    </a:cubicBezTo>
                    <a:cubicBezTo>
                      <a:pt x="15344" y="501"/>
                      <a:pt x="10775" y="368"/>
                      <a:pt x="6171" y="268"/>
                    </a:cubicBezTo>
                    <a:cubicBezTo>
                      <a:pt x="4670" y="234"/>
                      <a:pt x="3169" y="101"/>
                      <a:pt x="1668" y="67"/>
                    </a:cubicBezTo>
                    <a:cubicBezTo>
                      <a:pt x="1611" y="64"/>
                      <a:pt x="1554" y="62"/>
                      <a:pt x="1498" y="62"/>
                    </a:cubicBezTo>
                    <a:cubicBezTo>
                      <a:pt x="1026" y="62"/>
                      <a:pt x="566" y="178"/>
                      <a:pt x="0" y="268"/>
                    </a:cubicBezTo>
                    <a:cubicBezTo>
                      <a:pt x="300" y="1001"/>
                      <a:pt x="801" y="1035"/>
                      <a:pt x="1234" y="1068"/>
                    </a:cubicBezTo>
                    <a:cubicBezTo>
                      <a:pt x="1968" y="1168"/>
                      <a:pt x="2735" y="1202"/>
                      <a:pt x="3469" y="1302"/>
                    </a:cubicBezTo>
                    <a:cubicBezTo>
                      <a:pt x="8039" y="1869"/>
                      <a:pt x="12643" y="2069"/>
                      <a:pt x="17279" y="2136"/>
                    </a:cubicBezTo>
                    <a:cubicBezTo>
                      <a:pt x="24184" y="2236"/>
                      <a:pt x="31122" y="2269"/>
                      <a:pt x="38027" y="2302"/>
                    </a:cubicBezTo>
                    <a:cubicBezTo>
                      <a:pt x="39492" y="2316"/>
                      <a:pt x="40951" y="2324"/>
                      <a:pt x="42409" y="2324"/>
                    </a:cubicBezTo>
                    <a:cubicBezTo>
                      <a:pt x="44470" y="2324"/>
                      <a:pt x="46530" y="2308"/>
                      <a:pt x="48602" y="2269"/>
                    </a:cubicBezTo>
                    <a:cubicBezTo>
                      <a:pt x="53672" y="2169"/>
                      <a:pt x="58775" y="1969"/>
                      <a:pt x="63846" y="1835"/>
                    </a:cubicBezTo>
                    <a:cubicBezTo>
                      <a:pt x="64041" y="1832"/>
                      <a:pt x="64236" y="1830"/>
                      <a:pt x="64430" y="1830"/>
                    </a:cubicBezTo>
                    <a:cubicBezTo>
                      <a:pt x="66037" y="1830"/>
                      <a:pt x="67643" y="1943"/>
                      <a:pt x="69250" y="2002"/>
                    </a:cubicBezTo>
                    <a:cubicBezTo>
                      <a:pt x="69983" y="2002"/>
                      <a:pt x="70684" y="2002"/>
                      <a:pt x="71384" y="2069"/>
                    </a:cubicBezTo>
                    <a:cubicBezTo>
                      <a:pt x="72585" y="2136"/>
                      <a:pt x="73786" y="2269"/>
                      <a:pt x="75020" y="2336"/>
                    </a:cubicBezTo>
                    <a:cubicBezTo>
                      <a:pt x="77155" y="2469"/>
                      <a:pt x="79257" y="2502"/>
                      <a:pt x="81392" y="2669"/>
                    </a:cubicBezTo>
                    <a:cubicBezTo>
                      <a:pt x="83184" y="2823"/>
                      <a:pt x="84957" y="3035"/>
                      <a:pt x="86740" y="3035"/>
                    </a:cubicBezTo>
                    <a:cubicBezTo>
                      <a:pt x="87280" y="3035"/>
                      <a:pt x="87821" y="3016"/>
                      <a:pt x="88363" y="2969"/>
                    </a:cubicBezTo>
                    <a:cubicBezTo>
                      <a:pt x="88764" y="2936"/>
                      <a:pt x="89231" y="2836"/>
                      <a:pt x="89531" y="2636"/>
                    </a:cubicBezTo>
                    <a:cubicBezTo>
                      <a:pt x="90198" y="2202"/>
                      <a:pt x="90064" y="1502"/>
                      <a:pt x="89331" y="1235"/>
                    </a:cubicBezTo>
                    <a:cubicBezTo>
                      <a:pt x="89097" y="1135"/>
                      <a:pt x="88864" y="1101"/>
                      <a:pt x="88630" y="1101"/>
                    </a:cubicBezTo>
                    <a:lnTo>
                      <a:pt x="87129" y="1101"/>
                    </a:lnTo>
                    <a:cubicBezTo>
                      <a:pt x="86629" y="1101"/>
                      <a:pt x="86120" y="1118"/>
                      <a:pt x="85611" y="1118"/>
                    </a:cubicBezTo>
                    <a:cubicBezTo>
                      <a:pt x="85103" y="1118"/>
                      <a:pt x="84594" y="1101"/>
                      <a:pt x="84094" y="1035"/>
                    </a:cubicBezTo>
                    <a:cubicBezTo>
                      <a:pt x="81759" y="768"/>
                      <a:pt x="79424" y="534"/>
                      <a:pt x="77022" y="534"/>
                    </a:cubicBezTo>
                    <a:cubicBezTo>
                      <a:pt x="76355" y="534"/>
                      <a:pt x="75688" y="501"/>
                      <a:pt x="74987" y="468"/>
                    </a:cubicBezTo>
                    <a:cubicBezTo>
                      <a:pt x="72976" y="326"/>
                      <a:pt x="70941" y="112"/>
                      <a:pt x="68902" y="112"/>
                    </a:cubicBezTo>
                    <a:cubicBezTo>
                      <a:pt x="68540" y="112"/>
                      <a:pt x="68178" y="119"/>
                      <a:pt x="67815" y="134"/>
                    </a:cubicBezTo>
                    <a:cubicBezTo>
                      <a:pt x="67625" y="144"/>
                      <a:pt x="67433" y="148"/>
                      <a:pt x="67241" y="148"/>
                    </a:cubicBezTo>
                    <a:cubicBezTo>
                      <a:pt x="66090" y="148"/>
                      <a:pt x="64918" y="1"/>
                      <a:pt x="637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0;p32"/>
              <p:cNvSpPr/>
              <p:nvPr/>
            </p:nvSpPr>
            <p:spPr>
              <a:xfrm>
                <a:off x="3819382" y="2354824"/>
                <a:ext cx="1568745" cy="34426"/>
              </a:xfrm>
              <a:custGeom>
                <a:avLst/>
                <a:gdLst/>
                <a:ahLst/>
                <a:cxnLst/>
                <a:rect l="l" t="t" r="r" b="b"/>
                <a:pathLst>
                  <a:path w="103942" h="2281" extrusionOk="0">
                    <a:moveTo>
                      <a:pt x="48472" y="1"/>
                    </a:moveTo>
                    <a:cubicBezTo>
                      <a:pt x="47703" y="1"/>
                      <a:pt x="46935" y="13"/>
                      <a:pt x="46167" y="46"/>
                    </a:cubicBezTo>
                    <a:cubicBezTo>
                      <a:pt x="42631" y="213"/>
                      <a:pt x="39095" y="246"/>
                      <a:pt x="35526" y="446"/>
                    </a:cubicBezTo>
                    <a:cubicBezTo>
                      <a:pt x="31523" y="680"/>
                      <a:pt x="27487" y="713"/>
                      <a:pt x="23484" y="780"/>
                    </a:cubicBezTo>
                    <a:cubicBezTo>
                      <a:pt x="20448" y="847"/>
                      <a:pt x="17380" y="913"/>
                      <a:pt x="14344" y="947"/>
                    </a:cubicBezTo>
                    <a:cubicBezTo>
                      <a:pt x="12143" y="947"/>
                      <a:pt x="9908" y="980"/>
                      <a:pt x="7706" y="980"/>
                    </a:cubicBezTo>
                    <a:cubicBezTo>
                      <a:pt x="5605" y="947"/>
                      <a:pt x="3503" y="880"/>
                      <a:pt x="1402" y="847"/>
                    </a:cubicBezTo>
                    <a:cubicBezTo>
                      <a:pt x="968" y="847"/>
                      <a:pt x="534" y="947"/>
                      <a:pt x="1" y="1013"/>
                    </a:cubicBezTo>
                    <a:cubicBezTo>
                      <a:pt x="301" y="1614"/>
                      <a:pt x="668" y="1680"/>
                      <a:pt x="1068" y="1714"/>
                    </a:cubicBezTo>
                    <a:cubicBezTo>
                      <a:pt x="1735" y="1747"/>
                      <a:pt x="2436" y="1714"/>
                      <a:pt x="3103" y="1781"/>
                    </a:cubicBezTo>
                    <a:cubicBezTo>
                      <a:pt x="7372" y="2214"/>
                      <a:pt x="11676" y="2147"/>
                      <a:pt x="15945" y="2181"/>
                    </a:cubicBezTo>
                    <a:cubicBezTo>
                      <a:pt x="22016" y="2181"/>
                      <a:pt x="28087" y="2014"/>
                      <a:pt x="34158" y="1881"/>
                    </a:cubicBezTo>
                    <a:cubicBezTo>
                      <a:pt x="36360" y="1847"/>
                      <a:pt x="38595" y="1580"/>
                      <a:pt x="40796" y="1547"/>
                    </a:cubicBezTo>
                    <a:cubicBezTo>
                      <a:pt x="42459" y="1517"/>
                      <a:pt x="44121" y="1505"/>
                      <a:pt x="45783" y="1505"/>
                    </a:cubicBezTo>
                    <a:cubicBezTo>
                      <a:pt x="49591" y="1505"/>
                      <a:pt x="53400" y="1567"/>
                      <a:pt x="57208" y="1614"/>
                    </a:cubicBezTo>
                    <a:cubicBezTo>
                      <a:pt x="61904" y="1711"/>
                      <a:pt x="66583" y="1844"/>
                      <a:pt x="71270" y="1844"/>
                    </a:cubicBezTo>
                    <a:cubicBezTo>
                      <a:pt x="73008" y="1844"/>
                      <a:pt x="74747" y="1826"/>
                      <a:pt x="76488" y="1781"/>
                    </a:cubicBezTo>
                    <a:cubicBezTo>
                      <a:pt x="78766" y="1725"/>
                      <a:pt x="81044" y="1697"/>
                      <a:pt x="83321" y="1697"/>
                    </a:cubicBezTo>
                    <a:cubicBezTo>
                      <a:pt x="89180" y="1697"/>
                      <a:pt x="95035" y="1878"/>
                      <a:pt x="100873" y="2214"/>
                    </a:cubicBezTo>
                    <a:cubicBezTo>
                      <a:pt x="101673" y="2248"/>
                      <a:pt x="102440" y="2248"/>
                      <a:pt x="103208" y="2281"/>
                    </a:cubicBezTo>
                    <a:cubicBezTo>
                      <a:pt x="103608" y="2281"/>
                      <a:pt x="103908" y="2181"/>
                      <a:pt x="103941" y="1714"/>
                    </a:cubicBezTo>
                    <a:cubicBezTo>
                      <a:pt x="103074" y="680"/>
                      <a:pt x="103074" y="713"/>
                      <a:pt x="101773" y="680"/>
                    </a:cubicBezTo>
                    <a:cubicBezTo>
                      <a:pt x="100506" y="646"/>
                      <a:pt x="99238" y="546"/>
                      <a:pt x="97970" y="513"/>
                    </a:cubicBezTo>
                    <a:cubicBezTo>
                      <a:pt x="93534" y="380"/>
                      <a:pt x="89097" y="246"/>
                      <a:pt x="84661" y="179"/>
                    </a:cubicBezTo>
                    <a:cubicBezTo>
                      <a:pt x="84346" y="176"/>
                      <a:pt x="84030" y="175"/>
                      <a:pt x="83714" y="175"/>
                    </a:cubicBezTo>
                    <a:cubicBezTo>
                      <a:pt x="80555" y="175"/>
                      <a:pt x="77374" y="313"/>
                      <a:pt x="74220" y="313"/>
                    </a:cubicBezTo>
                    <a:cubicBezTo>
                      <a:pt x="67982" y="279"/>
                      <a:pt x="61778" y="179"/>
                      <a:pt x="55574" y="146"/>
                    </a:cubicBezTo>
                    <a:cubicBezTo>
                      <a:pt x="53206" y="121"/>
                      <a:pt x="50839" y="1"/>
                      <a:pt x="484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1;p32"/>
              <p:cNvSpPr/>
              <p:nvPr/>
            </p:nvSpPr>
            <p:spPr>
              <a:xfrm>
                <a:off x="4100286" y="3361352"/>
                <a:ext cx="934920" cy="53518"/>
              </a:xfrm>
              <a:custGeom>
                <a:avLst/>
                <a:gdLst/>
                <a:ahLst/>
                <a:cxnLst/>
                <a:rect l="l" t="t" r="r" b="b"/>
                <a:pathLst>
                  <a:path w="61946" h="3546" extrusionOk="0">
                    <a:moveTo>
                      <a:pt x="60677" y="1"/>
                    </a:moveTo>
                    <a:cubicBezTo>
                      <a:pt x="58009" y="67"/>
                      <a:pt x="55340" y="201"/>
                      <a:pt x="52672" y="201"/>
                    </a:cubicBezTo>
                    <a:cubicBezTo>
                      <a:pt x="46768" y="201"/>
                      <a:pt x="40830" y="268"/>
                      <a:pt x="34926" y="501"/>
                    </a:cubicBezTo>
                    <a:cubicBezTo>
                      <a:pt x="31357" y="668"/>
                      <a:pt x="27787" y="701"/>
                      <a:pt x="24185" y="801"/>
                    </a:cubicBezTo>
                    <a:cubicBezTo>
                      <a:pt x="21349" y="868"/>
                      <a:pt x="18514" y="935"/>
                      <a:pt x="15679" y="968"/>
                    </a:cubicBezTo>
                    <a:cubicBezTo>
                      <a:pt x="13967" y="1008"/>
                      <a:pt x="12268" y="1146"/>
                      <a:pt x="10567" y="1146"/>
                    </a:cubicBezTo>
                    <a:cubicBezTo>
                      <a:pt x="9449" y="1146"/>
                      <a:pt x="8330" y="1086"/>
                      <a:pt x="7206" y="901"/>
                    </a:cubicBezTo>
                    <a:cubicBezTo>
                      <a:pt x="6953" y="869"/>
                      <a:pt x="6695" y="856"/>
                      <a:pt x="6435" y="856"/>
                    </a:cubicBezTo>
                    <a:cubicBezTo>
                      <a:pt x="5634" y="856"/>
                      <a:pt x="4810" y="976"/>
                      <a:pt x="4004" y="1001"/>
                    </a:cubicBezTo>
                    <a:cubicBezTo>
                      <a:pt x="3837" y="1012"/>
                      <a:pt x="3670" y="1016"/>
                      <a:pt x="3503" y="1016"/>
                    </a:cubicBezTo>
                    <a:cubicBezTo>
                      <a:pt x="3170" y="1016"/>
                      <a:pt x="2836" y="1001"/>
                      <a:pt x="2503" y="1001"/>
                    </a:cubicBezTo>
                    <a:cubicBezTo>
                      <a:pt x="1902" y="968"/>
                      <a:pt x="1335" y="935"/>
                      <a:pt x="735" y="935"/>
                    </a:cubicBezTo>
                    <a:cubicBezTo>
                      <a:pt x="709" y="933"/>
                      <a:pt x="685" y="931"/>
                      <a:pt x="661" y="931"/>
                    </a:cubicBezTo>
                    <a:cubicBezTo>
                      <a:pt x="314" y="931"/>
                      <a:pt x="163" y="1158"/>
                      <a:pt x="101" y="1502"/>
                    </a:cubicBezTo>
                    <a:cubicBezTo>
                      <a:pt x="1" y="2102"/>
                      <a:pt x="334" y="2636"/>
                      <a:pt x="1068" y="2736"/>
                    </a:cubicBezTo>
                    <a:cubicBezTo>
                      <a:pt x="1635" y="2803"/>
                      <a:pt x="2236" y="2803"/>
                      <a:pt x="2836" y="2836"/>
                    </a:cubicBezTo>
                    <a:cubicBezTo>
                      <a:pt x="4304" y="2903"/>
                      <a:pt x="5772" y="3003"/>
                      <a:pt x="7273" y="3070"/>
                    </a:cubicBezTo>
                    <a:cubicBezTo>
                      <a:pt x="8540" y="3136"/>
                      <a:pt x="9808" y="3170"/>
                      <a:pt x="11075" y="3236"/>
                    </a:cubicBezTo>
                    <a:cubicBezTo>
                      <a:pt x="11676" y="3270"/>
                      <a:pt x="12310" y="3370"/>
                      <a:pt x="12910" y="3403"/>
                    </a:cubicBezTo>
                    <a:cubicBezTo>
                      <a:pt x="14578" y="3436"/>
                      <a:pt x="16246" y="3436"/>
                      <a:pt x="17880" y="3470"/>
                    </a:cubicBezTo>
                    <a:cubicBezTo>
                      <a:pt x="18960" y="3497"/>
                      <a:pt x="20039" y="3546"/>
                      <a:pt x="21119" y="3546"/>
                    </a:cubicBezTo>
                    <a:cubicBezTo>
                      <a:pt x="21373" y="3546"/>
                      <a:pt x="21628" y="3543"/>
                      <a:pt x="21883" y="3537"/>
                    </a:cubicBezTo>
                    <a:cubicBezTo>
                      <a:pt x="24385" y="3436"/>
                      <a:pt x="26887" y="3303"/>
                      <a:pt x="29388" y="3203"/>
                    </a:cubicBezTo>
                    <a:cubicBezTo>
                      <a:pt x="31890" y="3103"/>
                      <a:pt x="34359" y="3070"/>
                      <a:pt x="36860" y="2903"/>
                    </a:cubicBezTo>
                    <a:cubicBezTo>
                      <a:pt x="40196" y="2636"/>
                      <a:pt x="43499" y="2302"/>
                      <a:pt x="46868" y="2302"/>
                    </a:cubicBezTo>
                    <a:cubicBezTo>
                      <a:pt x="47032" y="2306"/>
                      <a:pt x="47196" y="2308"/>
                      <a:pt x="47359" y="2308"/>
                    </a:cubicBezTo>
                    <a:cubicBezTo>
                      <a:pt x="48730" y="2308"/>
                      <a:pt x="50100" y="2192"/>
                      <a:pt x="51471" y="2102"/>
                    </a:cubicBezTo>
                    <a:cubicBezTo>
                      <a:pt x="52905" y="2035"/>
                      <a:pt x="54340" y="1935"/>
                      <a:pt x="55807" y="1869"/>
                    </a:cubicBezTo>
                    <a:cubicBezTo>
                      <a:pt x="55807" y="1902"/>
                      <a:pt x="55807" y="1935"/>
                      <a:pt x="55807" y="1969"/>
                    </a:cubicBezTo>
                    <a:cubicBezTo>
                      <a:pt x="56341" y="1969"/>
                      <a:pt x="56875" y="1977"/>
                      <a:pt x="57408" y="1977"/>
                    </a:cubicBezTo>
                    <a:cubicBezTo>
                      <a:pt x="57942" y="1977"/>
                      <a:pt x="58476" y="1969"/>
                      <a:pt x="59010" y="1935"/>
                    </a:cubicBezTo>
                    <a:cubicBezTo>
                      <a:pt x="59810" y="1902"/>
                      <a:pt x="60644" y="1735"/>
                      <a:pt x="61411" y="1535"/>
                    </a:cubicBezTo>
                    <a:cubicBezTo>
                      <a:pt x="61712" y="1502"/>
                      <a:pt x="61945" y="1268"/>
                      <a:pt x="61945" y="901"/>
                    </a:cubicBezTo>
                    <a:cubicBezTo>
                      <a:pt x="61912" y="534"/>
                      <a:pt x="61745" y="268"/>
                      <a:pt x="61445" y="134"/>
                    </a:cubicBezTo>
                    <a:cubicBezTo>
                      <a:pt x="61211" y="34"/>
                      <a:pt x="60911" y="1"/>
                      <a:pt x="606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2;p32"/>
              <p:cNvSpPr/>
              <p:nvPr/>
            </p:nvSpPr>
            <p:spPr>
              <a:xfrm>
                <a:off x="3867706" y="1900661"/>
                <a:ext cx="189818" cy="267665"/>
              </a:xfrm>
              <a:custGeom>
                <a:avLst/>
                <a:gdLst/>
                <a:ahLst/>
                <a:cxnLst/>
                <a:rect l="l" t="t" r="r" b="b"/>
                <a:pathLst>
                  <a:path w="12577" h="17735" extrusionOk="0">
                    <a:moveTo>
                      <a:pt x="11886" y="1"/>
                    </a:moveTo>
                    <a:cubicBezTo>
                      <a:pt x="11759" y="1"/>
                      <a:pt x="11617" y="67"/>
                      <a:pt x="11409" y="184"/>
                    </a:cubicBezTo>
                    <a:cubicBezTo>
                      <a:pt x="11209" y="318"/>
                      <a:pt x="11009" y="451"/>
                      <a:pt x="10842" y="618"/>
                    </a:cubicBezTo>
                    <a:cubicBezTo>
                      <a:pt x="9708" y="1785"/>
                      <a:pt x="8540" y="2953"/>
                      <a:pt x="7439" y="4187"/>
                    </a:cubicBezTo>
                    <a:cubicBezTo>
                      <a:pt x="6672" y="5054"/>
                      <a:pt x="6038" y="6022"/>
                      <a:pt x="5271" y="6889"/>
                    </a:cubicBezTo>
                    <a:cubicBezTo>
                      <a:pt x="2870" y="9591"/>
                      <a:pt x="1335" y="12760"/>
                      <a:pt x="168" y="16129"/>
                    </a:cubicBezTo>
                    <a:cubicBezTo>
                      <a:pt x="34" y="16496"/>
                      <a:pt x="1" y="16896"/>
                      <a:pt x="34" y="17263"/>
                    </a:cubicBezTo>
                    <a:cubicBezTo>
                      <a:pt x="34" y="17430"/>
                      <a:pt x="268" y="17730"/>
                      <a:pt x="401" y="17730"/>
                    </a:cubicBezTo>
                    <a:cubicBezTo>
                      <a:pt x="422" y="17733"/>
                      <a:pt x="442" y="17734"/>
                      <a:pt x="463" y="17734"/>
                    </a:cubicBezTo>
                    <a:cubicBezTo>
                      <a:pt x="681" y="17734"/>
                      <a:pt x="919" y="17585"/>
                      <a:pt x="1102" y="17463"/>
                    </a:cubicBezTo>
                    <a:cubicBezTo>
                      <a:pt x="1235" y="17330"/>
                      <a:pt x="1235" y="17063"/>
                      <a:pt x="1335" y="16896"/>
                    </a:cubicBezTo>
                    <a:cubicBezTo>
                      <a:pt x="1702" y="15962"/>
                      <a:pt x="2036" y="14995"/>
                      <a:pt x="2536" y="14161"/>
                    </a:cubicBezTo>
                    <a:cubicBezTo>
                      <a:pt x="4037" y="11592"/>
                      <a:pt x="5438" y="9024"/>
                      <a:pt x="7173" y="6622"/>
                    </a:cubicBezTo>
                    <a:cubicBezTo>
                      <a:pt x="8607" y="4654"/>
                      <a:pt x="10108" y="2819"/>
                      <a:pt x="11976" y="1318"/>
                    </a:cubicBezTo>
                    <a:cubicBezTo>
                      <a:pt x="12210" y="1118"/>
                      <a:pt x="12376" y="818"/>
                      <a:pt x="12576" y="551"/>
                    </a:cubicBezTo>
                    <a:cubicBezTo>
                      <a:pt x="12251" y="164"/>
                      <a:pt x="12086" y="1"/>
                      <a:pt x="118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3;p32"/>
              <p:cNvSpPr/>
              <p:nvPr/>
            </p:nvSpPr>
            <p:spPr>
              <a:xfrm>
                <a:off x="4349482" y="1524629"/>
                <a:ext cx="399242" cy="45549"/>
              </a:xfrm>
              <a:custGeom>
                <a:avLst/>
                <a:gdLst/>
                <a:ahLst/>
                <a:cxnLst/>
                <a:rect l="l" t="t" r="r" b="b"/>
                <a:pathLst>
                  <a:path w="26453" h="3018" extrusionOk="0">
                    <a:moveTo>
                      <a:pt x="15928" y="0"/>
                    </a:moveTo>
                    <a:cubicBezTo>
                      <a:pt x="13645" y="0"/>
                      <a:pt x="11364" y="196"/>
                      <a:pt x="9107" y="416"/>
                    </a:cubicBezTo>
                    <a:cubicBezTo>
                      <a:pt x="6672" y="649"/>
                      <a:pt x="4270" y="1150"/>
                      <a:pt x="1835" y="1550"/>
                    </a:cubicBezTo>
                    <a:cubicBezTo>
                      <a:pt x="1335" y="1650"/>
                      <a:pt x="835" y="1850"/>
                      <a:pt x="368" y="2084"/>
                    </a:cubicBezTo>
                    <a:cubicBezTo>
                      <a:pt x="167" y="2184"/>
                      <a:pt x="101" y="2484"/>
                      <a:pt x="1" y="2717"/>
                    </a:cubicBezTo>
                    <a:cubicBezTo>
                      <a:pt x="234" y="2818"/>
                      <a:pt x="434" y="2918"/>
                      <a:pt x="668" y="3018"/>
                    </a:cubicBezTo>
                    <a:cubicBezTo>
                      <a:pt x="768" y="3018"/>
                      <a:pt x="868" y="2984"/>
                      <a:pt x="968" y="2951"/>
                    </a:cubicBezTo>
                    <a:cubicBezTo>
                      <a:pt x="1635" y="2851"/>
                      <a:pt x="2336" y="2717"/>
                      <a:pt x="3036" y="2584"/>
                    </a:cubicBezTo>
                    <a:cubicBezTo>
                      <a:pt x="5338" y="2217"/>
                      <a:pt x="7573" y="1783"/>
                      <a:pt x="9874" y="1450"/>
                    </a:cubicBezTo>
                    <a:cubicBezTo>
                      <a:pt x="11008" y="1283"/>
                      <a:pt x="12176" y="1383"/>
                      <a:pt x="13310" y="1283"/>
                    </a:cubicBezTo>
                    <a:cubicBezTo>
                      <a:pt x="14381" y="1157"/>
                      <a:pt x="15452" y="1091"/>
                      <a:pt x="16523" y="1091"/>
                    </a:cubicBezTo>
                    <a:cubicBezTo>
                      <a:pt x="17720" y="1091"/>
                      <a:pt x="18918" y="1174"/>
                      <a:pt x="20115" y="1350"/>
                    </a:cubicBezTo>
                    <a:cubicBezTo>
                      <a:pt x="21416" y="1517"/>
                      <a:pt x="22717" y="1783"/>
                      <a:pt x="24018" y="2017"/>
                    </a:cubicBezTo>
                    <a:cubicBezTo>
                      <a:pt x="24551" y="2117"/>
                      <a:pt x="25085" y="2250"/>
                      <a:pt x="25586" y="2317"/>
                    </a:cubicBezTo>
                    <a:cubicBezTo>
                      <a:pt x="25673" y="2337"/>
                      <a:pt x="25757" y="2348"/>
                      <a:pt x="25836" y="2348"/>
                    </a:cubicBezTo>
                    <a:cubicBezTo>
                      <a:pt x="26145" y="2348"/>
                      <a:pt x="26373" y="2182"/>
                      <a:pt x="26453" y="1783"/>
                    </a:cubicBezTo>
                    <a:cubicBezTo>
                      <a:pt x="26186" y="1150"/>
                      <a:pt x="25586" y="1116"/>
                      <a:pt x="25052" y="1016"/>
                    </a:cubicBezTo>
                    <a:cubicBezTo>
                      <a:pt x="23551" y="749"/>
                      <a:pt x="22016" y="516"/>
                      <a:pt x="20515" y="316"/>
                    </a:cubicBezTo>
                    <a:cubicBezTo>
                      <a:pt x="18990" y="88"/>
                      <a:pt x="17458" y="0"/>
                      <a:pt x="159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4;p32"/>
              <p:cNvSpPr/>
              <p:nvPr/>
            </p:nvSpPr>
            <p:spPr>
              <a:xfrm>
                <a:off x="3861669" y="2514587"/>
                <a:ext cx="78556" cy="290123"/>
              </a:xfrm>
              <a:custGeom>
                <a:avLst/>
                <a:gdLst/>
                <a:ahLst/>
                <a:cxnLst/>
                <a:rect l="l" t="t" r="r" b="b"/>
                <a:pathLst>
                  <a:path w="5205" h="19223" extrusionOk="0">
                    <a:moveTo>
                      <a:pt x="668" y="1"/>
                    </a:moveTo>
                    <a:cubicBezTo>
                      <a:pt x="267" y="234"/>
                      <a:pt x="34" y="568"/>
                      <a:pt x="1" y="1002"/>
                    </a:cubicBezTo>
                    <a:cubicBezTo>
                      <a:pt x="1" y="1936"/>
                      <a:pt x="1" y="2836"/>
                      <a:pt x="67" y="3737"/>
                    </a:cubicBezTo>
                    <a:cubicBezTo>
                      <a:pt x="167" y="4537"/>
                      <a:pt x="401" y="5305"/>
                      <a:pt x="534" y="6105"/>
                    </a:cubicBezTo>
                    <a:cubicBezTo>
                      <a:pt x="834" y="8040"/>
                      <a:pt x="1268" y="9975"/>
                      <a:pt x="1835" y="11876"/>
                    </a:cubicBezTo>
                    <a:cubicBezTo>
                      <a:pt x="2402" y="13677"/>
                      <a:pt x="2803" y="15512"/>
                      <a:pt x="3303" y="17347"/>
                    </a:cubicBezTo>
                    <a:cubicBezTo>
                      <a:pt x="3436" y="17814"/>
                      <a:pt x="3636" y="18281"/>
                      <a:pt x="3837" y="18748"/>
                    </a:cubicBezTo>
                    <a:cubicBezTo>
                      <a:pt x="3968" y="19037"/>
                      <a:pt x="4162" y="19223"/>
                      <a:pt x="4451" y="19223"/>
                    </a:cubicBezTo>
                    <a:cubicBezTo>
                      <a:pt x="4528" y="19223"/>
                      <a:pt x="4612" y="19209"/>
                      <a:pt x="4704" y="19181"/>
                    </a:cubicBezTo>
                    <a:cubicBezTo>
                      <a:pt x="5071" y="19014"/>
                      <a:pt x="5204" y="18681"/>
                      <a:pt x="5071" y="18214"/>
                    </a:cubicBezTo>
                    <a:cubicBezTo>
                      <a:pt x="4837" y="17280"/>
                      <a:pt x="4604" y="16312"/>
                      <a:pt x="4337" y="15378"/>
                    </a:cubicBezTo>
                    <a:cubicBezTo>
                      <a:pt x="3036" y="10875"/>
                      <a:pt x="2135" y="6272"/>
                      <a:pt x="1368" y="1635"/>
                    </a:cubicBezTo>
                    <a:cubicBezTo>
                      <a:pt x="1268" y="1068"/>
                      <a:pt x="1135" y="468"/>
                      <a:pt x="6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5;p32"/>
              <p:cNvSpPr/>
              <p:nvPr/>
            </p:nvSpPr>
            <p:spPr>
              <a:xfrm>
                <a:off x="4181842" y="3511382"/>
                <a:ext cx="77047" cy="248951"/>
              </a:xfrm>
              <a:custGeom>
                <a:avLst/>
                <a:gdLst/>
                <a:ahLst/>
                <a:cxnLst/>
                <a:rect l="l" t="t" r="r" b="b"/>
                <a:pathLst>
                  <a:path w="5105" h="16495" extrusionOk="0">
                    <a:moveTo>
                      <a:pt x="268" y="0"/>
                    </a:moveTo>
                    <a:cubicBezTo>
                      <a:pt x="67" y="234"/>
                      <a:pt x="1" y="434"/>
                      <a:pt x="1" y="634"/>
                    </a:cubicBezTo>
                    <a:cubicBezTo>
                      <a:pt x="34" y="1134"/>
                      <a:pt x="67" y="1635"/>
                      <a:pt x="201" y="2102"/>
                    </a:cubicBezTo>
                    <a:cubicBezTo>
                      <a:pt x="401" y="3169"/>
                      <a:pt x="668" y="4170"/>
                      <a:pt x="901" y="5237"/>
                    </a:cubicBezTo>
                    <a:cubicBezTo>
                      <a:pt x="1001" y="5704"/>
                      <a:pt x="1035" y="6205"/>
                      <a:pt x="1168" y="6705"/>
                    </a:cubicBezTo>
                    <a:cubicBezTo>
                      <a:pt x="1435" y="7739"/>
                      <a:pt x="1769" y="8740"/>
                      <a:pt x="2035" y="9774"/>
                    </a:cubicBezTo>
                    <a:cubicBezTo>
                      <a:pt x="2536" y="11642"/>
                      <a:pt x="2969" y="13543"/>
                      <a:pt x="3436" y="15444"/>
                    </a:cubicBezTo>
                    <a:cubicBezTo>
                      <a:pt x="3651" y="16197"/>
                      <a:pt x="3931" y="16495"/>
                      <a:pt x="4573" y="16495"/>
                    </a:cubicBezTo>
                    <a:cubicBezTo>
                      <a:pt x="4728" y="16495"/>
                      <a:pt x="4903" y="16478"/>
                      <a:pt x="5104" y="16445"/>
                    </a:cubicBezTo>
                    <a:cubicBezTo>
                      <a:pt x="5071" y="16112"/>
                      <a:pt x="5038" y="15745"/>
                      <a:pt x="4971" y="15444"/>
                    </a:cubicBezTo>
                    <a:cubicBezTo>
                      <a:pt x="4704" y="14477"/>
                      <a:pt x="4437" y="13543"/>
                      <a:pt x="4170" y="12609"/>
                    </a:cubicBezTo>
                    <a:cubicBezTo>
                      <a:pt x="3637" y="10774"/>
                      <a:pt x="3103" y="8940"/>
                      <a:pt x="2603" y="7072"/>
                    </a:cubicBezTo>
                    <a:cubicBezTo>
                      <a:pt x="2469" y="6672"/>
                      <a:pt x="2302" y="6238"/>
                      <a:pt x="2169" y="5838"/>
                    </a:cubicBezTo>
                    <a:cubicBezTo>
                      <a:pt x="1669" y="4136"/>
                      <a:pt x="1168" y="2435"/>
                      <a:pt x="634" y="734"/>
                    </a:cubicBezTo>
                    <a:cubicBezTo>
                      <a:pt x="568" y="500"/>
                      <a:pt x="401" y="234"/>
                      <a:pt x="2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6;p32"/>
              <p:cNvSpPr/>
              <p:nvPr/>
            </p:nvSpPr>
            <p:spPr>
              <a:xfrm>
                <a:off x="4006158" y="3032061"/>
                <a:ext cx="75523" cy="157837"/>
              </a:xfrm>
              <a:custGeom>
                <a:avLst/>
                <a:gdLst/>
                <a:ahLst/>
                <a:cxnLst/>
                <a:rect l="l" t="t" r="r" b="b"/>
                <a:pathLst>
                  <a:path w="5004" h="10458" extrusionOk="0">
                    <a:moveTo>
                      <a:pt x="841" y="1"/>
                    </a:moveTo>
                    <a:cubicBezTo>
                      <a:pt x="817" y="1"/>
                      <a:pt x="793" y="2"/>
                      <a:pt x="767" y="4"/>
                    </a:cubicBezTo>
                    <a:cubicBezTo>
                      <a:pt x="400" y="71"/>
                      <a:pt x="0" y="404"/>
                      <a:pt x="0" y="771"/>
                    </a:cubicBezTo>
                    <a:cubicBezTo>
                      <a:pt x="0" y="1005"/>
                      <a:pt x="100" y="1305"/>
                      <a:pt x="200" y="1538"/>
                    </a:cubicBezTo>
                    <a:cubicBezTo>
                      <a:pt x="467" y="2139"/>
                      <a:pt x="834" y="2706"/>
                      <a:pt x="1101" y="3340"/>
                    </a:cubicBezTo>
                    <a:cubicBezTo>
                      <a:pt x="1901" y="5308"/>
                      <a:pt x="2669" y="7276"/>
                      <a:pt x="3469" y="9277"/>
                    </a:cubicBezTo>
                    <a:cubicBezTo>
                      <a:pt x="3603" y="9578"/>
                      <a:pt x="3703" y="9878"/>
                      <a:pt x="3903" y="10111"/>
                    </a:cubicBezTo>
                    <a:cubicBezTo>
                      <a:pt x="4047" y="10285"/>
                      <a:pt x="4317" y="10458"/>
                      <a:pt x="4473" y="10458"/>
                    </a:cubicBezTo>
                    <a:cubicBezTo>
                      <a:pt x="4497" y="10458"/>
                      <a:pt x="4519" y="10454"/>
                      <a:pt x="4537" y="10445"/>
                    </a:cubicBezTo>
                    <a:cubicBezTo>
                      <a:pt x="4770" y="10345"/>
                      <a:pt x="4870" y="10045"/>
                      <a:pt x="5004" y="9844"/>
                    </a:cubicBezTo>
                    <a:cubicBezTo>
                      <a:pt x="4904" y="9511"/>
                      <a:pt x="4837" y="9311"/>
                      <a:pt x="4770" y="9077"/>
                    </a:cubicBezTo>
                    <a:cubicBezTo>
                      <a:pt x="3869" y="6142"/>
                      <a:pt x="2735" y="3273"/>
                      <a:pt x="1434" y="504"/>
                    </a:cubicBezTo>
                    <a:cubicBezTo>
                      <a:pt x="1309" y="223"/>
                      <a:pt x="1185" y="1"/>
                      <a:pt x="8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7;p32"/>
              <p:cNvSpPr/>
              <p:nvPr/>
            </p:nvSpPr>
            <p:spPr>
              <a:xfrm>
                <a:off x="3937189" y="2818162"/>
                <a:ext cx="25174" cy="26638"/>
              </a:xfrm>
              <a:custGeom>
                <a:avLst/>
                <a:gdLst/>
                <a:ahLst/>
                <a:cxnLst/>
                <a:rect l="l" t="t" r="r" b="b"/>
                <a:pathLst>
                  <a:path w="1668" h="1765" extrusionOk="0">
                    <a:moveTo>
                      <a:pt x="701" y="0"/>
                    </a:moveTo>
                    <a:cubicBezTo>
                      <a:pt x="267" y="134"/>
                      <a:pt x="0" y="401"/>
                      <a:pt x="0" y="868"/>
                    </a:cubicBezTo>
                    <a:cubicBezTo>
                      <a:pt x="0" y="1268"/>
                      <a:pt x="267" y="1501"/>
                      <a:pt x="567" y="1668"/>
                    </a:cubicBezTo>
                    <a:cubicBezTo>
                      <a:pt x="678" y="1735"/>
                      <a:pt x="778" y="1764"/>
                      <a:pt x="869" y="1764"/>
                    </a:cubicBezTo>
                    <a:cubicBezTo>
                      <a:pt x="1049" y="1764"/>
                      <a:pt x="1190" y="1646"/>
                      <a:pt x="1301" y="1468"/>
                    </a:cubicBezTo>
                    <a:cubicBezTo>
                      <a:pt x="1668" y="868"/>
                      <a:pt x="1535" y="501"/>
                      <a:pt x="7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8;p32"/>
              <p:cNvSpPr/>
              <p:nvPr/>
            </p:nvSpPr>
            <p:spPr>
              <a:xfrm>
                <a:off x="4092740" y="3224891"/>
                <a:ext cx="18141" cy="24752"/>
              </a:xfrm>
              <a:custGeom>
                <a:avLst/>
                <a:gdLst/>
                <a:ahLst/>
                <a:cxnLst/>
                <a:rect l="l" t="t" r="r" b="b"/>
                <a:pathLst>
                  <a:path w="1202" h="1640" extrusionOk="0">
                    <a:moveTo>
                      <a:pt x="651" y="0"/>
                    </a:moveTo>
                    <a:cubicBezTo>
                      <a:pt x="634" y="0"/>
                      <a:pt x="618" y="1"/>
                      <a:pt x="601" y="3"/>
                    </a:cubicBezTo>
                    <a:cubicBezTo>
                      <a:pt x="267" y="36"/>
                      <a:pt x="0" y="403"/>
                      <a:pt x="0" y="870"/>
                    </a:cubicBezTo>
                    <a:cubicBezTo>
                      <a:pt x="0" y="1345"/>
                      <a:pt x="181" y="1640"/>
                      <a:pt x="485" y="1640"/>
                    </a:cubicBezTo>
                    <a:cubicBezTo>
                      <a:pt x="501" y="1640"/>
                      <a:pt x="517" y="1639"/>
                      <a:pt x="534" y="1637"/>
                    </a:cubicBezTo>
                    <a:cubicBezTo>
                      <a:pt x="934" y="1604"/>
                      <a:pt x="1201" y="1237"/>
                      <a:pt x="1168" y="737"/>
                    </a:cubicBezTo>
                    <a:cubicBezTo>
                      <a:pt x="1168" y="293"/>
                      <a:pt x="957" y="0"/>
                      <a:pt x="6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19;p32"/>
              <p:cNvSpPr/>
              <p:nvPr/>
            </p:nvSpPr>
            <p:spPr>
              <a:xfrm>
                <a:off x="4260380" y="3787248"/>
                <a:ext cx="24178" cy="20164"/>
              </a:xfrm>
              <a:custGeom>
                <a:avLst/>
                <a:gdLst/>
                <a:ahLst/>
                <a:cxnLst/>
                <a:rect l="l" t="t" r="r" b="b"/>
                <a:pathLst>
                  <a:path w="1602" h="1336" extrusionOk="0">
                    <a:moveTo>
                      <a:pt x="634" y="1"/>
                    </a:moveTo>
                    <a:cubicBezTo>
                      <a:pt x="567" y="1"/>
                      <a:pt x="501" y="34"/>
                      <a:pt x="467" y="68"/>
                    </a:cubicBezTo>
                    <a:cubicBezTo>
                      <a:pt x="301" y="268"/>
                      <a:pt x="0" y="535"/>
                      <a:pt x="34" y="635"/>
                    </a:cubicBezTo>
                    <a:cubicBezTo>
                      <a:pt x="134" y="901"/>
                      <a:pt x="434" y="1068"/>
                      <a:pt x="668" y="1335"/>
                    </a:cubicBezTo>
                    <a:cubicBezTo>
                      <a:pt x="1034" y="1102"/>
                      <a:pt x="1335" y="968"/>
                      <a:pt x="1501" y="701"/>
                    </a:cubicBezTo>
                    <a:cubicBezTo>
                      <a:pt x="1602" y="568"/>
                      <a:pt x="1535" y="168"/>
                      <a:pt x="1435" y="101"/>
                    </a:cubicBezTo>
                    <a:cubicBezTo>
                      <a:pt x="1279" y="12"/>
                      <a:pt x="1094" y="12"/>
                      <a:pt x="908" y="12"/>
                    </a:cubicBezTo>
                    <a:lnTo>
                      <a:pt x="908" y="12"/>
                    </a:lnTo>
                    <a:cubicBezTo>
                      <a:pt x="816" y="12"/>
                      <a:pt x="723" y="12"/>
                      <a:pt x="6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0;p32"/>
              <p:cNvSpPr/>
              <p:nvPr/>
            </p:nvSpPr>
            <p:spPr>
              <a:xfrm>
                <a:off x="4553372" y="4191502"/>
                <a:ext cx="209439" cy="33943"/>
              </a:xfrm>
              <a:custGeom>
                <a:avLst/>
                <a:gdLst/>
                <a:ahLst/>
                <a:cxnLst/>
                <a:rect l="l" t="t" r="r" b="b"/>
                <a:pathLst>
                  <a:path w="13877" h="2249" extrusionOk="0">
                    <a:moveTo>
                      <a:pt x="601" y="1"/>
                    </a:moveTo>
                    <a:cubicBezTo>
                      <a:pt x="434" y="1"/>
                      <a:pt x="234" y="34"/>
                      <a:pt x="67" y="67"/>
                    </a:cubicBezTo>
                    <a:lnTo>
                      <a:pt x="0" y="268"/>
                    </a:lnTo>
                    <a:cubicBezTo>
                      <a:pt x="334" y="434"/>
                      <a:pt x="634" y="701"/>
                      <a:pt x="1001" y="768"/>
                    </a:cubicBezTo>
                    <a:cubicBezTo>
                      <a:pt x="1868" y="1001"/>
                      <a:pt x="2769" y="1202"/>
                      <a:pt x="3670" y="1302"/>
                    </a:cubicBezTo>
                    <a:cubicBezTo>
                      <a:pt x="6205" y="1635"/>
                      <a:pt x="8773" y="1902"/>
                      <a:pt x="11342" y="2169"/>
                    </a:cubicBezTo>
                    <a:cubicBezTo>
                      <a:pt x="11732" y="2218"/>
                      <a:pt x="12141" y="2249"/>
                      <a:pt x="12554" y="2249"/>
                    </a:cubicBezTo>
                    <a:cubicBezTo>
                      <a:pt x="12706" y="2249"/>
                      <a:pt x="12858" y="2245"/>
                      <a:pt x="13010" y="2236"/>
                    </a:cubicBezTo>
                    <a:cubicBezTo>
                      <a:pt x="13510" y="2236"/>
                      <a:pt x="13843" y="1969"/>
                      <a:pt x="13877" y="1268"/>
                    </a:cubicBezTo>
                    <a:cubicBezTo>
                      <a:pt x="13577" y="1168"/>
                      <a:pt x="13276" y="1001"/>
                      <a:pt x="12976" y="968"/>
                    </a:cubicBezTo>
                    <a:cubicBezTo>
                      <a:pt x="12242" y="868"/>
                      <a:pt x="11508" y="868"/>
                      <a:pt x="10775" y="801"/>
                    </a:cubicBezTo>
                    <a:cubicBezTo>
                      <a:pt x="7372" y="534"/>
                      <a:pt x="4003" y="268"/>
                      <a:pt x="6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1;p32"/>
              <p:cNvSpPr/>
              <p:nvPr/>
            </p:nvSpPr>
            <p:spPr>
              <a:xfrm>
                <a:off x="4775418" y="4208057"/>
                <a:ext cx="24646" cy="17205"/>
              </a:xfrm>
              <a:custGeom>
                <a:avLst/>
                <a:gdLst/>
                <a:ahLst/>
                <a:cxnLst/>
                <a:rect l="l" t="t" r="r" b="b"/>
                <a:pathLst>
                  <a:path w="1633" h="1140" extrusionOk="0">
                    <a:moveTo>
                      <a:pt x="580" y="1"/>
                    </a:moveTo>
                    <a:cubicBezTo>
                      <a:pt x="227" y="1"/>
                      <a:pt x="0" y="195"/>
                      <a:pt x="31" y="505"/>
                    </a:cubicBezTo>
                    <a:cubicBezTo>
                      <a:pt x="31" y="872"/>
                      <a:pt x="365" y="1139"/>
                      <a:pt x="865" y="1139"/>
                    </a:cubicBezTo>
                    <a:cubicBezTo>
                      <a:pt x="903" y="1139"/>
                      <a:pt x="943" y="1139"/>
                      <a:pt x="984" y="1139"/>
                    </a:cubicBezTo>
                    <a:cubicBezTo>
                      <a:pt x="1231" y="1139"/>
                      <a:pt x="1508" y="1115"/>
                      <a:pt x="1566" y="772"/>
                    </a:cubicBezTo>
                    <a:cubicBezTo>
                      <a:pt x="1632" y="405"/>
                      <a:pt x="1165" y="4"/>
                      <a:pt x="665" y="4"/>
                    </a:cubicBezTo>
                    <a:cubicBezTo>
                      <a:pt x="636" y="2"/>
                      <a:pt x="608" y="1"/>
                      <a:pt x="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2;p32"/>
              <p:cNvSpPr/>
              <p:nvPr/>
            </p:nvSpPr>
            <p:spPr>
              <a:xfrm>
                <a:off x="4457222" y="3964458"/>
                <a:ext cx="239639" cy="30442"/>
              </a:xfrm>
              <a:custGeom>
                <a:avLst/>
                <a:gdLst/>
                <a:ahLst/>
                <a:cxnLst/>
                <a:rect l="l" t="t" r="r" b="b"/>
                <a:pathLst>
                  <a:path w="15878" h="2017" extrusionOk="0">
                    <a:moveTo>
                      <a:pt x="1034" y="1"/>
                    </a:moveTo>
                    <a:cubicBezTo>
                      <a:pt x="667" y="1"/>
                      <a:pt x="334" y="67"/>
                      <a:pt x="0" y="101"/>
                    </a:cubicBezTo>
                    <a:cubicBezTo>
                      <a:pt x="100" y="368"/>
                      <a:pt x="234" y="568"/>
                      <a:pt x="400" y="601"/>
                    </a:cubicBezTo>
                    <a:cubicBezTo>
                      <a:pt x="767" y="734"/>
                      <a:pt x="1168" y="868"/>
                      <a:pt x="1601" y="901"/>
                    </a:cubicBezTo>
                    <a:cubicBezTo>
                      <a:pt x="3402" y="1101"/>
                      <a:pt x="5237" y="1268"/>
                      <a:pt x="7072" y="1435"/>
                    </a:cubicBezTo>
                    <a:cubicBezTo>
                      <a:pt x="9407" y="1635"/>
                      <a:pt x="11775" y="1802"/>
                      <a:pt x="14143" y="2002"/>
                    </a:cubicBezTo>
                    <a:cubicBezTo>
                      <a:pt x="14244" y="2013"/>
                      <a:pt x="14344" y="2017"/>
                      <a:pt x="14442" y="2017"/>
                    </a:cubicBezTo>
                    <a:cubicBezTo>
                      <a:pt x="14640" y="2017"/>
                      <a:pt x="14833" y="2002"/>
                      <a:pt x="15011" y="2002"/>
                    </a:cubicBezTo>
                    <a:cubicBezTo>
                      <a:pt x="15411" y="2002"/>
                      <a:pt x="15711" y="1835"/>
                      <a:pt x="15878" y="1402"/>
                    </a:cubicBezTo>
                    <a:cubicBezTo>
                      <a:pt x="15544" y="901"/>
                      <a:pt x="15111" y="734"/>
                      <a:pt x="14577" y="701"/>
                    </a:cubicBezTo>
                    <a:cubicBezTo>
                      <a:pt x="11942" y="534"/>
                      <a:pt x="9307" y="334"/>
                      <a:pt x="6671" y="201"/>
                    </a:cubicBezTo>
                    <a:cubicBezTo>
                      <a:pt x="4803" y="101"/>
                      <a:pt x="2902" y="67"/>
                      <a:pt x="10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3;p32"/>
              <p:cNvSpPr/>
              <p:nvPr/>
            </p:nvSpPr>
            <p:spPr>
              <a:xfrm>
                <a:off x="4710946" y="3980652"/>
                <a:ext cx="31724" cy="15032"/>
              </a:xfrm>
              <a:custGeom>
                <a:avLst/>
                <a:gdLst/>
                <a:ahLst/>
                <a:cxnLst/>
                <a:rect l="l" t="t" r="r" b="b"/>
                <a:pathLst>
                  <a:path w="2102" h="996" extrusionOk="0">
                    <a:moveTo>
                      <a:pt x="872" y="0"/>
                    </a:moveTo>
                    <a:cubicBezTo>
                      <a:pt x="707" y="0"/>
                      <a:pt x="542" y="36"/>
                      <a:pt x="367" y="128"/>
                    </a:cubicBezTo>
                    <a:cubicBezTo>
                      <a:pt x="200" y="229"/>
                      <a:pt x="133" y="495"/>
                      <a:pt x="0" y="662"/>
                    </a:cubicBezTo>
                    <a:cubicBezTo>
                      <a:pt x="200" y="762"/>
                      <a:pt x="367" y="996"/>
                      <a:pt x="534" y="996"/>
                    </a:cubicBezTo>
                    <a:cubicBezTo>
                      <a:pt x="1067" y="929"/>
                      <a:pt x="1568" y="796"/>
                      <a:pt x="2102" y="295"/>
                    </a:cubicBezTo>
                    <a:cubicBezTo>
                      <a:pt x="1617" y="180"/>
                      <a:pt x="1244" y="0"/>
                      <a:pt x="8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4;p32"/>
              <p:cNvSpPr/>
              <p:nvPr/>
            </p:nvSpPr>
            <p:spPr>
              <a:xfrm>
                <a:off x="4368105" y="4259461"/>
                <a:ext cx="141492" cy="26336"/>
              </a:xfrm>
              <a:custGeom>
                <a:avLst/>
                <a:gdLst/>
                <a:ahLst/>
                <a:cxnLst/>
                <a:rect l="l" t="t" r="r" b="b"/>
                <a:pathLst>
                  <a:path w="9375" h="1745" extrusionOk="0">
                    <a:moveTo>
                      <a:pt x="1235" y="1"/>
                    </a:moveTo>
                    <a:cubicBezTo>
                      <a:pt x="801" y="1"/>
                      <a:pt x="368" y="101"/>
                      <a:pt x="1" y="435"/>
                    </a:cubicBezTo>
                    <a:cubicBezTo>
                      <a:pt x="234" y="1035"/>
                      <a:pt x="768" y="968"/>
                      <a:pt x="1202" y="1035"/>
                    </a:cubicBezTo>
                    <a:cubicBezTo>
                      <a:pt x="3537" y="1268"/>
                      <a:pt x="5905" y="1502"/>
                      <a:pt x="8240" y="1735"/>
                    </a:cubicBezTo>
                    <a:cubicBezTo>
                      <a:pt x="8316" y="1741"/>
                      <a:pt x="8392" y="1745"/>
                      <a:pt x="8465" y="1745"/>
                    </a:cubicBezTo>
                    <a:cubicBezTo>
                      <a:pt x="8843" y="1745"/>
                      <a:pt x="9179" y="1648"/>
                      <a:pt x="9374" y="1202"/>
                    </a:cubicBezTo>
                    <a:cubicBezTo>
                      <a:pt x="9207" y="435"/>
                      <a:pt x="8607" y="234"/>
                      <a:pt x="7973" y="234"/>
                    </a:cubicBezTo>
                    <a:cubicBezTo>
                      <a:pt x="5738" y="101"/>
                      <a:pt x="3470" y="68"/>
                      <a:pt x="12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5;p32"/>
              <p:cNvSpPr/>
              <p:nvPr/>
            </p:nvSpPr>
            <p:spPr>
              <a:xfrm>
                <a:off x="4522162" y="4272395"/>
                <a:ext cx="30713" cy="18186"/>
              </a:xfrm>
              <a:custGeom>
                <a:avLst/>
                <a:gdLst/>
                <a:ahLst/>
                <a:cxnLst/>
                <a:rect l="l" t="t" r="r" b="b"/>
                <a:pathLst>
                  <a:path w="2035" h="1205" extrusionOk="0">
                    <a:moveTo>
                      <a:pt x="977" y="0"/>
                    </a:moveTo>
                    <a:cubicBezTo>
                      <a:pt x="740" y="0"/>
                      <a:pt x="501" y="89"/>
                      <a:pt x="300" y="278"/>
                    </a:cubicBezTo>
                    <a:cubicBezTo>
                      <a:pt x="0" y="578"/>
                      <a:pt x="67" y="945"/>
                      <a:pt x="500" y="1112"/>
                    </a:cubicBezTo>
                    <a:cubicBezTo>
                      <a:pt x="679" y="1175"/>
                      <a:pt x="851" y="1205"/>
                      <a:pt x="1017" y="1205"/>
                    </a:cubicBezTo>
                    <a:cubicBezTo>
                      <a:pt x="1379" y="1205"/>
                      <a:pt x="1715" y="1063"/>
                      <a:pt x="2035" y="812"/>
                    </a:cubicBezTo>
                    <a:cubicBezTo>
                      <a:pt x="1841" y="295"/>
                      <a:pt x="1411" y="0"/>
                      <a:pt x="9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6;p32"/>
              <p:cNvSpPr/>
              <p:nvPr/>
            </p:nvSpPr>
            <p:spPr>
              <a:xfrm>
                <a:off x="4490439" y="4048731"/>
                <a:ext cx="188309" cy="31136"/>
              </a:xfrm>
              <a:custGeom>
                <a:avLst/>
                <a:gdLst/>
                <a:ahLst/>
                <a:cxnLst/>
                <a:rect l="l" t="t" r="r" b="b"/>
                <a:pathLst>
                  <a:path w="12477" h="2063" extrusionOk="0">
                    <a:moveTo>
                      <a:pt x="942" y="1"/>
                    </a:moveTo>
                    <a:cubicBezTo>
                      <a:pt x="510" y="1"/>
                      <a:pt x="154" y="113"/>
                      <a:pt x="101" y="354"/>
                    </a:cubicBezTo>
                    <a:cubicBezTo>
                      <a:pt x="1" y="721"/>
                      <a:pt x="434" y="1088"/>
                      <a:pt x="1068" y="1188"/>
                    </a:cubicBezTo>
                    <a:cubicBezTo>
                      <a:pt x="1869" y="1322"/>
                      <a:pt x="2636" y="1422"/>
                      <a:pt x="3436" y="1488"/>
                    </a:cubicBezTo>
                    <a:cubicBezTo>
                      <a:pt x="5905" y="1688"/>
                      <a:pt x="8407" y="1889"/>
                      <a:pt x="10875" y="2055"/>
                    </a:cubicBezTo>
                    <a:cubicBezTo>
                      <a:pt x="10945" y="2060"/>
                      <a:pt x="11015" y="2062"/>
                      <a:pt x="11086" y="2062"/>
                    </a:cubicBezTo>
                    <a:cubicBezTo>
                      <a:pt x="11524" y="2062"/>
                      <a:pt x="11984" y="1984"/>
                      <a:pt x="12443" y="1955"/>
                    </a:cubicBezTo>
                    <a:cubicBezTo>
                      <a:pt x="12443" y="1889"/>
                      <a:pt x="12443" y="1789"/>
                      <a:pt x="12476" y="1722"/>
                    </a:cubicBezTo>
                    <a:cubicBezTo>
                      <a:pt x="12076" y="1388"/>
                      <a:pt x="11609" y="1255"/>
                      <a:pt x="11109" y="1188"/>
                    </a:cubicBezTo>
                    <a:cubicBezTo>
                      <a:pt x="9541" y="988"/>
                      <a:pt x="7940" y="855"/>
                      <a:pt x="6338" y="654"/>
                    </a:cubicBezTo>
                    <a:cubicBezTo>
                      <a:pt x="4637" y="454"/>
                      <a:pt x="2969" y="254"/>
                      <a:pt x="1268" y="21"/>
                    </a:cubicBezTo>
                    <a:cubicBezTo>
                      <a:pt x="1157" y="8"/>
                      <a:pt x="1047" y="1"/>
                      <a:pt x="9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7;p32"/>
              <p:cNvSpPr/>
              <p:nvPr/>
            </p:nvSpPr>
            <p:spPr>
              <a:xfrm>
                <a:off x="4700366" y="4069498"/>
                <a:ext cx="24676" cy="16481"/>
              </a:xfrm>
              <a:custGeom>
                <a:avLst/>
                <a:gdLst/>
                <a:ahLst/>
                <a:cxnLst/>
                <a:rect l="l" t="t" r="r" b="b"/>
                <a:pathLst>
                  <a:path w="1635" h="1092" extrusionOk="0">
                    <a:moveTo>
                      <a:pt x="790" y="1"/>
                    </a:moveTo>
                    <a:cubicBezTo>
                      <a:pt x="653" y="1"/>
                      <a:pt x="506" y="49"/>
                      <a:pt x="334" y="146"/>
                    </a:cubicBezTo>
                    <a:cubicBezTo>
                      <a:pt x="201" y="246"/>
                      <a:pt x="1" y="479"/>
                      <a:pt x="34" y="579"/>
                    </a:cubicBezTo>
                    <a:cubicBezTo>
                      <a:pt x="101" y="779"/>
                      <a:pt x="267" y="1013"/>
                      <a:pt x="468" y="1046"/>
                    </a:cubicBezTo>
                    <a:cubicBezTo>
                      <a:pt x="568" y="1077"/>
                      <a:pt x="666" y="1092"/>
                      <a:pt x="762" y="1092"/>
                    </a:cubicBezTo>
                    <a:cubicBezTo>
                      <a:pt x="1083" y="1092"/>
                      <a:pt x="1379" y="928"/>
                      <a:pt x="1635" y="646"/>
                    </a:cubicBezTo>
                    <a:cubicBezTo>
                      <a:pt x="1318" y="216"/>
                      <a:pt x="1078" y="1"/>
                      <a:pt x="7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8;p32"/>
              <p:cNvSpPr/>
              <p:nvPr/>
            </p:nvSpPr>
            <p:spPr>
              <a:xfrm>
                <a:off x="3743863" y="2372496"/>
                <a:ext cx="24691" cy="24933"/>
              </a:xfrm>
              <a:custGeom>
                <a:avLst/>
                <a:gdLst/>
                <a:ahLst/>
                <a:cxnLst/>
                <a:rect l="l" t="t" r="r" b="b"/>
                <a:pathLst>
                  <a:path w="1636" h="1652" extrusionOk="0">
                    <a:moveTo>
                      <a:pt x="698" y="1"/>
                    </a:moveTo>
                    <a:cubicBezTo>
                      <a:pt x="665" y="1"/>
                      <a:pt x="633" y="3"/>
                      <a:pt x="601" y="9"/>
                    </a:cubicBezTo>
                    <a:cubicBezTo>
                      <a:pt x="268" y="42"/>
                      <a:pt x="1" y="476"/>
                      <a:pt x="101" y="910"/>
                    </a:cubicBezTo>
                    <a:cubicBezTo>
                      <a:pt x="134" y="1110"/>
                      <a:pt x="234" y="1343"/>
                      <a:pt x="301" y="1644"/>
                    </a:cubicBezTo>
                    <a:cubicBezTo>
                      <a:pt x="418" y="1644"/>
                      <a:pt x="535" y="1652"/>
                      <a:pt x="651" y="1652"/>
                    </a:cubicBezTo>
                    <a:cubicBezTo>
                      <a:pt x="768" y="1652"/>
                      <a:pt x="885" y="1644"/>
                      <a:pt x="1002" y="1610"/>
                    </a:cubicBezTo>
                    <a:cubicBezTo>
                      <a:pt x="1435" y="1544"/>
                      <a:pt x="1635" y="1177"/>
                      <a:pt x="1502" y="676"/>
                    </a:cubicBezTo>
                    <a:cubicBezTo>
                      <a:pt x="1411" y="311"/>
                      <a:pt x="1041" y="1"/>
                      <a:pt x="6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229;p32"/>
            <p:cNvSpPr/>
            <p:nvPr/>
          </p:nvSpPr>
          <p:spPr>
            <a:xfrm>
              <a:off x="5593592" y="1713634"/>
              <a:ext cx="1024848" cy="771644"/>
            </a:xfrm>
            <a:custGeom>
              <a:avLst/>
              <a:gdLst/>
              <a:ahLst/>
              <a:cxnLst/>
              <a:rect l="l" t="t" r="r" b="b"/>
              <a:pathLst>
                <a:path w="61645" h="34811" extrusionOk="0">
                  <a:moveTo>
                    <a:pt x="54323" y="0"/>
                  </a:moveTo>
                  <a:cubicBezTo>
                    <a:pt x="53924" y="0"/>
                    <a:pt x="53683" y="328"/>
                    <a:pt x="53705" y="920"/>
                  </a:cubicBezTo>
                  <a:cubicBezTo>
                    <a:pt x="53705" y="1153"/>
                    <a:pt x="53805" y="1454"/>
                    <a:pt x="53939" y="1654"/>
                  </a:cubicBezTo>
                  <a:cubicBezTo>
                    <a:pt x="54472" y="2288"/>
                    <a:pt x="55040" y="2888"/>
                    <a:pt x="55607" y="3488"/>
                  </a:cubicBezTo>
                  <a:cubicBezTo>
                    <a:pt x="56174" y="4122"/>
                    <a:pt x="56774" y="4723"/>
                    <a:pt x="57375" y="5323"/>
                  </a:cubicBezTo>
                  <a:cubicBezTo>
                    <a:pt x="57341" y="5423"/>
                    <a:pt x="57308" y="5490"/>
                    <a:pt x="57274" y="5557"/>
                  </a:cubicBezTo>
                  <a:lnTo>
                    <a:pt x="56774" y="5557"/>
                  </a:lnTo>
                  <a:cubicBezTo>
                    <a:pt x="55507" y="5390"/>
                    <a:pt x="54272" y="5256"/>
                    <a:pt x="53005" y="5056"/>
                  </a:cubicBezTo>
                  <a:cubicBezTo>
                    <a:pt x="50303" y="4681"/>
                    <a:pt x="47620" y="4437"/>
                    <a:pt x="44913" y="4437"/>
                  </a:cubicBezTo>
                  <a:cubicBezTo>
                    <a:pt x="44011" y="4437"/>
                    <a:pt x="43106" y="4464"/>
                    <a:pt x="42197" y="4523"/>
                  </a:cubicBezTo>
                  <a:cubicBezTo>
                    <a:pt x="38294" y="4823"/>
                    <a:pt x="34391" y="5156"/>
                    <a:pt x="30555" y="6190"/>
                  </a:cubicBezTo>
                  <a:cubicBezTo>
                    <a:pt x="26286" y="7358"/>
                    <a:pt x="22249" y="8892"/>
                    <a:pt x="18680" y="11561"/>
                  </a:cubicBezTo>
                  <a:cubicBezTo>
                    <a:pt x="18313" y="11828"/>
                    <a:pt x="17880" y="12095"/>
                    <a:pt x="17513" y="12361"/>
                  </a:cubicBezTo>
                  <a:cubicBezTo>
                    <a:pt x="12142" y="15997"/>
                    <a:pt x="7506" y="20401"/>
                    <a:pt x="4003" y="25871"/>
                  </a:cubicBezTo>
                  <a:cubicBezTo>
                    <a:pt x="2369" y="28406"/>
                    <a:pt x="934" y="31008"/>
                    <a:pt x="167" y="33944"/>
                  </a:cubicBezTo>
                  <a:cubicBezTo>
                    <a:pt x="100" y="34177"/>
                    <a:pt x="100" y="34411"/>
                    <a:pt x="0" y="34811"/>
                  </a:cubicBezTo>
                  <a:cubicBezTo>
                    <a:pt x="634" y="34377"/>
                    <a:pt x="801" y="33844"/>
                    <a:pt x="1034" y="33377"/>
                  </a:cubicBezTo>
                  <a:cubicBezTo>
                    <a:pt x="3369" y="28273"/>
                    <a:pt x="6472" y="23703"/>
                    <a:pt x="10541" y="19800"/>
                  </a:cubicBezTo>
                  <a:cubicBezTo>
                    <a:pt x="11375" y="19033"/>
                    <a:pt x="12209" y="18266"/>
                    <a:pt x="13010" y="17499"/>
                  </a:cubicBezTo>
                  <a:cubicBezTo>
                    <a:pt x="16145" y="14663"/>
                    <a:pt x="19714" y="12395"/>
                    <a:pt x="23417" y="10427"/>
                  </a:cubicBezTo>
                  <a:cubicBezTo>
                    <a:pt x="26886" y="8559"/>
                    <a:pt x="30756" y="7658"/>
                    <a:pt x="34625" y="6924"/>
                  </a:cubicBezTo>
                  <a:cubicBezTo>
                    <a:pt x="36693" y="6557"/>
                    <a:pt x="38828" y="6391"/>
                    <a:pt x="40963" y="6290"/>
                  </a:cubicBezTo>
                  <a:cubicBezTo>
                    <a:pt x="42300" y="6220"/>
                    <a:pt x="43647" y="6178"/>
                    <a:pt x="44993" y="6178"/>
                  </a:cubicBezTo>
                  <a:cubicBezTo>
                    <a:pt x="46199" y="6178"/>
                    <a:pt x="47404" y="6212"/>
                    <a:pt x="48602" y="6290"/>
                  </a:cubicBezTo>
                  <a:cubicBezTo>
                    <a:pt x="51604" y="6491"/>
                    <a:pt x="54573" y="6991"/>
                    <a:pt x="57575" y="7358"/>
                  </a:cubicBezTo>
                  <a:cubicBezTo>
                    <a:pt x="57641" y="7358"/>
                    <a:pt x="57708" y="7425"/>
                    <a:pt x="57842" y="7525"/>
                  </a:cubicBezTo>
                  <a:cubicBezTo>
                    <a:pt x="57608" y="7792"/>
                    <a:pt x="57408" y="8025"/>
                    <a:pt x="57174" y="8259"/>
                  </a:cubicBezTo>
                  <a:cubicBezTo>
                    <a:pt x="56240" y="9126"/>
                    <a:pt x="55306" y="9993"/>
                    <a:pt x="54406" y="10860"/>
                  </a:cubicBezTo>
                  <a:cubicBezTo>
                    <a:pt x="54106" y="11127"/>
                    <a:pt x="53839" y="11394"/>
                    <a:pt x="53639" y="11728"/>
                  </a:cubicBezTo>
                  <a:cubicBezTo>
                    <a:pt x="53438" y="12028"/>
                    <a:pt x="53205" y="12428"/>
                    <a:pt x="53505" y="12795"/>
                  </a:cubicBezTo>
                  <a:cubicBezTo>
                    <a:pt x="53726" y="13089"/>
                    <a:pt x="54019" y="13203"/>
                    <a:pt x="54344" y="13203"/>
                  </a:cubicBezTo>
                  <a:cubicBezTo>
                    <a:pt x="54461" y="13203"/>
                    <a:pt x="54582" y="13189"/>
                    <a:pt x="54706" y="13162"/>
                  </a:cubicBezTo>
                  <a:cubicBezTo>
                    <a:pt x="54939" y="13129"/>
                    <a:pt x="55173" y="12929"/>
                    <a:pt x="55373" y="12762"/>
                  </a:cubicBezTo>
                  <a:cubicBezTo>
                    <a:pt x="57274" y="11094"/>
                    <a:pt x="59142" y="9393"/>
                    <a:pt x="61044" y="7691"/>
                  </a:cubicBezTo>
                  <a:cubicBezTo>
                    <a:pt x="61644" y="7158"/>
                    <a:pt x="61644" y="6624"/>
                    <a:pt x="61044" y="6024"/>
                  </a:cubicBezTo>
                  <a:cubicBezTo>
                    <a:pt x="60644" y="5623"/>
                    <a:pt x="60143" y="5323"/>
                    <a:pt x="59810" y="4889"/>
                  </a:cubicBezTo>
                  <a:cubicBezTo>
                    <a:pt x="58575" y="3122"/>
                    <a:pt x="56674" y="2021"/>
                    <a:pt x="55273" y="420"/>
                  </a:cubicBezTo>
                  <a:cubicBezTo>
                    <a:pt x="55173" y="320"/>
                    <a:pt x="55073" y="286"/>
                    <a:pt x="54973" y="219"/>
                  </a:cubicBezTo>
                  <a:cubicBezTo>
                    <a:pt x="54729" y="71"/>
                    <a:pt x="54509" y="0"/>
                    <a:pt x="543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0;p32"/>
            <p:cNvSpPr/>
            <p:nvPr/>
          </p:nvSpPr>
          <p:spPr>
            <a:xfrm>
              <a:off x="3125596" y="4190792"/>
              <a:ext cx="486364" cy="1106005"/>
            </a:xfrm>
            <a:custGeom>
              <a:avLst/>
              <a:gdLst/>
              <a:ahLst/>
              <a:cxnLst/>
              <a:rect l="l" t="t" r="r" b="b"/>
              <a:pathLst>
                <a:path w="29255" h="49895" extrusionOk="0">
                  <a:moveTo>
                    <a:pt x="28352" y="0"/>
                  </a:moveTo>
                  <a:cubicBezTo>
                    <a:pt x="28098" y="0"/>
                    <a:pt x="27852" y="48"/>
                    <a:pt x="27620" y="110"/>
                  </a:cubicBezTo>
                  <a:cubicBezTo>
                    <a:pt x="26386" y="443"/>
                    <a:pt x="25151" y="777"/>
                    <a:pt x="23951" y="1244"/>
                  </a:cubicBezTo>
                  <a:cubicBezTo>
                    <a:pt x="22349" y="1844"/>
                    <a:pt x="21049" y="2845"/>
                    <a:pt x="19914" y="4179"/>
                  </a:cubicBezTo>
                  <a:cubicBezTo>
                    <a:pt x="17079" y="7515"/>
                    <a:pt x="15578" y="11384"/>
                    <a:pt x="15011" y="15687"/>
                  </a:cubicBezTo>
                  <a:cubicBezTo>
                    <a:pt x="14611" y="19057"/>
                    <a:pt x="14310" y="22459"/>
                    <a:pt x="14210" y="25861"/>
                  </a:cubicBezTo>
                  <a:cubicBezTo>
                    <a:pt x="14110" y="29931"/>
                    <a:pt x="13210" y="33834"/>
                    <a:pt x="11608" y="37536"/>
                  </a:cubicBezTo>
                  <a:cubicBezTo>
                    <a:pt x="10541" y="40038"/>
                    <a:pt x="8940" y="42140"/>
                    <a:pt x="6505" y="43374"/>
                  </a:cubicBezTo>
                  <a:cubicBezTo>
                    <a:pt x="5337" y="43941"/>
                    <a:pt x="4036" y="44275"/>
                    <a:pt x="2735" y="44742"/>
                  </a:cubicBezTo>
                  <a:cubicBezTo>
                    <a:pt x="2936" y="43874"/>
                    <a:pt x="3403" y="43241"/>
                    <a:pt x="3803" y="42540"/>
                  </a:cubicBezTo>
                  <a:cubicBezTo>
                    <a:pt x="4003" y="42173"/>
                    <a:pt x="4203" y="41773"/>
                    <a:pt x="4370" y="41373"/>
                  </a:cubicBezTo>
                  <a:cubicBezTo>
                    <a:pt x="4470" y="41072"/>
                    <a:pt x="4437" y="40705"/>
                    <a:pt x="4103" y="40605"/>
                  </a:cubicBezTo>
                  <a:cubicBezTo>
                    <a:pt x="4014" y="40583"/>
                    <a:pt x="3918" y="40572"/>
                    <a:pt x="3820" y="40572"/>
                  </a:cubicBezTo>
                  <a:cubicBezTo>
                    <a:pt x="3625" y="40572"/>
                    <a:pt x="3425" y="40616"/>
                    <a:pt x="3269" y="40705"/>
                  </a:cubicBezTo>
                  <a:cubicBezTo>
                    <a:pt x="3069" y="40839"/>
                    <a:pt x="2936" y="41106"/>
                    <a:pt x="2802" y="41339"/>
                  </a:cubicBezTo>
                  <a:cubicBezTo>
                    <a:pt x="2435" y="41873"/>
                    <a:pt x="2068" y="42440"/>
                    <a:pt x="1768" y="43007"/>
                  </a:cubicBezTo>
                  <a:cubicBezTo>
                    <a:pt x="1301" y="43908"/>
                    <a:pt x="834" y="44842"/>
                    <a:pt x="434" y="45776"/>
                  </a:cubicBezTo>
                  <a:cubicBezTo>
                    <a:pt x="0" y="46843"/>
                    <a:pt x="134" y="47243"/>
                    <a:pt x="1068" y="47877"/>
                  </a:cubicBezTo>
                  <a:cubicBezTo>
                    <a:pt x="1234" y="47977"/>
                    <a:pt x="1401" y="48111"/>
                    <a:pt x="1601" y="48211"/>
                  </a:cubicBezTo>
                  <a:cubicBezTo>
                    <a:pt x="2735" y="48711"/>
                    <a:pt x="3903" y="49078"/>
                    <a:pt x="4937" y="49779"/>
                  </a:cubicBezTo>
                  <a:cubicBezTo>
                    <a:pt x="5058" y="49860"/>
                    <a:pt x="5208" y="49894"/>
                    <a:pt x="5362" y="49894"/>
                  </a:cubicBezTo>
                  <a:cubicBezTo>
                    <a:pt x="5716" y="49894"/>
                    <a:pt x="6099" y="49711"/>
                    <a:pt x="6238" y="49478"/>
                  </a:cubicBezTo>
                  <a:cubicBezTo>
                    <a:pt x="6405" y="49211"/>
                    <a:pt x="6205" y="48578"/>
                    <a:pt x="5804" y="48311"/>
                  </a:cubicBezTo>
                  <a:cubicBezTo>
                    <a:pt x="5504" y="48077"/>
                    <a:pt x="5137" y="47911"/>
                    <a:pt x="4804" y="47744"/>
                  </a:cubicBezTo>
                  <a:cubicBezTo>
                    <a:pt x="4237" y="47410"/>
                    <a:pt x="3703" y="47043"/>
                    <a:pt x="3102" y="46443"/>
                  </a:cubicBezTo>
                  <a:cubicBezTo>
                    <a:pt x="4003" y="46109"/>
                    <a:pt x="4770" y="45776"/>
                    <a:pt x="5537" y="45542"/>
                  </a:cubicBezTo>
                  <a:cubicBezTo>
                    <a:pt x="8106" y="44775"/>
                    <a:pt x="10107" y="43207"/>
                    <a:pt x="11508" y="41039"/>
                  </a:cubicBezTo>
                  <a:cubicBezTo>
                    <a:pt x="14110" y="37036"/>
                    <a:pt x="15178" y="32466"/>
                    <a:pt x="15711" y="27796"/>
                  </a:cubicBezTo>
                  <a:cubicBezTo>
                    <a:pt x="15945" y="25561"/>
                    <a:pt x="15878" y="23293"/>
                    <a:pt x="16045" y="21058"/>
                  </a:cubicBezTo>
                  <a:cubicBezTo>
                    <a:pt x="16245" y="18890"/>
                    <a:pt x="16512" y="16722"/>
                    <a:pt x="16812" y="14553"/>
                  </a:cubicBezTo>
                  <a:cubicBezTo>
                    <a:pt x="17179" y="11651"/>
                    <a:pt x="18313" y="9049"/>
                    <a:pt x="19948" y="6614"/>
                  </a:cubicBezTo>
                  <a:cubicBezTo>
                    <a:pt x="21349" y="4479"/>
                    <a:pt x="23217" y="2912"/>
                    <a:pt x="25618" y="2011"/>
                  </a:cubicBezTo>
                  <a:cubicBezTo>
                    <a:pt x="26486" y="1677"/>
                    <a:pt x="27386" y="1311"/>
                    <a:pt x="28254" y="944"/>
                  </a:cubicBezTo>
                  <a:cubicBezTo>
                    <a:pt x="28621" y="777"/>
                    <a:pt x="29054" y="677"/>
                    <a:pt x="29254" y="243"/>
                  </a:cubicBezTo>
                  <a:cubicBezTo>
                    <a:pt x="28950" y="64"/>
                    <a:pt x="28646" y="0"/>
                    <a:pt x="283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1;p32"/>
            <p:cNvSpPr/>
            <p:nvPr/>
          </p:nvSpPr>
          <p:spPr>
            <a:xfrm>
              <a:off x="2970600" y="1864515"/>
              <a:ext cx="796354" cy="333564"/>
            </a:xfrm>
            <a:custGeom>
              <a:avLst/>
              <a:gdLst/>
              <a:ahLst/>
              <a:cxnLst/>
              <a:rect l="l" t="t" r="r" b="b"/>
              <a:pathLst>
                <a:path w="47901" h="15048" extrusionOk="0">
                  <a:moveTo>
                    <a:pt x="28871" y="1"/>
                  </a:moveTo>
                  <a:cubicBezTo>
                    <a:pt x="25629" y="1"/>
                    <a:pt x="22402" y="386"/>
                    <a:pt x="19214" y="1141"/>
                  </a:cubicBezTo>
                  <a:cubicBezTo>
                    <a:pt x="16378" y="1809"/>
                    <a:pt x="13643" y="2776"/>
                    <a:pt x="11175" y="4344"/>
                  </a:cubicBezTo>
                  <a:cubicBezTo>
                    <a:pt x="8039" y="6345"/>
                    <a:pt x="5137" y="8613"/>
                    <a:pt x="2602" y="11349"/>
                  </a:cubicBezTo>
                  <a:cubicBezTo>
                    <a:pt x="2469" y="11482"/>
                    <a:pt x="2302" y="11549"/>
                    <a:pt x="2068" y="11716"/>
                  </a:cubicBezTo>
                  <a:cubicBezTo>
                    <a:pt x="2135" y="11449"/>
                    <a:pt x="2135" y="11282"/>
                    <a:pt x="2168" y="11149"/>
                  </a:cubicBezTo>
                  <a:cubicBezTo>
                    <a:pt x="2602" y="9314"/>
                    <a:pt x="2902" y="7446"/>
                    <a:pt x="2902" y="5545"/>
                  </a:cubicBezTo>
                  <a:cubicBezTo>
                    <a:pt x="2902" y="5111"/>
                    <a:pt x="2802" y="4677"/>
                    <a:pt x="2635" y="4277"/>
                  </a:cubicBezTo>
                  <a:cubicBezTo>
                    <a:pt x="2554" y="4053"/>
                    <a:pt x="2373" y="3941"/>
                    <a:pt x="2175" y="3941"/>
                  </a:cubicBezTo>
                  <a:cubicBezTo>
                    <a:pt x="2050" y="3941"/>
                    <a:pt x="1918" y="3986"/>
                    <a:pt x="1801" y="4077"/>
                  </a:cubicBezTo>
                  <a:cubicBezTo>
                    <a:pt x="1601" y="4277"/>
                    <a:pt x="1401" y="4577"/>
                    <a:pt x="1334" y="4877"/>
                  </a:cubicBezTo>
                  <a:cubicBezTo>
                    <a:pt x="1234" y="5311"/>
                    <a:pt x="1234" y="5745"/>
                    <a:pt x="1201" y="6212"/>
                  </a:cubicBezTo>
                  <a:cubicBezTo>
                    <a:pt x="967" y="8313"/>
                    <a:pt x="767" y="10415"/>
                    <a:pt x="134" y="12483"/>
                  </a:cubicBezTo>
                  <a:cubicBezTo>
                    <a:pt x="0" y="12983"/>
                    <a:pt x="100" y="13584"/>
                    <a:pt x="167" y="14151"/>
                  </a:cubicBezTo>
                  <a:cubicBezTo>
                    <a:pt x="200" y="14351"/>
                    <a:pt x="400" y="14584"/>
                    <a:pt x="567" y="14685"/>
                  </a:cubicBezTo>
                  <a:cubicBezTo>
                    <a:pt x="941" y="14898"/>
                    <a:pt x="1336" y="15047"/>
                    <a:pt x="1769" y="15047"/>
                  </a:cubicBezTo>
                  <a:cubicBezTo>
                    <a:pt x="1877" y="15047"/>
                    <a:pt x="1988" y="15038"/>
                    <a:pt x="2102" y="15018"/>
                  </a:cubicBezTo>
                  <a:cubicBezTo>
                    <a:pt x="4270" y="14751"/>
                    <a:pt x="6438" y="14484"/>
                    <a:pt x="8606" y="14218"/>
                  </a:cubicBezTo>
                  <a:cubicBezTo>
                    <a:pt x="9140" y="14117"/>
                    <a:pt x="9640" y="13984"/>
                    <a:pt x="10141" y="13817"/>
                  </a:cubicBezTo>
                  <a:cubicBezTo>
                    <a:pt x="10541" y="13684"/>
                    <a:pt x="10808" y="13417"/>
                    <a:pt x="10708" y="12950"/>
                  </a:cubicBezTo>
                  <a:cubicBezTo>
                    <a:pt x="10608" y="12550"/>
                    <a:pt x="10207" y="12116"/>
                    <a:pt x="9807" y="12083"/>
                  </a:cubicBezTo>
                  <a:cubicBezTo>
                    <a:pt x="9749" y="12073"/>
                    <a:pt x="9690" y="12069"/>
                    <a:pt x="9630" y="12069"/>
                  </a:cubicBezTo>
                  <a:cubicBezTo>
                    <a:pt x="9487" y="12069"/>
                    <a:pt x="9338" y="12092"/>
                    <a:pt x="9173" y="12116"/>
                  </a:cubicBezTo>
                  <a:cubicBezTo>
                    <a:pt x="8206" y="12249"/>
                    <a:pt x="7205" y="12450"/>
                    <a:pt x="6205" y="12550"/>
                  </a:cubicBezTo>
                  <a:cubicBezTo>
                    <a:pt x="5682" y="12633"/>
                    <a:pt x="5160" y="12704"/>
                    <a:pt x="4605" y="12704"/>
                  </a:cubicBezTo>
                  <a:cubicBezTo>
                    <a:pt x="4273" y="12704"/>
                    <a:pt x="3931" y="12679"/>
                    <a:pt x="3569" y="12616"/>
                  </a:cubicBezTo>
                  <a:cubicBezTo>
                    <a:pt x="4003" y="12149"/>
                    <a:pt x="4337" y="11816"/>
                    <a:pt x="4670" y="11449"/>
                  </a:cubicBezTo>
                  <a:cubicBezTo>
                    <a:pt x="6838" y="9247"/>
                    <a:pt x="9273" y="7346"/>
                    <a:pt x="11909" y="5745"/>
                  </a:cubicBezTo>
                  <a:cubicBezTo>
                    <a:pt x="12909" y="5111"/>
                    <a:pt x="13943" y="4544"/>
                    <a:pt x="15044" y="4110"/>
                  </a:cubicBezTo>
                  <a:cubicBezTo>
                    <a:pt x="19047" y="2376"/>
                    <a:pt x="23283" y="1608"/>
                    <a:pt x="27653" y="1442"/>
                  </a:cubicBezTo>
                  <a:cubicBezTo>
                    <a:pt x="28492" y="1412"/>
                    <a:pt x="29331" y="1391"/>
                    <a:pt x="30169" y="1391"/>
                  </a:cubicBezTo>
                  <a:cubicBezTo>
                    <a:pt x="32163" y="1391"/>
                    <a:pt x="34153" y="1509"/>
                    <a:pt x="36126" y="1909"/>
                  </a:cubicBezTo>
                  <a:cubicBezTo>
                    <a:pt x="39328" y="2542"/>
                    <a:pt x="42297" y="3677"/>
                    <a:pt x="45099" y="5378"/>
                  </a:cubicBezTo>
                  <a:cubicBezTo>
                    <a:pt x="45966" y="5912"/>
                    <a:pt x="46867" y="6379"/>
                    <a:pt x="47901" y="6979"/>
                  </a:cubicBezTo>
                  <a:cubicBezTo>
                    <a:pt x="47734" y="6112"/>
                    <a:pt x="47201" y="5778"/>
                    <a:pt x="46700" y="5411"/>
                  </a:cubicBezTo>
                  <a:cubicBezTo>
                    <a:pt x="43131" y="2676"/>
                    <a:pt x="39061" y="1041"/>
                    <a:pt x="34625" y="408"/>
                  </a:cubicBezTo>
                  <a:cubicBezTo>
                    <a:pt x="32705" y="135"/>
                    <a:pt x="30786" y="1"/>
                    <a:pt x="288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2;p32"/>
            <p:cNvSpPr/>
            <p:nvPr/>
          </p:nvSpPr>
          <p:spPr>
            <a:xfrm>
              <a:off x="5593596" y="4136442"/>
              <a:ext cx="666596" cy="225125"/>
            </a:xfrm>
            <a:custGeom>
              <a:avLst/>
              <a:gdLst/>
              <a:ahLst/>
              <a:cxnLst/>
              <a:rect l="l" t="t" r="r" b="b"/>
              <a:pathLst>
                <a:path w="40096" h="10156" extrusionOk="0">
                  <a:moveTo>
                    <a:pt x="33160" y="0"/>
                  </a:moveTo>
                  <a:cubicBezTo>
                    <a:pt x="32817" y="0"/>
                    <a:pt x="32513" y="149"/>
                    <a:pt x="32357" y="416"/>
                  </a:cubicBezTo>
                  <a:cubicBezTo>
                    <a:pt x="32090" y="816"/>
                    <a:pt x="32224" y="1483"/>
                    <a:pt x="32724" y="1817"/>
                  </a:cubicBezTo>
                  <a:cubicBezTo>
                    <a:pt x="33258" y="2217"/>
                    <a:pt x="33858" y="2550"/>
                    <a:pt x="34459" y="2884"/>
                  </a:cubicBezTo>
                  <a:cubicBezTo>
                    <a:pt x="34792" y="3084"/>
                    <a:pt x="35159" y="3284"/>
                    <a:pt x="35626" y="3551"/>
                  </a:cubicBezTo>
                  <a:cubicBezTo>
                    <a:pt x="35259" y="3618"/>
                    <a:pt x="35092" y="3685"/>
                    <a:pt x="34926" y="3718"/>
                  </a:cubicBezTo>
                  <a:cubicBezTo>
                    <a:pt x="32573" y="3877"/>
                    <a:pt x="30221" y="4187"/>
                    <a:pt x="27869" y="4187"/>
                  </a:cubicBezTo>
                  <a:cubicBezTo>
                    <a:pt x="27753" y="4187"/>
                    <a:pt x="27636" y="4187"/>
                    <a:pt x="27520" y="4185"/>
                  </a:cubicBezTo>
                  <a:cubicBezTo>
                    <a:pt x="24818" y="4152"/>
                    <a:pt x="22116" y="3851"/>
                    <a:pt x="19481" y="3451"/>
                  </a:cubicBezTo>
                  <a:cubicBezTo>
                    <a:pt x="17046" y="3118"/>
                    <a:pt x="14678" y="2517"/>
                    <a:pt x="12276" y="1983"/>
                  </a:cubicBezTo>
                  <a:cubicBezTo>
                    <a:pt x="10074" y="1482"/>
                    <a:pt x="7896" y="1027"/>
                    <a:pt x="5644" y="1027"/>
                  </a:cubicBezTo>
                  <a:cubicBezTo>
                    <a:pt x="5200" y="1027"/>
                    <a:pt x="4754" y="1044"/>
                    <a:pt x="4304" y="1083"/>
                  </a:cubicBezTo>
                  <a:cubicBezTo>
                    <a:pt x="3170" y="1183"/>
                    <a:pt x="2135" y="1416"/>
                    <a:pt x="1135" y="1850"/>
                  </a:cubicBezTo>
                  <a:cubicBezTo>
                    <a:pt x="668" y="2017"/>
                    <a:pt x="201" y="2250"/>
                    <a:pt x="1" y="2817"/>
                  </a:cubicBezTo>
                  <a:cubicBezTo>
                    <a:pt x="154" y="2971"/>
                    <a:pt x="294" y="3018"/>
                    <a:pt x="429" y="3018"/>
                  </a:cubicBezTo>
                  <a:cubicBezTo>
                    <a:pt x="587" y="3018"/>
                    <a:pt x="739" y="2953"/>
                    <a:pt x="901" y="2917"/>
                  </a:cubicBezTo>
                  <a:cubicBezTo>
                    <a:pt x="1435" y="2751"/>
                    <a:pt x="2035" y="2517"/>
                    <a:pt x="2602" y="2484"/>
                  </a:cubicBezTo>
                  <a:cubicBezTo>
                    <a:pt x="3423" y="2445"/>
                    <a:pt x="4255" y="2428"/>
                    <a:pt x="5085" y="2428"/>
                  </a:cubicBezTo>
                  <a:cubicBezTo>
                    <a:pt x="5672" y="2428"/>
                    <a:pt x="6259" y="2437"/>
                    <a:pt x="6839" y="2450"/>
                  </a:cubicBezTo>
                  <a:cubicBezTo>
                    <a:pt x="7406" y="2450"/>
                    <a:pt x="7973" y="2517"/>
                    <a:pt x="8507" y="2651"/>
                  </a:cubicBezTo>
                  <a:cubicBezTo>
                    <a:pt x="10275" y="3051"/>
                    <a:pt x="12009" y="3484"/>
                    <a:pt x="13777" y="3885"/>
                  </a:cubicBezTo>
                  <a:cubicBezTo>
                    <a:pt x="15178" y="4218"/>
                    <a:pt x="16579" y="4585"/>
                    <a:pt x="18013" y="4785"/>
                  </a:cubicBezTo>
                  <a:cubicBezTo>
                    <a:pt x="20015" y="5119"/>
                    <a:pt x="22016" y="5319"/>
                    <a:pt x="23984" y="5586"/>
                  </a:cubicBezTo>
                  <a:cubicBezTo>
                    <a:pt x="25250" y="5754"/>
                    <a:pt x="26510" y="5817"/>
                    <a:pt x="27765" y="5817"/>
                  </a:cubicBezTo>
                  <a:cubicBezTo>
                    <a:pt x="29255" y="5817"/>
                    <a:pt x="30739" y="5728"/>
                    <a:pt x="32224" y="5619"/>
                  </a:cubicBezTo>
                  <a:cubicBezTo>
                    <a:pt x="33558" y="5519"/>
                    <a:pt x="34859" y="5352"/>
                    <a:pt x="36293" y="5219"/>
                  </a:cubicBezTo>
                  <a:lnTo>
                    <a:pt x="36293" y="5219"/>
                  </a:lnTo>
                  <a:cubicBezTo>
                    <a:pt x="36026" y="5519"/>
                    <a:pt x="35860" y="5686"/>
                    <a:pt x="35693" y="5886"/>
                  </a:cubicBezTo>
                  <a:cubicBezTo>
                    <a:pt x="34992" y="6820"/>
                    <a:pt x="34225" y="7754"/>
                    <a:pt x="33591" y="8755"/>
                  </a:cubicBezTo>
                  <a:cubicBezTo>
                    <a:pt x="33091" y="9522"/>
                    <a:pt x="33491" y="10156"/>
                    <a:pt x="34425" y="10156"/>
                  </a:cubicBezTo>
                  <a:cubicBezTo>
                    <a:pt x="34725" y="10156"/>
                    <a:pt x="35059" y="10022"/>
                    <a:pt x="35259" y="9789"/>
                  </a:cubicBezTo>
                  <a:cubicBezTo>
                    <a:pt x="36493" y="8521"/>
                    <a:pt x="37694" y="7187"/>
                    <a:pt x="38862" y="5886"/>
                  </a:cubicBezTo>
                  <a:cubicBezTo>
                    <a:pt x="39062" y="5686"/>
                    <a:pt x="39129" y="5386"/>
                    <a:pt x="39329" y="5186"/>
                  </a:cubicBezTo>
                  <a:cubicBezTo>
                    <a:pt x="40096" y="4318"/>
                    <a:pt x="39929" y="3585"/>
                    <a:pt x="38862" y="3151"/>
                  </a:cubicBezTo>
                  <a:cubicBezTo>
                    <a:pt x="38261" y="2884"/>
                    <a:pt x="37661" y="2651"/>
                    <a:pt x="37094" y="2317"/>
                  </a:cubicBezTo>
                  <a:cubicBezTo>
                    <a:pt x="36293" y="1783"/>
                    <a:pt x="35526" y="1183"/>
                    <a:pt x="34725" y="649"/>
                  </a:cubicBezTo>
                  <a:cubicBezTo>
                    <a:pt x="34392" y="449"/>
                    <a:pt x="34058" y="249"/>
                    <a:pt x="33691" y="115"/>
                  </a:cubicBezTo>
                  <a:cubicBezTo>
                    <a:pt x="33513" y="38"/>
                    <a:pt x="33332" y="0"/>
                    <a:pt x="331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3;p32"/>
            <p:cNvSpPr txBox="1"/>
            <p:nvPr/>
          </p:nvSpPr>
          <p:spPr>
            <a:xfrm>
              <a:off x="887400" y="2647043"/>
              <a:ext cx="1899600" cy="1007600"/>
            </a:xfrm>
            <a:prstGeom prst="rect">
              <a:avLst/>
            </a:prstGeom>
            <a:noFill/>
            <a:ln>
              <a:noFill/>
            </a:ln>
          </p:spPr>
          <p:txBody>
            <a:bodyPr spcFirstLastPara="1" wrap="square" lIns="91425" tIns="91425" rIns="91425" bIns="91425" anchor="t" anchorCtr="0">
              <a:noAutofit/>
            </a:bodyPr>
            <a:lstStyle/>
            <a:p>
              <a:pPr lvl="0" algn="ctr">
                <a:lnSpc>
                  <a:spcPct val="115000"/>
                </a:lnSpc>
                <a:spcAft>
                  <a:spcPts val="1600"/>
                </a:spcAft>
              </a:pPr>
              <a:r>
                <a:rPr lang="ar-DZ" sz="2800" b="1" dirty="0" smtClean="0">
                  <a:solidFill>
                    <a:srgbClr val="000000"/>
                  </a:solidFill>
                  <a:latin typeface="Sakkal Majalla" pitchFamily="2" charset="-78"/>
                  <a:ea typeface="Roboto"/>
                  <a:cs typeface="Sakkal Majalla" pitchFamily="2" charset="-78"/>
                  <a:sym typeface="Roboto"/>
                </a:rPr>
                <a:t>إيجاد الافكار</a:t>
              </a:r>
              <a:endParaRPr sz="2800" b="1" dirty="0">
                <a:solidFill>
                  <a:srgbClr val="000000"/>
                </a:solidFill>
                <a:latin typeface="Sakkal Majalla" pitchFamily="2" charset="-78"/>
                <a:ea typeface="Roboto"/>
                <a:cs typeface="Sakkal Majalla" pitchFamily="2" charset="-78"/>
                <a:sym typeface="Roboto"/>
              </a:endParaRPr>
            </a:p>
          </p:txBody>
        </p:sp>
        <p:sp>
          <p:nvSpPr>
            <p:cNvPr id="42" name="Google Shape;234;p32"/>
            <p:cNvSpPr txBox="1"/>
            <p:nvPr/>
          </p:nvSpPr>
          <p:spPr>
            <a:xfrm>
              <a:off x="6357001" y="4791733"/>
              <a:ext cx="1899600" cy="1007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ar-DZ" sz="2000" b="1" dirty="0" smtClean="0">
                  <a:solidFill>
                    <a:srgbClr val="000000"/>
                  </a:solidFill>
                  <a:latin typeface="Sakkal Majalla" pitchFamily="2" charset="-78"/>
                  <a:ea typeface="Roboto"/>
                  <a:cs typeface="Sakkal Majalla" pitchFamily="2" charset="-78"/>
                  <a:sym typeface="Roboto"/>
                </a:rPr>
                <a:t>تحسين الأفكار لملائمتها توقعات الزبون</a:t>
              </a:r>
              <a:endParaRPr sz="2000" b="1" dirty="0">
                <a:solidFill>
                  <a:srgbClr val="000000"/>
                </a:solidFill>
                <a:latin typeface="Sakkal Majalla" pitchFamily="2" charset="-78"/>
                <a:ea typeface="Roboto"/>
                <a:cs typeface="Sakkal Majalla" pitchFamily="2" charset="-78"/>
                <a:sym typeface="Roboto"/>
              </a:endParaRPr>
            </a:p>
          </p:txBody>
        </p:sp>
        <p:sp>
          <p:nvSpPr>
            <p:cNvPr id="43" name="Google Shape;235;p32"/>
            <p:cNvSpPr txBox="1"/>
            <p:nvPr/>
          </p:nvSpPr>
          <p:spPr>
            <a:xfrm>
              <a:off x="6357001" y="2647043"/>
              <a:ext cx="1899600" cy="1007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ar-DZ" sz="3200" dirty="0" smtClean="0">
                  <a:solidFill>
                    <a:srgbClr val="000000"/>
                  </a:solidFill>
                  <a:latin typeface="Sakkal Majalla" pitchFamily="2" charset="-78"/>
                  <a:ea typeface="Roboto"/>
                  <a:cs typeface="Sakkal Majalla" pitchFamily="2" charset="-78"/>
                  <a:sym typeface="Roboto"/>
                </a:rPr>
                <a:t>تقييم الافكار</a:t>
              </a:r>
              <a:endParaRPr sz="3200" dirty="0">
                <a:solidFill>
                  <a:srgbClr val="000000"/>
                </a:solidFill>
                <a:latin typeface="Sakkal Majalla" pitchFamily="2" charset="-78"/>
                <a:ea typeface="Roboto"/>
                <a:cs typeface="Sakkal Majalla" pitchFamily="2" charset="-78"/>
                <a:sym typeface="Roboto"/>
              </a:endParaRPr>
            </a:p>
          </p:txBody>
        </p:sp>
        <p:sp>
          <p:nvSpPr>
            <p:cNvPr id="44" name="Google Shape;236;p32"/>
            <p:cNvSpPr txBox="1"/>
            <p:nvPr/>
          </p:nvSpPr>
          <p:spPr>
            <a:xfrm>
              <a:off x="887400" y="4791733"/>
              <a:ext cx="1899600" cy="1007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ar-DZ" sz="1800" b="1" dirty="0" smtClean="0">
                  <a:solidFill>
                    <a:srgbClr val="000000"/>
                  </a:solidFill>
                  <a:latin typeface="Sakkal Majalla" pitchFamily="2" charset="-78"/>
                  <a:ea typeface="Roboto"/>
                  <a:cs typeface="Sakkal Majalla" pitchFamily="2" charset="-78"/>
                  <a:sym typeface="Roboto"/>
                </a:rPr>
                <a:t>استخدام تقنيات الابتكار لزيادة انتاج الافكار</a:t>
              </a:r>
              <a:endParaRPr sz="1800" b="1" dirty="0">
                <a:solidFill>
                  <a:srgbClr val="000000"/>
                </a:solidFill>
                <a:latin typeface="Sakkal Majalla" pitchFamily="2" charset="-78"/>
                <a:ea typeface="Roboto"/>
                <a:cs typeface="Sakkal Majalla" pitchFamily="2" charset="-78"/>
                <a:sym typeface="Roboto"/>
              </a:endParaRPr>
            </a:p>
          </p:txBody>
        </p:sp>
      </p:grpSp>
    </p:spTree>
    <p:extLst>
      <p:ext uri="{BB962C8B-B14F-4D97-AF65-F5344CB8AC3E}">
        <p14:creationId xmlns:p14="http://schemas.microsoft.com/office/powerpoint/2010/main" xmlns="" val="39569152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569767" y="333643"/>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00557" y="333643"/>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49340" y="34749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40811" y="444495"/>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73784" y="34749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13</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913587" y="233794"/>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328016" y="332114"/>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1017160" y="341976"/>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11</a:t>
            </a:r>
            <a:endParaRPr lang="ar-SA" sz="2400" b="1" dirty="0">
              <a:solidFill>
                <a:schemeClr val="bg1"/>
              </a:solidFill>
              <a:effectLst>
                <a:outerShdw blurRad="38100" dist="38100" dir="2700000" algn="tl">
                  <a:srgbClr val="000000">
                    <a:alpha val="43137"/>
                  </a:srgbClr>
                </a:outerShdw>
              </a:effectLst>
            </a:endParaRPr>
          </a:p>
        </p:txBody>
      </p:sp>
      <p:grpSp>
        <p:nvGrpSpPr>
          <p:cNvPr id="26"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27"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8"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graphicFrame>
        <p:nvGraphicFramePr>
          <p:cNvPr id="22" name="Diagramme 21"/>
          <p:cNvGraphicFramePr/>
          <p:nvPr>
            <p:extLst>
              <p:ext uri="{D42A27DB-BD31-4B8C-83A1-F6EECF244321}">
                <p14:modId xmlns:p14="http://schemas.microsoft.com/office/powerpoint/2010/main" xmlns="" val="521305846"/>
              </p:ext>
            </p:extLst>
          </p:nvPr>
        </p:nvGraphicFramePr>
        <p:xfrm>
          <a:off x="1008405" y="521296"/>
          <a:ext cx="10729192" cy="6336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 name="Picture 2" descr="C:\Users\ouamane\Desktop\getty_506903004_200013332000928076_348061.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537855" y="748146"/>
            <a:ext cx="1500166" cy="14287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4" name="Rectangle 23"/>
          <p:cNvSpPr/>
          <p:nvPr/>
        </p:nvSpPr>
        <p:spPr>
          <a:xfrm>
            <a:off x="7135090" y="442529"/>
            <a:ext cx="3782291"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rtl="1"/>
            <a:r>
              <a:rPr lang="ar-SA" sz="3200" spc="-50" dirty="0" smtClean="0">
                <a:solidFill>
                  <a:schemeClr val="tx1"/>
                </a:solidFill>
                <a:effectLst>
                  <a:outerShdw blurRad="38100" dist="38100" dir="2700000" algn="tl">
                    <a:srgbClr val="000000">
                      <a:alpha val="43137"/>
                    </a:srgbClr>
                  </a:outerShdw>
                </a:effectLst>
                <a:latin typeface="+mj-lt"/>
                <a:ea typeface="+mj-ea"/>
                <a:cs typeface="AL-Mohanad Bold" pitchFamily="2" charset="-78"/>
              </a:rPr>
              <a:t>مصادر ايجاد الأفكار</a:t>
            </a:r>
            <a:endParaRPr lang="ar-DZ" sz="3200" spc="-50" dirty="0">
              <a:solidFill>
                <a:schemeClr val="tx1"/>
              </a:solidFill>
              <a:effectLst>
                <a:outerShdw blurRad="38100" dist="38100" dir="2700000" algn="tl">
                  <a:srgbClr val="000000">
                    <a:alpha val="43137"/>
                  </a:srgbClr>
                </a:outerShdw>
              </a:effectLst>
              <a:latin typeface="+mj-lt"/>
              <a:ea typeface="+mj-ea"/>
              <a:cs typeface="AL-Mohanad Bold" pitchFamily="2" charset="-78"/>
            </a:endParaRPr>
          </a:p>
        </p:txBody>
      </p:sp>
    </p:spTree>
    <p:extLst>
      <p:ext uri="{BB962C8B-B14F-4D97-AF65-F5344CB8AC3E}">
        <p14:creationId xmlns:p14="http://schemas.microsoft.com/office/powerpoint/2010/main" xmlns="" val="22136827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569767" y="333643"/>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00557" y="333643"/>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49340" y="34749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40811" y="444495"/>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73784" y="34749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14</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913587" y="233794"/>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328016" y="332114"/>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1017160" y="341976"/>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12</a:t>
            </a:r>
            <a:endParaRPr lang="ar-SA" sz="2400" b="1" dirty="0">
              <a:solidFill>
                <a:schemeClr val="bg1"/>
              </a:solidFill>
              <a:effectLst>
                <a:outerShdw blurRad="38100" dist="38100" dir="2700000" algn="tl">
                  <a:srgbClr val="000000">
                    <a:alpha val="43137"/>
                  </a:srgbClr>
                </a:outerShdw>
              </a:effectLst>
            </a:endParaRPr>
          </a:p>
        </p:txBody>
      </p:sp>
      <p:grpSp>
        <p:nvGrpSpPr>
          <p:cNvPr id="2"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27"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8"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graphicFrame>
        <p:nvGraphicFramePr>
          <p:cNvPr id="22" name="Diagramme 21"/>
          <p:cNvGraphicFramePr/>
          <p:nvPr>
            <p:extLst>
              <p:ext uri="{D42A27DB-BD31-4B8C-83A1-F6EECF244321}">
                <p14:modId xmlns:p14="http://schemas.microsoft.com/office/powerpoint/2010/main" xmlns="" val="521305846"/>
              </p:ext>
            </p:extLst>
          </p:nvPr>
        </p:nvGraphicFramePr>
        <p:xfrm>
          <a:off x="1008405" y="521296"/>
          <a:ext cx="10729192" cy="6336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 name="Picture 2" descr="C:\Users\ouamane\Desktop\getty_506903004_200013332000928076_348061.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537855" y="748146"/>
            <a:ext cx="1500166" cy="14287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4" name="Rectangle 23"/>
          <p:cNvSpPr/>
          <p:nvPr/>
        </p:nvSpPr>
        <p:spPr>
          <a:xfrm>
            <a:off x="7135090" y="442529"/>
            <a:ext cx="3782291"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rtl="1"/>
            <a:r>
              <a:rPr lang="ar-SA" sz="3200" spc="-50" dirty="0" smtClean="0">
                <a:solidFill>
                  <a:schemeClr val="tx1"/>
                </a:solidFill>
                <a:effectLst>
                  <a:outerShdw blurRad="38100" dist="38100" dir="2700000" algn="tl">
                    <a:srgbClr val="000000">
                      <a:alpha val="43137"/>
                    </a:srgbClr>
                  </a:outerShdw>
                </a:effectLst>
                <a:latin typeface="+mj-lt"/>
                <a:ea typeface="+mj-ea"/>
                <a:cs typeface="AL-Mohanad Bold" pitchFamily="2" charset="-78"/>
              </a:rPr>
              <a:t>مصادر ايجاد الأفكار</a:t>
            </a:r>
            <a:endParaRPr lang="ar-DZ" sz="3200" spc="-50" dirty="0">
              <a:solidFill>
                <a:schemeClr val="tx1"/>
              </a:solidFill>
              <a:effectLst>
                <a:outerShdw blurRad="38100" dist="38100" dir="2700000" algn="tl">
                  <a:srgbClr val="000000">
                    <a:alpha val="43137"/>
                  </a:srgbClr>
                </a:outerShdw>
              </a:effectLst>
              <a:latin typeface="+mj-lt"/>
              <a:ea typeface="+mj-ea"/>
              <a:cs typeface="AL-Mohanad Bold" pitchFamily="2" charset="-78"/>
            </a:endParaRPr>
          </a:p>
        </p:txBody>
      </p:sp>
    </p:spTree>
    <p:extLst>
      <p:ext uri="{BB962C8B-B14F-4D97-AF65-F5344CB8AC3E}">
        <p14:creationId xmlns:p14="http://schemas.microsoft.com/office/powerpoint/2010/main" xmlns="" val="22136827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569767" y="333643"/>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00557" y="333643"/>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49340" y="34749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40811" y="444495"/>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73784" y="34749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15</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913587" y="233794"/>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328016" y="332114"/>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1017160" y="341976"/>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13</a:t>
            </a:r>
            <a:endParaRPr lang="ar-SA" sz="2400" b="1" dirty="0">
              <a:solidFill>
                <a:schemeClr val="bg1"/>
              </a:solidFill>
              <a:effectLst>
                <a:outerShdw blurRad="38100" dist="38100" dir="2700000" algn="tl">
                  <a:srgbClr val="000000">
                    <a:alpha val="43137"/>
                  </a:srgbClr>
                </a:outerShdw>
              </a:effectLst>
            </a:endParaRPr>
          </a:p>
        </p:txBody>
      </p:sp>
      <p:grpSp>
        <p:nvGrpSpPr>
          <p:cNvPr id="2"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27"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8"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graphicFrame>
        <p:nvGraphicFramePr>
          <p:cNvPr id="22" name="Diagramme 21"/>
          <p:cNvGraphicFramePr/>
          <p:nvPr>
            <p:extLst>
              <p:ext uri="{D42A27DB-BD31-4B8C-83A1-F6EECF244321}">
                <p14:modId xmlns:p14="http://schemas.microsoft.com/office/powerpoint/2010/main" xmlns="" val="521305846"/>
              </p:ext>
            </p:extLst>
          </p:nvPr>
        </p:nvGraphicFramePr>
        <p:xfrm>
          <a:off x="1008405" y="521296"/>
          <a:ext cx="10729192" cy="6336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 name="Picture 2" descr="C:\Users\ouamane\Desktop\getty_506903004_200013332000928076_348061.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593274" y="623456"/>
            <a:ext cx="1500166" cy="14287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4" name="Rectangle 23"/>
          <p:cNvSpPr/>
          <p:nvPr/>
        </p:nvSpPr>
        <p:spPr>
          <a:xfrm>
            <a:off x="7135090" y="442529"/>
            <a:ext cx="3782291"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rtl="1"/>
            <a:r>
              <a:rPr lang="ar-SA" sz="3200" spc="-50" dirty="0" smtClean="0">
                <a:solidFill>
                  <a:schemeClr val="tx1"/>
                </a:solidFill>
                <a:effectLst>
                  <a:outerShdw blurRad="38100" dist="38100" dir="2700000" algn="tl">
                    <a:srgbClr val="000000">
                      <a:alpha val="43137"/>
                    </a:srgbClr>
                  </a:outerShdw>
                </a:effectLst>
                <a:latin typeface="+mj-lt"/>
                <a:ea typeface="+mj-ea"/>
                <a:cs typeface="AL-Mohanad Bold" pitchFamily="2" charset="-78"/>
              </a:rPr>
              <a:t>مصادر ايجاد الأفكار</a:t>
            </a:r>
            <a:endParaRPr lang="ar-DZ" sz="3200" spc="-50" dirty="0">
              <a:solidFill>
                <a:schemeClr val="tx1"/>
              </a:solidFill>
              <a:effectLst>
                <a:outerShdw blurRad="38100" dist="38100" dir="2700000" algn="tl">
                  <a:srgbClr val="000000">
                    <a:alpha val="43137"/>
                  </a:srgbClr>
                </a:outerShdw>
              </a:effectLst>
              <a:latin typeface="+mj-lt"/>
              <a:ea typeface="+mj-ea"/>
              <a:cs typeface="AL-Mohanad Bold" pitchFamily="2" charset="-78"/>
            </a:endParaRPr>
          </a:p>
        </p:txBody>
      </p:sp>
    </p:spTree>
    <p:extLst>
      <p:ext uri="{BB962C8B-B14F-4D97-AF65-F5344CB8AC3E}">
        <p14:creationId xmlns:p14="http://schemas.microsoft.com/office/powerpoint/2010/main" xmlns="" val="22136827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514349" y="596880"/>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28266" y="59688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49340" y="59688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40811" y="610755"/>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73784" y="59688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16</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927442" y="455467"/>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314162" y="581498"/>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1031015" y="619067"/>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14</a:t>
            </a:r>
            <a:endParaRPr lang="ar-SA" sz="2400" b="1" dirty="0">
              <a:solidFill>
                <a:schemeClr val="bg1"/>
              </a:solidFill>
              <a:effectLst>
                <a:outerShdw blurRad="38100" dist="38100" dir="2700000" algn="tl">
                  <a:srgbClr val="000000">
                    <a:alpha val="43137"/>
                  </a:srgbClr>
                </a:outerShdw>
              </a:effectLst>
            </a:endParaRPr>
          </a:p>
        </p:txBody>
      </p:sp>
      <p:sp>
        <p:nvSpPr>
          <p:cNvPr id="221" name="Title 1">
            <a:extLst>
              <a:ext uri="{FF2B5EF4-FFF2-40B4-BE49-F238E27FC236}">
                <a16:creationId xmlns:a16="http://schemas.microsoft.com/office/drawing/2014/main" xmlns="" id="{F8DAE083-925B-4A57-9207-FF37EF273BB8}"/>
              </a:ext>
            </a:extLst>
          </p:cNvPr>
          <p:cNvSpPr txBox="1">
            <a:spLocks/>
          </p:cNvSpPr>
          <p:nvPr/>
        </p:nvSpPr>
        <p:spPr bwMode="auto">
          <a:xfrm>
            <a:off x="6575140" y="580433"/>
            <a:ext cx="4502279"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rtl="1"/>
            <a:r>
              <a:rPr lang="ar-SA" sz="3200" dirty="0" smtClean="0">
                <a:solidFill>
                  <a:schemeClr val="tx1"/>
                </a:solidFill>
                <a:effectLst>
                  <a:outerShdw blurRad="38100" dist="38100" dir="2700000" algn="tl">
                    <a:srgbClr val="000000">
                      <a:alpha val="43137"/>
                    </a:srgbClr>
                  </a:outerShdw>
                </a:effectLst>
                <a:cs typeface="AL-Mohanad Bold" pitchFamily="2" charset="-78"/>
              </a:rPr>
              <a:t>طرق توليد الأفكار</a:t>
            </a:r>
            <a:endParaRPr lang="ar-DZ" sz="3200" dirty="0" smtClean="0">
              <a:solidFill>
                <a:schemeClr val="tx1"/>
              </a:solidFill>
              <a:effectLst>
                <a:outerShdw blurRad="38100" dist="38100" dir="2700000" algn="tl">
                  <a:srgbClr val="000000">
                    <a:alpha val="43137"/>
                  </a:srgbClr>
                </a:outerShdw>
              </a:effectLst>
              <a:cs typeface="AL-Mohanad Bold" pitchFamily="2" charset="-78"/>
            </a:endParaRPr>
          </a:p>
        </p:txBody>
      </p:sp>
      <p:grpSp>
        <p:nvGrpSpPr>
          <p:cNvPr id="3"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225"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26"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19" name="Google Shape;863;p47"/>
          <p:cNvSpPr/>
          <p:nvPr/>
        </p:nvSpPr>
        <p:spPr>
          <a:xfrm>
            <a:off x="285720" y="1500174"/>
            <a:ext cx="7500900" cy="4071900"/>
          </a:xfrm>
          <a:prstGeom prst="cloudCallout">
            <a:avLst>
              <a:gd name="adj1" fmla="val 51183"/>
              <a:gd name="adj2" fmla="val 49984"/>
            </a:avLst>
          </a:prstGeom>
          <a:solidFill>
            <a:schemeClr val="accent5">
              <a:lumMod val="40000"/>
              <a:lumOff val="60000"/>
            </a:schemeClr>
          </a:solidFill>
          <a:ln w="31800" cap="flat" cmpd="sng">
            <a:solidFill>
              <a:srgbClr val="F8E0D5"/>
            </a:solidFill>
            <a:prstDash val="solid"/>
            <a:round/>
            <a:headEnd type="none" w="sm" len="sm"/>
            <a:tailEnd type="none" w="sm" len="sm"/>
          </a:ln>
          <a:effectLst>
            <a:outerShdw blurRad="50800" dist="25000" dir="5400000" rotWithShape="0">
              <a:srgbClr val="000000"/>
            </a:outerShdw>
          </a:effectLst>
        </p:spPr>
        <p:txBody>
          <a:bodyPr spcFirstLastPara="1" wrap="square" lIns="91421" tIns="45697" rIns="91421" bIns="45697" anchor="ctr" anchorCtr="0">
            <a:noAutofit/>
          </a:bodyPr>
          <a:lstStyle/>
          <a:p>
            <a:pPr algn="r" rtl="1">
              <a:buClr>
                <a:schemeClr val="lt1"/>
              </a:buClr>
              <a:buSzPts val="2800"/>
            </a:pPr>
            <a:endParaRPr sz="2800" dirty="0">
              <a:solidFill>
                <a:srgbClr val="660066"/>
              </a:solidFill>
              <a:latin typeface="Sakkal Majalla"/>
              <a:ea typeface="Sakkal Majalla"/>
              <a:cs typeface="Sakkal Majalla"/>
              <a:sym typeface="Sakkal Majalla"/>
            </a:endParaRPr>
          </a:p>
          <a:p>
            <a:pPr indent="-177791" algn="r" rtl="1">
              <a:buClr>
                <a:srgbClr val="3333CC"/>
              </a:buClr>
              <a:buSzPts val="2800"/>
              <a:buFont typeface="Noto Sans Symbols"/>
              <a:buChar char="▪"/>
            </a:pPr>
            <a:r>
              <a:rPr lang="en-US" sz="2800" dirty="0" err="1">
                <a:solidFill>
                  <a:srgbClr val="3333CC"/>
                </a:solidFill>
                <a:latin typeface="Sakkal Majalla"/>
                <a:ea typeface="Sakkal Majalla"/>
                <a:cs typeface="Sakkal Majalla"/>
                <a:sym typeface="Sakkal Majalla"/>
              </a:rPr>
              <a:t>العصف</a:t>
            </a:r>
            <a:r>
              <a:rPr lang="en-US" sz="2800" dirty="0">
                <a:solidFill>
                  <a:srgbClr val="3333CC"/>
                </a:solidFill>
                <a:latin typeface="Sakkal Majalla"/>
                <a:ea typeface="Sakkal Majalla"/>
                <a:cs typeface="Sakkal Majalla"/>
                <a:sym typeface="Sakkal Majalla"/>
              </a:rPr>
              <a:t> </a:t>
            </a:r>
            <a:r>
              <a:rPr lang="en-US" sz="2800" dirty="0" err="1">
                <a:solidFill>
                  <a:srgbClr val="3333CC"/>
                </a:solidFill>
                <a:latin typeface="Sakkal Majalla"/>
                <a:ea typeface="Sakkal Majalla"/>
                <a:cs typeface="Sakkal Majalla"/>
                <a:sym typeface="Sakkal Majalla"/>
              </a:rPr>
              <a:t>الذهني</a:t>
            </a:r>
            <a:r>
              <a:rPr lang="en-US" sz="2800" dirty="0">
                <a:solidFill>
                  <a:srgbClr val="3333CC"/>
                </a:solidFill>
                <a:latin typeface="Sakkal Majalla"/>
                <a:ea typeface="Sakkal Majalla"/>
                <a:cs typeface="Sakkal Majalla"/>
                <a:sym typeface="Sakkal Majalla"/>
              </a:rPr>
              <a:t> BRAINSTORMING  </a:t>
            </a:r>
            <a:endParaRPr dirty="0"/>
          </a:p>
          <a:p>
            <a:pPr indent="-177791" algn="r" rtl="1">
              <a:buClr>
                <a:srgbClr val="008000"/>
              </a:buClr>
              <a:buSzPts val="2800"/>
              <a:buFont typeface="Noto Sans Symbols"/>
              <a:buChar char="▪"/>
            </a:pPr>
            <a:r>
              <a:rPr lang="en-US" sz="2800" dirty="0" err="1">
                <a:solidFill>
                  <a:srgbClr val="008000"/>
                </a:solidFill>
                <a:latin typeface="Sakkal Majalla"/>
                <a:ea typeface="Sakkal Majalla"/>
                <a:cs typeface="Sakkal Majalla"/>
                <a:sym typeface="Sakkal Majalla"/>
              </a:rPr>
              <a:t>تقنية</a:t>
            </a:r>
            <a:r>
              <a:rPr lang="en-US" sz="2800" dirty="0">
                <a:solidFill>
                  <a:srgbClr val="008000"/>
                </a:solidFill>
                <a:latin typeface="Sakkal Majalla"/>
                <a:ea typeface="Sakkal Majalla"/>
                <a:cs typeface="Sakkal Majalla"/>
                <a:sym typeface="Sakkal Majalla"/>
              </a:rPr>
              <a:t> </a:t>
            </a:r>
            <a:r>
              <a:rPr lang="en-US" sz="2800" dirty="0" err="1">
                <a:solidFill>
                  <a:srgbClr val="008000"/>
                </a:solidFill>
                <a:latin typeface="Sakkal Majalla"/>
                <a:ea typeface="Sakkal Majalla"/>
                <a:cs typeface="Sakkal Majalla"/>
                <a:sym typeface="Sakkal Majalla"/>
              </a:rPr>
              <a:t>سكامبر</a:t>
            </a:r>
            <a:r>
              <a:rPr lang="en-US" sz="2800" dirty="0">
                <a:solidFill>
                  <a:srgbClr val="008000"/>
                </a:solidFill>
                <a:latin typeface="Sakkal Majalla"/>
                <a:ea typeface="Sakkal Majalla"/>
                <a:cs typeface="Sakkal Majalla"/>
                <a:sym typeface="Sakkal Majalla"/>
              </a:rPr>
              <a:t>  SCAMPER</a:t>
            </a:r>
            <a:endParaRPr sz="2800" dirty="0">
              <a:solidFill>
                <a:srgbClr val="008000"/>
              </a:solidFill>
              <a:latin typeface="Sakkal Majalla"/>
              <a:ea typeface="Sakkal Majalla"/>
              <a:cs typeface="Sakkal Majalla"/>
              <a:sym typeface="Sakkal Majalla"/>
            </a:endParaRPr>
          </a:p>
          <a:p>
            <a:pPr indent="-177791" algn="r" rtl="1">
              <a:buClr>
                <a:srgbClr val="E36305"/>
              </a:buClr>
              <a:buSzPts val="2800"/>
              <a:buFont typeface="Noto Sans Symbols"/>
              <a:buChar char="▪"/>
            </a:pPr>
            <a:r>
              <a:rPr lang="en-US" sz="2800" dirty="0" err="1">
                <a:solidFill>
                  <a:srgbClr val="E36305"/>
                </a:solidFill>
                <a:latin typeface="Sakkal Majalla"/>
                <a:ea typeface="Sakkal Majalla"/>
                <a:cs typeface="Sakkal Majalla"/>
                <a:sym typeface="Sakkal Majalla"/>
              </a:rPr>
              <a:t>طريقة</a:t>
            </a:r>
            <a:r>
              <a:rPr lang="en-US" sz="2800" dirty="0">
                <a:solidFill>
                  <a:srgbClr val="E36305"/>
                </a:solidFill>
                <a:latin typeface="Sakkal Majalla"/>
                <a:ea typeface="Sakkal Majalla"/>
                <a:cs typeface="Sakkal Majalla"/>
                <a:sym typeface="Sakkal Majalla"/>
              </a:rPr>
              <a:t> </a:t>
            </a:r>
            <a:r>
              <a:rPr lang="en-US" sz="2800" dirty="0" err="1">
                <a:solidFill>
                  <a:srgbClr val="E36305"/>
                </a:solidFill>
                <a:latin typeface="Sakkal Majalla"/>
                <a:ea typeface="Sakkal Majalla"/>
                <a:cs typeface="Sakkal Majalla"/>
                <a:sym typeface="Sakkal Majalla"/>
              </a:rPr>
              <a:t>القبعات</a:t>
            </a:r>
            <a:r>
              <a:rPr lang="en-US" sz="2800" dirty="0">
                <a:solidFill>
                  <a:srgbClr val="E36305"/>
                </a:solidFill>
                <a:latin typeface="Sakkal Majalla"/>
                <a:ea typeface="Sakkal Majalla"/>
                <a:cs typeface="Sakkal Majalla"/>
                <a:sym typeface="Sakkal Majalla"/>
              </a:rPr>
              <a:t> </a:t>
            </a:r>
            <a:r>
              <a:rPr lang="en-US" sz="2800" dirty="0" err="1">
                <a:solidFill>
                  <a:srgbClr val="E36305"/>
                </a:solidFill>
                <a:latin typeface="Sakkal Majalla"/>
                <a:ea typeface="Sakkal Majalla"/>
                <a:cs typeface="Sakkal Majalla"/>
                <a:sym typeface="Sakkal Majalla"/>
              </a:rPr>
              <a:t>الستة</a:t>
            </a:r>
            <a:r>
              <a:rPr lang="en-US" sz="2800" dirty="0">
                <a:solidFill>
                  <a:srgbClr val="E36305"/>
                </a:solidFill>
                <a:latin typeface="Sakkal Majalla"/>
                <a:ea typeface="Sakkal Majalla"/>
                <a:cs typeface="Sakkal Majalla"/>
                <a:sym typeface="Sakkal Majalla"/>
              </a:rPr>
              <a:t> 6 6 HATS OF BONO</a:t>
            </a:r>
            <a:endParaRPr sz="2800" dirty="0">
              <a:solidFill>
                <a:srgbClr val="E36305"/>
              </a:solidFill>
              <a:latin typeface="Sakkal Majalla"/>
              <a:ea typeface="Sakkal Majalla"/>
              <a:cs typeface="Sakkal Majalla"/>
              <a:sym typeface="Sakkal Majalla"/>
            </a:endParaRPr>
          </a:p>
          <a:p>
            <a:pPr indent="-177791" algn="r" rtl="1">
              <a:buClr>
                <a:srgbClr val="660066"/>
              </a:buClr>
              <a:buSzPts val="2800"/>
              <a:buFont typeface="Noto Sans Symbols"/>
              <a:buChar char="▪"/>
            </a:pPr>
            <a:r>
              <a:rPr lang="en-US" sz="2800" dirty="0" err="1">
                <a:solidFill>
                  <a:srgbClr val="660066"/>
                </a:solidFill>
                <a:latin typeface="Sakkal Majalla"/>
                <a:ea typeface="Sakkal Majalla"/>
                <a:cs typeface="Sakkal Majalla"/>
                <a:sym typeface="Sakkal Majalla"/>
              </a:rPr>
              <a:t>طريقة</a:t>
            </a:r>
            <a:r>
              <a:rPr lang="en-US" sz="2800" dirty="0">
                <a:solidFill>
                  <a:srgbClr val="660066"/>
                </a:solidFill>
                <a:latin typeface="Sakkal Majalla"/>
                <a:ea typeface="Sakkal Majalla"/>
                <a:cs typeface="Sakkal Majalla"/>
                <a:sym typeface="Sakkal Majalla"/>
              </a:rPr>
              <a:t> </a:t>
            </a:r>
            <a:r>
              <a:rPr lang="en-US" sz="2800" dirty="0" err="1">
                <a:solidFill>
                  <a:srgbClr val="660066"/>
                </a:solidFill>
                <a:latin typeface="Sakkal Majalla"/>
                <a:ea typeface="Sakkal Majalla"/>
                <a:cs typeface="Sakkal Majalla"/>
                <a:sym typeface="Sakkal Majalla"/>
              </a:rPr>
              <a:t>الخريطة</a:t>
            </a:r>
            <a:r>
              <a:rPr lang="en-US" sz="2800" dirty="0">
                <a:solidFill>
                  <a:srgbClr val="660066"/>
                </a:solidFill>
                <a:latin typeface="Sakkal Majalla"/>
                <a:ea typeface="Sakkal Majalla"/>
                <a:cs typeface="Sakkal Majalla"/>
                <a:sym typeface="Sakkal Majalla"/>
              </a:rPr>
              <a:t> </a:t>
            </a:r>
            <a:r>
              <a:rPr lang="en-US" sz="2800" dirty="0" err="1">
                <a:solidFill>
                  <a:srgbClr val="660066"/>
                </a:solidFill>
                <a:latin typeface="Sakkal Majalla"/>
                <a:ea typeface="Sakkal Majalla"/>
                <a:cs typeface="Sakkal Majalla"/>
                <a:sym typeface="Sakkal Majalla"/>
              </a:rPr>
              <a:t>الذهنية</a:t>
            </a:r>
            <a:r>
              <a:rPr lang="en-US" sz="2800" dirty="0">
                <a:solidFill>
                  <a:srgbClr val="660066"/>
                </a:solidFill>
                <a:latin typeface="Sakkal Majalla"/>
                <a:ea typeface="Sakkal Majalla"/>
                <a:cs typeface="Sakkal Majalla"/>
                <a:sym typeface="Sakkal Majalla"/>
              </a:rPr>
              <a:t> MIND MAPPING</a:t>
            </a:r>
            <a:endParaRPr dirty="0"/>
          </a:p>
          <a:p>
            <a:pPr indent="-177791" algn="r" rtl="1">
              <a:buClr>
                <a:schemeClr val="dk1"/>
              </a:buClr>
              <a:buSzPts val="2800"/>
              <a:buFont typeface="Noto Sans Symbols"/>
              <a:buChar char="▪"/>
            </a:pPr>
            <a:r>
              <a:rPr lang="en-US" sz="2800" dirty="0">
                <a:solidFill>
                  <a:schemeClr val="dk1"/>
                </a:solidFill>
                <a:latin typeface="Sakkal Majalla"/>
                <a:ea typeface="Sakkal Majalla"/>
                <a:cs typeface="Sakkal Majalla"/>
                <a:sym typeface="Sakkal Majalla"/>
              </a:rPr>
              <a:t>........................................</a:t>
            </a:r>
            <a:endParaRPr dirty="0"/>
          </a:p>
          <a:p>
            <a:pPr algn="ctr" rtl="1">
              <a:buClr>
                <a:schemeClr val="lt1"/>
              </a:buClr>
              <a:buSzPts val="1800"/>
            </a:pPr>
            <a:endParaRPr dirty="0">
              <a:solidFill>
                <a:schemeClr val="lt1"/>
              </a:solidFill>
              <a:latin typeface="Trebuchet MS"/>
              <a:ea typeface="Trebuchet MS"/>
              <a:cs typeface="Trebuchet MS"/>
              <a:sym typeface="Trebuchet MS"/>
            </a:endParaRPr>
          </a:p>
        </p:txBody>
      </p:sp>
      <p:pic>
        <p:nvPicPr>
          <p:cNvPr id="21" name="Google Shape;864;p47"/>
          <p:cNvPicPr preferRelativeResize="0"/>
          <p:nvPr/>
        </p:nvPicPr>
        <p:blipFill rotWithShape="1">
          <a:blip r:embed="rId2" cstate="print">
            <a:alphaModFix/>
          </a:blip>
          <a:srcRect/>
          <a:stretch/>
        </p:blipFill>
        <p:spPr>
          <a:xfrm>
            <a:off x="8001024" y="5429264"/>
            <a:ext cx="1232100" cy="1156200"/>
          </a:xfrm>
          <a:prstGeom prst="ellipse">
            <a:avLst/>
          </a:prstGeom>
          <a:noFill/>
          <a:ln>
            <a:noFill/>
          </a:ln>
          <a:effectLst>
            <a:softEdge rad="112500"/>
          </a:effectLst>
        </p:spPr>
      </p:pic>
    </p:spTree>
    <p:extLst>
      <p:ext uri="{BB962C8B-B14F-4D97-AF65-F5344CB8AC3E}">
        <p14:creationId xmlns:p14="http://schemas.microsoft.com/office/powerpoint/2010/main" xmlns="" val="22136827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514349" y="596880"/>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28266" y="59688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49340" y="59688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40811" y="610755"/>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73784" y="59688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17</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927442" y="455467"/>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314162" y="581498"/>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1031015" y="619067"/>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15</a:t>
            </a:r>
            <a:endParaRPr lang="ar-SA" sz="2400" b="1" dirty="0">
              <a:solidFill>
                <a:schemeClr val="bg1"/>
              </a:solidFill>
              <a:effectLst>
                <a:outerShdw blurRad="38100" dist="38100" dir="2700000" algn="tl">
                  <a:srgbClr val="000000">
                    <a:alpha val="43137"/>
                  </a:srgbClr>
                </a:outerShdw>
              </a:effectLst>
            </a:endParaRPr>
          </a:p>
        </p:txBody>
      </p:sp>
      <p:sp>
        <p:nvSpPr>
          <p:cNvPr id="221" name="Title 1">
            <a:extLst>
              <a:ext uri="{FF2B5EF4-FFF2-40B4-BE49-F238E27FC236}">
                <a16:creationId xmlns:a16="http://schemas.microsoft.com/office/drawing/2014/main" xmlns="" id="{F8DAE083-925B-4A57-9207-FF37EF273BB8}"/>
              </a:ext>
            </a:extLst>
          </p:cNvPr>
          <p:cNvSpPr txBox="1">
            <a:spLocks/>
          </p:cNvSpPr>
          <p:nvPr/>
        </p:nvSpPr>
        <p:spPr bwMode="auto">
          <a:xfrm>
            <a:off x="8478982" y="580433"/>
            <a:ext cx="2598437"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rtl="1"/>
            <a:r>
              <a:rPr lang="ar-SA" sz="3200" dirty="0" smtClean="0">
                <a:solidFill>
                  <a:schemeClr val="tx1"/>
                </a:solidFill>
                <a:effectLst>
                  <a:outerShdw blurRad="38100" dist="38100" dir="2700000" algn="tl">
                    <a:srgbClr val="000000">
                      <a:alpha val="43137"/>
                    </a:srgbClr>
                  </a:outerShdw>
                </a:effectLst>
                <a:cs typeface="AL-Mohanad Bold" pitchFamily="2" charset="-78"/>
              </a:rPr>
              <a:t>طرق توليد الأفكار</a:t>
            </a:r>
            <a:endParaRPr lang="ar-DZ" sz="3200" dirty="0" smtClean="0">
              <a:solidFill>
                <a:schemeClr val="tx1"/>
              </a:solidFill>
              <a:effectLst>
                <a:outerShdw blurRad="38100" dist="38100" dir="2700000" algn="tl">
                  <a:srgbClr val="000000">
                    <a:alpha val="43137"/>
                  </a:srgbClr>
                </a:outerShdw>
              </a:effectLst>
              <a:cs typeface="AL-Mohanad Bold" pitchFamily="2" charset="-78"/>
            </a:endParaRPr>
          </a:p>
        </p:txBody>
      </p:sp>
      <p:grpSp>
        <p:nvGrpSpPr>
          <p:cNvPr id="2"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225"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26"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pic>
        <p:nvPicPr>
          <p:cNvPr id="17" name="Image 0" descr="preencoded.png"/>
          <p:cNvPicPr>
            <a:picLocks noChangeAspect="1"/>
          </p:cNvPicPr>
          <p:nvPr/>
        </p:nvPicPr>
        <p:blipFill>
          <a:blip r:embed="rId2" cstate="print"/>
          <a:stretch>
            <a:fillRect/>
          </a:stretch>
        </p:blipFill>
        <p:spPr>
          <a:xfrm>
            <a:off x="9574072" y="2635575"/>
            <a:ext cx="2059930" cy="1697434"/>
          </a:xfrm>
          <a:prstGeom prst="ellipse">
            <a:avLst/>
          </a:prstGeom>
          <a:ln>
            <a:noFill/>
          </a:ln>
          <a:effectLst>
            <a:softEdge rad="112500"/>
          </a:effectLst>
        </p:spPr>
      </p:pic>
      <p:pic>
        <p:nvPicPr>
          <p:cNvPr id="18" name="Google Shape;870;p48" descr="C:\Users\moi\Desktop\entrepreunariat\تكوينات في المقاولاتية\brainstorming-games-ppt.jpg"/>
          <p:cNvPicPr preferRelativeResize="0">
            <a:picLocks/>
          </p:cNvPicPr>
          <p:nvPr/>
        </p:nvPicPr>
        <p:blipFill rotWithShape="1">
          <a:blip r:embed="rId3" cstate="print">
            <a:alphaModFix/>
          </a:blip>
          <a:srcRect/>
          <a:stretch/>
        </p:blipFill>
        <p:spPr>
          <a:xfrm>
            <a:off x="360218" y="2359603"/>
            <a:ext cx="4045527" cy="4262870"/>
          </a:xfrm>
          <a:prstGeom prst="rect">
            <a:avLst/>
          </a:prstGeom>
          <a:noFill/>
          <a:ln w="28575" cap="flat" cmpd="sng">
            <a:solidFill>
              <a:schemeClr val="dk2"/>
            </a:solidFill>
            <a:prstDash val="solid"/>
            <a:miter lim="800000"/>
            <a:headEnd type="none" w="sm" len="sm"/>
            <a:tailEnd type="none" w="sm" len="sm"/>
          </a:ln>
        </p:spPr>
      </p:pic>
      <p:pic>
        <p:nvPicPr>
          <p:cNvPr id="20" name="Google Shape;872;p48"/>
          <p:cNvPicPr preferRelativeResize="0"/>
          <p:nvPr/>
        </p:nvPicPr>
        <p:blipFill rotWithShape="1">
          <a:blip r:embed="rId4" cstate="print">
            <a:alphaModFix/>
          </a:blip>
          <a:srcRect l="61428" b="12785"/>
          <a:stretch/>
        </p:blipFill>
        <p:spPr>
          <a:xfrm>
            <a:off x="4869007" y="1686791"/>
            <a:ext cx="4302702" cy="4903788"/>
          </a:xfrm>
          <a:prstGeom prst="rect">
            <a:avLst/>
          </a:prstGeom>
          <a:noFill/>
          <a:ln w="38100" cap="flat" cmpd="sng">
            <a:solidFill>
              <a:srgbClr val="B23B7E"/>
            </a:solidFill>
            <a:prstDash val="solid"/>
            <a:miter lim="800000"/>
            <a:headEnd type="none" w="sm" len="sm"/>
            <a:tailEnd type="none" w="sm" len="sm"/>
          </a:ln>
        </p:spPr>
      </p:pic>
      <p:pic>
        <p:nvPicPr>
          <p:cNvPr id="22" name="Google Shape;869;p48" descr="C:\Users\moi\Desktop\entrepreunariat\تكوينات في المقاولاتية\images (1).jpg"/>
          <p:cNvPicPr preferRelativeResize="0"/>
          <p:nvPr/>
        </p:nvPicPr>
        <p:blipFill rotWithShape="1">
          <a:blip r:embed="rId5" cstate="print">
            <a:alphaModFix/>
          </a:blip>
          <a:srcRect/>
          <a:stretch/>
        </p:blipFill>
        <p:spPr>
          <a:xfrm>
            <a:off x="6859629" y="0"/>
            <a:ext cx="1896444" cy="1631373"/>
          </a:xfrm>
          <a:prstGeom prst="rect">
            <a:avLst/>
          </a:prstGeom>
          <a:noFill/>
          <a:ln>
            <a:noFill/>
          </a:ln>
        </p:spPr>
      </p:pic>
      <p:sp>
        <p:nvSpPr>
          <p:cNvPr id="23" name="Google Shape;871;p48"/>
          <p:cNvSpPr/>
          <p:nvPr/>
        </p:nvSpPr>
        <p:spPr>
          <a:xfrm>
            <a:off x="187876" y="1566845"/>
            <a:ext cx="4590900" cy="646200"/>
          </a:xfrm>
          <a:prstGeom prst="rect">
            <a:avLst/>
          </a:prstGeom>
          <a:noFill/>
          <a:ln>
            <a:noFill/>
          </a:ln>
          <a:effectLst>
            <a:glow rad="63500">
              <a:srgbClr val="C046DA">
                <a:alpha val="40000"/>
              </a:srgbClr>
            </a:glow>
          </a:effectLst>
        </p:spPr>
        <p:txBody>
          <a:bodyPr spcFirstLastPara="1" wrap="square" lIns="91421" tIns="45697" rIns="91421" bIns="45697" anchor="t" anchorCtr="0">
            <a:noAutofit/>
          </a:bodyPr>
          <a:lstStyle/>
          <a:p>
            <a:pPr indent="-228589" algn="ctr">
              <a:buClr>
                <a:schemeClr val="dk1"/>
              </a:buClr>
              <a:buSzPts val="3600"/>
              <a:buFont typeface="Noto Sans Symbols"/>
              <a:buChar char="❖"/>
            </a:pPr>
            <a:r>
              <a:rPr lang="en-US" sz="3600" b="1" dirty="0">
                <a:solidFill>
                  <a:schemeClr val="dk1"/>
                </a:solidFill>
                <a:effectLst>
                  <a:glow rad="101600">
                    <a:srgbClr val="C046DA">
                      <a:alpha val="40000"/>
                    </a:srgbClr>
                  </a:glow>
                </a:effectLst>
                <a:latin typeface="Trebuchet MS"/>
                <a:ea typeface="Trebuchet MS"/>
                <a:cs typeface="Trebuchet MS"/>
                <a:sym typeface="Trebuchet MS"/>
              </a:rPr>
              <a:t>Brainstorming</a:t>
            </a:r>
            <a:endParaRPr dirty="0"/>
          </a:p>
        </p:txBody>
      </p:sp>
      <p:sp>
        <p:nvSpPr>
          <p:cNvPr id="24" name="Title 1"/>
          <p:cNvSpPr txBox="1">
            <a:spLocks/>
          </p:cNvSpPr>
          <p:nvPr/>
        </p:nvSpPr>
        <p:spPr>
          <a:xfrm>
            <a:off x="9144000" y="1343891"/>
            <a:ext cx="2822816" cy="762000"/>
          </a:xfrm>
          <a:prstGeom prst="rect">
            <a:avLst/>
          </a:prstGeom>
          <a:noFill/>
        </p:spPr>
        <p:txBody>
          <a:bodyPr>
            <a:normAutofit fontScale="97500"/>
          </a:bodyPr>
          <a:lstStyle/>
          <a:p>
            <a:pPr marL="0" marR="0" lvl="0" indent="0" algn="ctr" defTabSz="914400" rtl="1" eaLnBrk="0" fontAlgn="base" latinLnBrk="0" hangingPunct="0">
              <a:lnSpc>
                <a:spcPct val="90000"/>
              </a:lnSpc>
              <a:spcBef>
                <a:spcPct val="0"/>
              </a:spcBef>
              <a:spcAft>
                <a:spcPct val="0"/>
              </a:spcAft>
              <a:buClrTx/>
              <a:buSzTx/>
              <a:buFontTx/>
              <a:buNone/>
              <a:tabLst/>
              <a:defRPr/>
            </a:pPr>
            <a:r>
              <a:rPr kumimoji="0" lang="ar-SA" sz="48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AL-Mohanad Bold"/>
              </a:rPr>
              <a:t>1/ العصف</a:t>
            </a:r>
            <a:r>
              <a:rPr kumimoji="0" lang="ar-SA" sz="4800" b="1" i="0" u="none" strike="noStrike" kern="1200" cap="all" normalizeH="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AL-Mohanad Bold"/>
              </a:rPr>
              <a:t> الذهني</a:t>
            </a:r>
            <a:endParaRPr kumimoji="0" lang="ar-SA" sz="4800" b="1" i="0" u="none" strike="noStrike" kern="1200" cap="all"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cs typeface="AL-Mohanad Bold"/>
              <a:sym typeface="Roboto"/>
            </a:endParaRPr>
          </a:p>
        </p:txBody>
      </p:sp>
    </p:spTree>
    <p:extLst>
      <p:ext uri="{BB962C8B-B14F-4D97-AF65-F5344CB8AC3E}">
        <p14:creationId xmlns:p14="http://schemas.microsoft.com/office/powerpoint/2010/main" xmlns="" val="221368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strVal val="#ppt_w*0.05"/>
                                          </p:val>
                                        </p:tav>
                                        <p:tav tm="100000">
                                          <p:val>
                                            <p:strVal val="#ppt_w"/>
                                          </p:val>
                                        </p:tav>
                                      </p:tavLst>
                                    </p:anim>
                                    <p:anim calcmode="lin" valueType="num">
                                      <p:cBhvr>
                                        <p:cTn id="8" dur="500" fill="hold"/>
                                        <p:tgtEl>
                                          <p:spTgt spid="24"/>
                                        </p:tgtEl>
                                        <p:attrNameLst>
                                          <p:attrName>ppt_h</p:attrName>
                                        </p:attrNameLst>
                                      </p:cBhvr>
                                      <p:tavLst>
                                        <p:tav tm="0">
                                          <p:val>
                                            <p:strVal val="#ppt_h"/>
                                          </p:val>
                                        </p:tav>
                                        <p:tav tm="100000">
                                          <p:val>
                                            <p:strVal val="#ppt_h"/>
                                          </p:val>
                                        </p:tav>
                                      </p:tavLst>
                                    </p:anim>
                                    <p:anim calcmode="lin" valueType="num">
                                      <p:cBhvr>
                                        <p:cTn id="9" dur="500" fill="hold"/>
                                        <p:tgtEl>
                                          <p:spTgt spid="24"/>
                                        </p:tgtEl>
                                        <p:attrNameLst>
                                          <p:attrName>ppt_x</p:attrName>
                                        </p:attrNameLst>
                                      </p:cBhvr>
                                      <p:tavLst>
                                        <p:tav tm="0">
                                          <p:val>
                                            <p:strVal val="#ppt_x-.2"/>
                                          </p:val>
                                        </p:tav>
                                        <p:tav tm="100000">
                                          <p:val>
                                            <p:strVal val="#ppt_x"/>
                                          </p:val>
                                        </p:tav>
                                      </p:tavLst>
                                    </p:anim>
                                    <p:anim calcmode="lin" valueType="num">
                                      <p:cBhvr>
                                        <p:cTn id="10" dur="500" fill="hold"/>
                                        <p:tgtEl>
                                          <p:spTgt spid="24"/>
                                        </p:tgtEl>
                                        <p:attrNameLst>
                                          <p:attrName>ppt_y</p:attrName>
                                        </p:attrNameLst>
                                      </p:cBhvr>
                                      <p:tavLst>
                                        <p:tav tm="0">
                                          <p:val>
                                            <p:strVal val="#ppt_y"/>
                                          </p:val>
                                        </p:tav>
                                        <p:tav tm="100000">
                                          <p:val>
                                            <p:strVal val="#ppt_y"/>
                                          </p:val>
                                        </p:tav>
                                      </p:tavLst>
                                    </p:anim>
                                    <p:animEffect transition="in" filter="fade">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514349" y="596880"/>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28266" y="59688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49340" y="59688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40811" y="610755"/>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73784" y="59688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18</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927442" y="455467"/>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314162" y="581498"/>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1031015" y="619067"/>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16</a:t>
            </a:r>
            <a:endParaRPr lang="ar-SA" sz="2400" b="1" dirty="0">
              <a:solidFill>
                <a:schemeClr val="bg1"/>
              </a:solidFill>
              <a:effectLst>
                <a:outerShdw blurRad="38100" dist="38100" dir="2700000" algn="tl">
                  <a:srgbClr val="000000">
                    <a:alpha val="43137"/>
                  </a:srgbClr>
                </a:outerShdw>
              </a:effectLst>
            </a:endParaRPr>
          </a:p>
        </p:txBody>
      </p:sp>
      <p:sp>
        <p:nvSpPr>
          <p:cNvPr id="221" name="Title 1">
            <a:extLst>
              <a:ext uri="{FF2B5EF4-FFF2-40B4-BE49-F238E27FC236}">
                <a16:creationId xmlns:a16="http://schemas.microsoft.com/office/drawing/2014/main" xmlns="" id="{F8DAE083-925B-4A57-9207-FF37EF273BB8}"/>
              </a:ext>
            </a:extLst>
          </p:cNvPr>
          <p:cNvSpPr txBox="1">
            <a:spLocks/>
          </p:cNvSpPr>
          <p:nvPr/>
        </p:nvSpPr>
        <p:spPr bwMode="auto">
          <a:xfrm>
            <a:off x="6575140" y="580433"/>
            <a:ext cx="4502279"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rtl="1"/>
            <a:r>
              <a:rPr lang="ar-SA" sz="3200" dirty="0" smtClean="0">
                <a:solidFill>
                  <a:schemeClr val="tx1"/>
                </a:solidFill>
                <a:effectLst>
                  <a:outerShdw blurRad="38100" dist="38100" dir="2700000" algn="tl">
                    <a:srgbClr val="000000">
                      <a:alpha val="43137"/>
                    </a:srgbClr>
                  </a:outerShdw>
                </a:effectLst>
                <a:cs typeface="AL-Mohanad Bold" pitchFamily="2" charset="-78"/>
              </a:rPr>
              <a:t>طرق توليد الأفكار</a:t>
            </a:r>
            <a:endParaRPr lang="ar-DZ" sz="3200" dirty="0" smtClean="0">
              <a:solidFill>
                <a:schemeClr val="tx1"/>
              </a:solidFill>
              <a:effectLst>
                <a:outerShdw blurRad="38100" dist="38100" dir="2700000" algn="tl">
                  <a:srgbClr val="000000">
                    <a:alpha val="43137"/>
                  </a:srgbClr>
                </a:outerShdw>
              </a:effectLst>
              <a:cs typeface="AL-Mohanad Bold" pitchFamily="2" charset="-78"/>
            </a:endParaRPr>
          </a:p>
        </p:txBody>
      </p:sp>
      <p:grpSp>
        <p:nvGrpSpPr>
          <p:cNvPr id="2"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225"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26"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pic>
        <p:nvPicPr>
          <p:cNvPr id="17" name="Picture 2" descr="هل يوجد فرق بين التفكير الناقد والإبداعي؟ | مسبار"/>
          <p:cNvPicPr>
            <a:picLocks noChangeAspect="1" noChangeArrowheads="1"/>
          </p:cNvPicPr>
          <p:nvPr/>
        </p:nvPicPr>
        <p:blipFill>
          <a:blip r:embed="rId2" cstate="print"/>
          <a:srcRect/>
          <a:stretch>
            <a:fillRect/>
          </a:stretch>
        </p:blipFill>
        <p:spPr bwMode="auto">
          <a:xfrm>
            <a:off x="2597517" y="1911927"/>
            <a:ext cx="6504919" cy="4419600"/>
          </a:xfrm>
          <a:prstGeom prst="rect">
            <a:avLst/>
          </a:prstGeom>
          <a:noFill/>
        </p:spPr>
      </p:pic>
      <p:sp>
        <p:nvSpPr>
          <p:cNvPr id="18" name="Rectangle 17"/>
          <p:cNvSpPr/>
          <p:nvPr/>
        </p:nvSpPr>
        <p:spPr>
          <a:xfrm>
            <a:off x="4400810" y="1119274"/>
            <a:ext cx="2454519" cy="769441"/>
          </a:xfrm>
          <a:prstGeom prst="rect">
            <a:avLst/>
          </a:prstGeom>
        </p:spPr>
        <p:txBody>
          <a:bodyPr wrap="non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DZ" sz="4400" b="1" dirty="0">
                <a:solidFill>
                  <a:srgbClr val="C00000"/>
                </a:solidFill>
                <a:latin typeface="Sakkal Majalla" panose="02000000000000000000" pitchFamily="2" charset="-78"/>
                <a:cs typeface="Sakkal Majalla" panose="02000000000000000000" pitchFamily="2" charset="-78"/>
              </a:rPr>
              <a:t>نشاط تفاعلي </a:t>
            </a:r>
            <a:endParaRPr lang="en-GB" sz="4400" b="1" dirty="0">
              <a:solidFill>
                <a:srgbClr val="C00000"/>
              </a:solidFill>
              <a:latin typeface="Sakkal Majalla" panose="02000000000000000000" pitchFamily="2" charset="-78"/>
              <a:ea typeface="Noto Sans" panose="020B0502040504020204" pitchFamily="34"/>
              <a:cs typeface="Sakkal Majalla" panose="02000000000000000000" pitchFamily="2" charset="-78"/>
            </a:endParaRPr>
          </a:p>
        </p:txBody>
      </p:sp>
      <p:sp>
        <p:nvSpPr>
          <p:cNvPr id="20" name="Bande diagonale 19"/>
          <p:cNvSpPr/>
          <p:nvPr/>
        </p:nvSpPr>
        <p:spPr>
          <a:xfrm>
            <a:off x="0" y="1039091"/>
            <a:ext cx="4283968" cy="2996952"/>
          </a:xfrm>
          <a:prstGeom prst="diagStrip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AL-Mohanad Bold" pitchFamily="2" charset="-78"/>
                <a:sym typeface="Roboto"/>
              </a:rPr>
              <a:t>نشاط 02</a:t>
            </a:r>
            <a:endParaRPr lang="fr-FR" alt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AL-Mohanad Bold" pitchFamily="2" charset="-78"/>
              <a:sym typeface="Roboto"/>
            </a:endParaRPr>
          </a:p>
        </p:txBody>
      </p:sp>
    </p:spTree>
    <p:extLst>
      <p:ext uri="{BB962C8B-B14F-4D97-AF65-F5344CB8AC3E}">
        <p14:creationId xmlns:p14="http://schemas.microsoft.com/office/powerpoint/2010/main" xmlns="" val="221368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xmlns="" id="{D691E185-F686-49FD-9636-D4D0853A5887}"/>
              </a:ext>
            </a:extLst>
          </p:cNvPr>
          <p:cNvGrpSpPr/>
          <p:nvPr/>
        </p:nvGrpSpPr>
        <p:grpSpPr>
          <a:xfrm>
            <a:off x="514350" y="623455"/>
            <a:ext cx="11163300" cy="5781818"/>
            <a:chOff x="514350" y="609600"/>
            <a:chExt cx="11163300" cy="5781818"/>
          </a:xfrm>
        </p:grpSpPr>
        <p:sp>
          <p:nvSpPr>
            <p:cNvPr id="7" name="مستطيل 6">
              <a:extLst>
                <a:ext uri="{FF2B5EF4-FFF2-40B4-BE49-F238E27FC236}">
                  <a16:creationId xmlns:a16="http://schemas.microsoft.com/office/drawing/2014/main" xmlns="" id="{1D8B1CFD-FBB9-40AA-9E56-65BA94E28B73}"/>
                </a:ext>
              </a:extLst>
            </p:cNvPr>
            <p:cNvSpPr/>
            <p:nvPr/>
          </p:nvSpPr>
          <p:spPr>
            <a:xfrm>
              <a:off x="514350" y="609600"/>
              <a:ext cx="5581650" cy="5781818"/>
            </a:xfrm>
            <a:prstGeom prst="rect">
              <a:avLst/>
            </a:prstGeom>
            <a:gradFill flip="none" rotWithShape="1">
              <a:gsLst>
                <a:gs pos="0">
                  <a:schemeClr val="bg1"/>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xmlns="" id="{9627EF75-7463-48B3-AFC3-61A677C72238}"/>
                </a:ext>
              </a:extLst>
            </p:cNvPr>
            <p:cNvSpPr/>
            <p:nvPr/>
          </p:nvSpPr>
          <p:spPr>
            <a:xfrm>
              <a:off x="6096000" y="609600"/>
              <a:ext cx="5581650" cy="5781818"/>
            </a:xfrm>
            <a:prstGeom prst="rect">
              <a:avLst/>
            </a:prstGeom>
            <a:gradFill flip="none" rotWithShape="1">
              <a:gsLst>
                <a:gs pos="0">
                  <a:schemeClr val="bg1"/>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
        <p:nvSpPr>
          <p:cNvPr id="30" name="مستطيل 29">
            <a:extLst>
              <a:ext uri="{FF2B5EF4-FFF2-40B4-BE49-F238E27FC236}">
                <a16:creationId xmlns:a16="http://schemas.microsoft.com/office/drawing/2014/main" xmlns="" id="{089204CC-8504-494A-A916-00EFCA8BC2D5}"/>
              </a:ext>
            </a:extLst>
          </p:cNvPr>
          <p:cNvSpPr/>
          <p:nvPr/>
        </p:nvSpPr>
        <p:spPr>
          <a:xfrm>
            <a:off x="514350" y="1206500"/>
            <a:ext cx="2851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28266" y="120650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49340" y="1206500"/>
            <a:ext cx="175923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0370062" y="1206500"/>
            <a:ext cx="1307363"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nvGrpSpPr>
          <p:cNvPr id="5"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70"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71"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41" name="Title 1">
            <a:extLst>
              <a:ext uri="{FF2B5EF4-FFF2-40B4-BE49-F238E27FC236}">
                <a16:creationId xmlns:a16="http://schemas.microsoft.com/office/drawing/2014/main" xmlns="" id="{8A8285A6-434C-4958-8126-2A6E9F6B0D3F}"/>
              </a:ext>
            </a:extLst>
          </p:cNvPr>
          <p:cNvSpPr txBox="1">
            <a:spLocks/>
          </p:cNvSpPr>
          <p:nvPr/>
        </p:nvSpPr>
        <p:spPr>
          <a:xfrm>
            <a:off x="1892490" y="2777021"/>
            <a:ext cx="5187183" cy="1044464"/>
          </a:xfrm>
          <a:prstGeom prst="rect">
            <a:avLst/>
          </a:prstGeom>
          <a:ln>
            <a:noFill/>
          </a:ln>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defRPr/>
            </a:pPr>
            <a:r>
              <a:rPr lang="ar-SA" sz="8000" b="1" dirty="0" smtClean="0">
                <a:solidFill>
                  <a:sysClr val="windowText" lastClr="000000"/>
                </a:solidFill>
                <a:cs typeface="AL-Mohanad Bold" pitchFamily="2" charset="-78"/>
              </a:rPr>
              <a:t>الفكرة والفرصة</a:t>
            </a:r>
            <a:endParaRPr lang="en-US" sz="8000" b="1" dirty="0">
              <a:ln w="13462">
                <a:solidFill>
                  <a:schemeClr val="bg1"/>
                </a:solidFill>
                <a:prstDash val="solid"/>
              </a:ln>
              <a:solidFill>
                <a:srgbClr val="2696CC"/>
              </a:solidFill>
            </a:endParaRPr>
          </a:p>
        </p:txBody>
      </p:sp>
      <p:sp>
        <p:nvSpPr>
          <p:cNvPr id="42" name="Title 1">
            <a:extLst>
              <a:ext uri="{FF2B5EF4-FFF2-40B4-BE49-F238E27FC236}">
                <a16:creationId xmlns:a16="http://schemas.microsoft.com/office/drawing/2014/main" xmlns="" id="{8FB9F095-8955-4413-9EEB-C56B7BA27565}"/>
              </a:ext>
            </a:extLst>
          </p:cNvPr>
          <p:cNvSpPr txBox="1">
            <a:spLocks/>
          </p:cNvSpPr>
          <p:nvPr/>
        </p:nvSpPr>
        <p:spPr bwMode="auto">
          <a:xfrm>
            <a:off x="2044505" y="5271150"/>
            <a:ext cx="5344451"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rtl="1">
              <a:defRPr/>
            </a:pPr>
            <a:r>
              <a:rPr lang="ar-SA" sz="3200" b="1" dirty="0" err="1" smtClean="0">
                <a:solidFill>
                  <a:schemeClr val="tx1"/>
                </a:solidFill>
                <a:cs typeface="AL-Mohanad Bold" pitchFamily="2" charset="-78"/>
              </a:rPr>
              <a:t>د.</a:t>
            </a:r>
            <a:r>
              <a:rPr lang="ar-SA" sz="3200" b="1" dirty="0" smtClean="0">
                <a:solidFill>
                  <a:schemeClr val="tx1"/>
                </a:solidFill>
                <a:cs typeface="AL-Mohanad Bold" pitchFamily="2" charset="-78"/>
              </a:rPr>
              <a:t> </a:t>
            </a:r>
            <a:r>
              <a:rPr lang="ar-SA" sz="3200" b="1" dirty="0" err="1" smtClean="0">
                <a:solidFill>
                  <a:schemeClr val="tx1"/>
                </a:solidFill>
                <a:cs typeface="AL-Mohanad Bold" pitchFamily="2" charset="-78"/>
              </a:rPr>
              <a:t>سلاف</a:t>
            </a:r>
            <a:r>
              <a:rPr lang="ar-SA" sz="3200" b="1" dirty="0" smtClean="0">
                <a:solidFill>
                  <a:schemeClr val="tx1"/>
                </a:solidFill>
                <a:cs typeface="AL-Mohanad Bold" pitchFamily="2" charset="-78"/>
              </a:rPr>
              <a:t> رحال</a:t>
            </a:r>
            <a:endParaRPr lang="en-US" sz="3200" b="1" dirty="0">
              <a:solidFill>
                <a:schemeClr val="tx1"/>
              </a:solidFill>
              <a:cs typeface="AL-Mohanad Bold" pitchFamily="2" charset="-78"/>
            </a:endParaRPr>
          </a:p>
        </p:txBody>
      </p:sp>
      <p:sp>
        <p:nvSpPr>
          <p:cNvPr id="3" name="دمعة 2">
            <a:extLst>
              <a:ext uri="{FF2B5EF4-FFF2-40B4-BE49-F238E27FC236}">
                <a16:creationId xmlns:a16="http://schemas.microsoft.com/office/drawing/2014/main" xmlns="" id="{C3628555-F4E2-4BD5-A8E6-7B7E63223F1B}"/>
              </a:ext>
            </a:extLst>
          </p:cNvPr>
          <p:cNvSpPr/>
          <p:nvPr/>
        </p:nvSpPr>
        <p:spPr>
          <a:xfrm flipH="1">
            <a:off x="11150224"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en-US" sz="2800" b="1" dirty="0">
                <a:effectLst>
                  <a:outerShdw blurRad="38100" dist="38100" dir="2700000" algn="tl">
                    <a:srgbClr val="000000">
                      <a:alpha val="43137"/>
                    </a:srgbClr>
                  </a:outerShdw>
                </a:effectLst>
                <a:cs typeface="+mj-cs"/>
              </a:rPr>
              <a:t>01</a:t>
            </a:r>
            <a:endParaRPr lang="ar-SA" sz="2800" b="1" dirty="0">
              <a:effectLst>
                <a:outerShdw blurRad="38100" dist="38100" dir="2700000" algn="tl">
                  <a:srgbClr val="000000">
                    <a:alpha val="43137"/>
                  </a:srgbClr>
                </a:outerShdw>
              </a:effectLst>
              <a:cs typeface="+mj-cs"/>
            </a:endParaRPr>
          </a:p>
        </p:txBody>
      </p:sp>
      <p:sp>
        <p:nvSpPr>
          <p:cNvPr id="20" name="Title 1">
            <a:extLst>
              <a:ext uri="{FF2B5EF4-FFF2-40B4-BE49-F238E27FC236}">
                <a16:creationId xmlns:a16="http://schemas.microsoft.com/office/drawing/2014/main" xmlns="" id="{F1B047BD-526C-410A-ABF3-784C36D8CD67}"/>
              </a:ext>
            </a:extLst>
          </p:cNvPr>
          <p:cNvSpPr txBox="1">
            <a:spLocks/>
          </p:cNvSpPr>
          <p:nvPr/>
        </p:nvSpPr>
        <p:spPr bwMode="auto">
          <a:xfrm>
            <a:off x="8557483" y="1271833"/>
            <a:ext cx="1071236"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rtl="1">
              <a:defRPr/>
            </a:pPr>
            <a:r>
              <a:rPr lang="ar-SA" sz="3200" dirty="0" smtClean="0">
                <a:solidFill>
                  <a:sysClr val="windowText" lastClr="000000"/>
                </a:solidFill>
                <a:effectLst>
                  <a:outerShdw blurRad="38100" dist="38100" dir="2700000" algn="tl">
                    <a:srgbClr val="000000">
                      <a:alpha val="43137"/>
                    </a:srgbClr>
                  </a:outerShdw>
                </a:effectLst>
                <a:cs typeface="AL-Mohanad Bold" pitchFamily="2" charset="-78"/>
              </a:rPr>
              <a:t>المحور</a:t>
            </a:r>
            <a:endParaRPr lang="en-US" sz="3200" dirty="0">
              <a:solidFill>
                <a:sysClr val="windowText" lastClr="000000"/>
              </a:solidFill>
              <a:effectLst>
                <a:outerShdw blurRad="38100" dist="38100" dir="2700000" algn="tl">
                  <a:srgbClr val="000000">
                    <a:alpha val="43137"/>
                  </a:srgbClr>
                </a:outerShdw>
              </a:effectLst>
              <a:cs typeface="AL-Mohanad Bold" pitchFamily="2" charset="-78"/>
            </a:endParaRPr>
          </a:p>
        </p:txBody>
      </p:sp>
      <p:sp>
        <p:nvSpPr>
          <p:cNvPr id="21" name="Title 1">
            <a:extLst>
              <a:ext uri="{FF2B5EF4-FFF2-40B4-BE49-F238E27FC236}">
                <a16:creationId xmlns:a16="http://schemas.microsoft.com/office/drawing/2014/main" xmlns="" id="{F8DAE083-925B-4A57-9207-FF37EF273BB8}"/>
              </a:ext>
            </a:extLst>
          </p:cNvPr>
          <p:cNvSpPr txBox="1">
            <a:spLocks/>
          </p:cNvSpPr>
          <p:nvPr/>
        </p:nvSpPr>
        <p:spPr bwMode="auto">
          <a:xfrm>
            <a:off x="3598951" y="1216413"/>
            <a:ext cx="1320705"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rtl="1">
              <a:defRPr/>
            </a:pPr>
            <a:r>
              <a:rPr lang="ar-SA" sz="3200" dirty="0" smtClean="0">
                <a:solidFill>
                  <a:sysClr val="windowText" lastClr="000000"/>
                </a:solidFill>
                <a:effectLst>
                  <a:outerShdw blurRad="38100" dist="38100" dir="2700000" algn="tl">
                    <a:srgbClr val="000000">
                      <a:alpha val="43137"/>
                    </a:srgbClr>
                  </a:outerShdw>
                </a:effectLst>
                <a:cs typeface="AL-Mohanad Bold" pitchFamily="2" charset="-78"/>
              </a:rPr>
              <a:t>الثالث</a:t>
            </a:r>
            <a:endParaRPr lang="en-US" sz="3200" dirty="0">
              <a:solidFill>
                <a:sysClr val="windowText" lastClr="000000"/>
              </a:solidFill>
              <a:effectLst>
                <a:outerShdw blurRad="38100" dist="38100" dir="2700000" algn="tl">
                  <a:srgbClr val="000000">
                    <a:alpha val="43137"/>
                  </a:srgbClr>
                </a:outerShdw>
              </a:effectLst>
              <a:cs typeface="AL-Mohanad Bold" pitchFamily="2" charset="-78"/>
            </a:endParaRPr>
          </a:p>
        </p:txBody>
      </p:sp>
      <p:grpSp>
        <p:nvGrpSpPr>
          <p:cNvPr id="2" name="مجموعة 1">
            <a:extLst>
              <a:ext uri="{FF2B5EF4-FFF2-40B4-BE49-F238E27FC236}">
                <a16:creationId xmlns:a16="http://schemas.microsoft.com/office/drawing/2014/main" xmlns="" id="{749A5531-5B4F-4507-8636-2419731BDBDB}"/>
              </a:ext>
            </a:extLst>
          </p:cNvPr>
          <p:cNvGrpSpPr/>
          <p:nvPr/>
        </p:nvGrpSpPr>
        <p:grpSpPr>
          <a:xfrm>
            <a:off x="680549" y="1760091"/>
            <a:ext cx="1208254" cy="1208254"/>
            <a:chOff x="10345008" y="1738558"/>
            <a:chExt cx="1208254" cy="1208254"/>
          </a:xfrm>
        </p:grpSpPr>
        <p:sp>
          <p:nvSpPr>
            <p:cNvPr id="16" name="شكل بيضاوي 15">
              <a:extLst>
                <a:ext uri="{FF2B5EF4-FFF2-40B4-BE49-F238E27FC236}">
                  <a16:creationId xmlns:a16="http://schemas.microsoft.com/office/drawing/2014/main" xmlns="" id="{3BFD89DC-6726-49C3-A66C-D4FF9B6D5CF7}"/>
                </a:ext>
              </a:extLst>
            </p:cNvPr>
            <p:cNvSpPr/>
            <p:nvPr/>
          </p:nvSpPr>
          <p:spPr>
            <a:xfrm>
              <a:off x="10345008" y="1738558"/>
              <a:ext cx="1208254" cy="1208254"/>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 name="شكل بيضاوي 16">
              <a:extLst>
                <a:ext uri="{FF2B5EF4-FFF2-40B4-BE49-F238E27FC236}">
                  <a16:creationId xmlns:a16="http://schemas.microsoft.com/office/drawing/2014/main" xmlns="" id="{E6749FBE-22E5-44D3-813A-79D5AB5628CF}"/>
                </a:ext>
              </a:extLst>
            </p:cNvPr>
            <p:cNvSpPr/>
            <p:nvPr/>
          </p:nvSpPr>
          <p:spPr>
            <a:xfrm>
              <a:off x="10458101" y="1851651"/>
              <a:ext cx="982067" cy="982067"/>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8" name="شكل بيضاوي 17">
              <a:extLst>
                <a:ext uri="{FF2B5EF4-FFF2-40B4-BE49-F238E27FC236}">
                  <a16:creationId xmlns:a16="http://schemas.microsoft.com/office/drawing/2014/main" xmlns="" id="{7A150500-B3E2-41C3-B6AD-287A640DF385}"/>
                </a:ext>
              </a:extLst>
            </p:cNvPr>
            <p:cNvSpPr/>
            <p:nvPr/>
          </p:nvSpPr>
          <p:spPr>
            <a:xfrm>
              <a:off x="10574108" y="1967658"/>
              <a:ext cx="750054" cy="750054"/>
            </a:xfrm>
            <a:prstGeom prst="ellipse">
              <a:avLst/>
            </a:prstGeom>
            <a:solidFill>
              <a:srgbClr val="BE2126"/>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22" name="Title 1">
              <a:extLst>
                <a:ext uri="{FF2B5EF4-FFF2-40B4-BE49-F238E27FC236}">
                  <a16:creationId xmlns:a16="http://schemas.microsoft.com/office/drawing/2014/main" xmlns="" id="{C6EAB1F5-17D7-4CE7-B118-0625430EC8B6}"/>
                </a:ext>
              </a:extLst>
            </p:cNvPr>
            <p:cNvSpPr txBox="1">
              <a:spLocks/>
            </p:cNvSpPr>
            <p:nvPr/>
          </p:nvSpPr>
          <p:spPr bwMode="auto">
            <a:xfrm>
              <a:off x="10649599" y="2149484"/>
              <a:ext cx="638904"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defRPr/>
              </a:pPr>
              <a:r>
                <a:rPr lang="en-US" sz="3200" b="1" dirty="0" smtClean="0">
                  <a:solidFill>
                    <a:schemeClr val="bg1"/>
                  </a:solidFill>
                  <a:effectLst>
                    <a:outerShdw blurRad="38100" dist="38100" dir="2700000" algn="tl">
                      <a:srgbClr val="000000">
                        <a:alpha val="43137"/>
                      </a:srgbClr>
                    </a:outerShdw>
                  </a:effectLst>
                </a:rPr>
                <a:t>0</a:t>
              </a:r>
              <a:r>
                <a:rPr lang="ar-SA" sz="3200" b="1" dirty="0" smtClean="0">
                  <a:solidFill>
                    <a:schemeClr val="bg1"/>
                  </a:solidFill>
                  <a:effectLst>
                    <a:outerShdw blurRad="38100" dist="38100" dir="2700000" algn="tl">
                      <a:srgbClr val="000000">
                        <a:alpha val="43137"/>
                      </a:srgbClr>
                    </a:outerShdw>
                  </a:effectLst>
                </a:rPr>
                <a:t>2</a:t>
              </a:r>
              <a:endParaRPr lang="en-US" sz="3200" b="1" dirty="0">
                <a:solidFill>
                  <a:schemeClr val="bg1"/>
                </a:solidFill>
                <a:effectLst>
                  <a:outerShdw blurRad="38100" dist="38100" dir="2700000" algn="tl">
                    <a:srgbClr val="000000">
                      <a:alpha val="43137"/>
                    </a:srgbClr>
                  </a:outerShdw>
                </a:effectLst>
              </a:endParaRPr>
            </a:p>
          </p:txBody>
        </p:sp>
      </p:grpSp>
      <p:sp>
        <p:nvSpPr>
          <p:cNvPr id="6" name="مستطيل 5">
            <a:extLst>
              <a:ext uri="{FF2B5EF4-FFF2-40B4-BE49-F238E27FC236}">
                <a16:creationId xmlns:a16="http://schemas.microsoft.com/office/drawing/2014/main" xmlns="" id="{EE5223D6-5899-4ACF-9EF4-8F9760E4F921}"/>
              </a:ext>
            </a:extLst>
          </p:cNvPr>
          <p:cNvSpPr/>
          <p:nvPr/>
        </p:nvSpPr>
        <p:spPr>
          <a:xfrm>
            <a:off x="362483" y="4018036"/>
            <a:ext cx="7778861" cy="1200329"/>
          </a:xfrm>
          <a:prstGeom prst="rect">
            <a:avLst/>
          </a:prstGeom>
        </p:spPr>
        <p:txBody>
          <a:bodyPr wrap="none">
            <a:spAutoFit/>
          </a:bodyPr>
          <a:lstStyle/>
          <a:p>
            <a:r>
              <a:rPr lang="fr-FR" sz="7200" dirty="0" smtClean="0">
                <a:solidFill>
                  <a:srgbClr val="0070C0"/>
                </a:solidFill>
                <a:latin typeface="Bodoni MT" panose="02070603080606020203" pitchFamily="18" charset="0"/>
                <a:cs typeface="+mj-cs"/>
              </a:rPr>
              <a:t>Idée &amp; Opportunité</a:t>
            </a:r>
            <a:endParaRPr lang="ar-SA" sz="7200" dirty="0">
              <a:solidFill>
                <a:srgbClr val="0070C0"/>
              </a:solidFill>
              <a:latin typeface="Bodoni MT" panose="02070603080606020203" pitchFamily="18" charset="0"/>
              <a:cs typeface="+mj-cs"/>
            </a:endParaRPr>
          </a:p>
        </p:txBody>
      </p:sp>
      <p:pic>
        <p:nvPicPr>
          <p:cNvPr id="37890" name="Picture 2" descr="Le Choix De L'ampoule D'un Certain Nombre De Ne Pas Brûler. L'idée  D'inscription. Projet D'entreprise Sélection Clip Art Libres De Droits,  Svg, Vecteurs Et Illustration. Image 74356671"/>
          <p:cNvPicPr>
            <a:picLocks noChangeAspect="1" noChangeArrowheads="1"/>
          </p:cNvPicPr>
          <p:nvPr/>
        </p:nvPicPr>
        <p:blipFill>
          <a:blip r:embed="rId2" cstate="print"/>
          <a:srcRect/>
          <a:stretch>
            <a:fillRect/>
          </a:stretch>
        </p:blipFill>
        <p:spPr bwMode="auto">
          <a:xfrm>
            <a:off x="8562109" y="1690253"/>
            <a:ext cx="2687782" cy="4260273"/>
          </a:xfrm>
          <a:prstGeom prst="rect">
            <a:avLst/>
          </a:prstGeom>
          <a:noFill/>
        </p:spPr>
      </p:pic>
    </p:spTree>
    <p:extLst>
      <p:ext uri="{BB962C8B-B14F-4D97-AF65-F5344CB8AC3E}">
        <p14:creationId xmlns:p14="http://schemas.microsoft.com/office/powerpoint/2010/main" xmlns="" val="35156730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514349" y="596880"/>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28266" y="59688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49340" y="59688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40811" y="610755"/>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73784" y="59688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19</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927442" y="455467"/>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314162" y="581498"/>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1031015" y="619067"/>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17</a:t>
            </a:r>
            <a:endParaRPr lang="ar-SA" sz="2400" b="1" dirty="0">
              <a:solidFill>
                <a:schemeClr val="bg1"/>
              </a:solidFill>
              <a:effectLst>
                <a:outerShdw blurRad="38100" dist="38100" dir="2700000" algn="tl">
                  <a:srgbClr val="000000">
                    <a:alpha val="43137"/>
                  </a:srgbClr>
                </a:outerShdw>
              </a:effectLst>
            </a:endParaRPr>
          </a:p>
        </p:txBody>
      </p:sp>
      <p:sp>
        <p:nvSpPr>
          <p:cNvPr id="221" name="Title 1">
            <a:extLst>
              <a:ext uri="{FF2B5EF4-FFF2-40B4-BE49-F238E27FC236}">
                <a16:creationId xmlns:a16="http://schemas.microsoft.com/office/drawing/2014/main" xmlns="" id="{F8DAE083-925B-4A57-9207-FF37EF273BB8}"/>
              </a:ext>
            </a:extLst>
          </p:cNvPr>
          <p:cNvSpPr txBox="1">
            <a:spLocks/>
          </p:cNvSpPr>
          <p:nvPr/>
        </p:nvSpPr>
        <p:spPr bwMode="auto">
          <a:xfrm>
            <a:off x="6575140" y="580433"/>
            <a:ext cx="4502279"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rtl="1"/>
            <a:r>
              <a:rPr lang="ar-SA" sz="3200" dirty="0" smtClean="0">
                <a:solidFill>
                  <a:schemeClr val="tx1"/>
                </a:solidFill>
                <a:effectLst>
                  <a:outerShdw blurRad="38100" dist="38100" dir="2700000" algn="tl">
                    <a:srgbClr val="000000">
                      <a:alpha val="43137"/>
                    </a:srgbClr>
                  </a:outerShdw>
                </a:effectLst>
                <a:cs typeface="AL-Mohanad Bold" pitchFamily="2" charset="-78"/>
              </a:rPr>
              <a:t>طرق توليد الأفكار</a:t>
            </a:r>
            <a:endParaRPr lang="ar-DZ" sz="3200" dirty="0" smtClean="0">
              <a:solidFill>
                <a:schemeClr val="tx1"/>
              </a:solidFill>
              <a:effectLst>
                <a:outerShdw blurRad="38100" dist="38100" dir="2700000" algn="tl">
                  <a:srgbClr val="000000">
                    <a:alpha val="43137"/>
                  </a:srgbClr>
                </a:outerShdw>
              </a:effectLst>
              <a:cs typeface="AL-Mohanad Bold" pitchFamily="2" charset="-78"/>
            </a:endParaRPr>
          </a:p>
        </p:txBody>
      </p:sp>
      <p:grpSp>
        <p:nvGrpSpPr>
          <p:cNvPr id="2"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225"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26"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18" name="Rectangle 17"/>
          <p:cNvSpPr/>
          <p:nvPr/>
        </p:nvSpPr>
        <p:spPr>
          <a:xfrm>
            <a:off x="4400810" y="1119274"/>
            <a:ext cx="2454519" cy="769441"/>
          </a:xfrm>
          <a:prstGeom prst="rect">
            <a:avLst/>
          </a:prstGeom>
        </p:spPr>
        <p:txBody>
          <a:bodyPr wrap="non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DZ" sz="4400" b="1" dirty="0">
                <a:solidFill>
                  <a:srgbClr val="C00000"/>
                </a:solidFill>
                <a:latin typeface="Sakkal Majalla" panose="02000000000000000000" pitchFamily="2" charset="-78"/>
                <a:cs typeface="Sakkal Majalla" panose="02000000000000000000" pitchFamily="2" charset="-78"/>
              </a:rPr>
              <a:t>نشاط تفاعلي </a:t>
            </a:r>
            <a:endParaRPr lang="en-GB" sz="4400" b="1" dirty="0">
              <a:solidFill>
                <a:srgbClr val="C00000"/>
              </a:solidFill>
              <a:latin typeface="Sakkal Majalla" panose="02000000000000000000" pitchFamily="2" charset="-78"/>
              <a:ea typeface="Noto Sans" panose="020B0502040504020204" pitchFamily="34"/>
              <a:cs typeface="Sakkal Majalla" panose="02000000000000000000" pitchFamily="2" charset="-78"/>
            </a:endParaRPr>
          </a:p>
        </p:txBody>
      </p:sp>
      <p:sp>
        <p:nvSpPr>
          <p:cNvPr id="20" name="Bande diagonale 19"/>
          <p:cNvSpPr/>
          <p:nvPr/>
        </p:nvSpPr>
        <p:spPr>
          <a:xfrm>
            <a:off x="0" y="1039091"/>
            <a:ext cx="4283968" cy="2996952"/>
          </a:xfrm>
          <a:prstGeom prst="diagStrip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AL-Mohanad Bold" pitchFamily="2" charset="-78"/>
                <a:sym typeface="Roboto"/>
              </a:rPr>
              <a:t>نشاط 02</a:t>
            </a:r>
            <a:endParaRPr lang="fr-FR" alt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AL-Mohanad Bold" pitchFamily="2" charset="-78"/>
              <a:sym typeface="Roboto"/>
            </a:endParaRPr>
          </a:p>
        </p:txBody>
      </p:sp>
      <p:sp>
        <p:nvSpPr>
          <p:cNvPr id="19" name="Content Placeholder 2"/>
          <p:cNvSpPr txBox="1">
            <a:spLocks/>
          </p:cNvSpPr>
          <p:nvPr/>
        </p:nvSpPr>
        <p:spPr>
          <a:xfrm>
            <a:off x="2811698" y="1924860"/>
            <a:ext cx="8229600" cy="3672408"/>
          </a:xfrm>
          <a:prstGeom prst="rect">
            <a:avLst/>
          </a:prstGeom>
        </p:spPr>
        <p:txBody>
          <a:bodyPr>
            <a:normAutofit/>
          </a:bodyPr>
          <a:lstStyle/>
          <a:p>
            <a:pPr marL="228600" marR="0" lvl="0" indent="-228600" algn="just" defTabSz="914400" rtl="1"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ar-SA" sz="7200" b="1"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استخدم(ي) أسلوب العصف الذهني لحل مشكلة ضعف إقبال الطلاب على الأنشطة في الجامعة </a:t>
            </a:r>
            <a:endParaRPr kumimoji="0" lang="ar-SA" sz="72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endParaRPr>
          </a:p>
        </p:txBody>
      </p:sp>
    </p:spTree>
    <p:extLst>
      <p:ext uri="{BB962C8B-B14F-4D97-AF65-F5344CB8AC3E}">
        <p14:creationId xmlns:p14="http://schemas.microsoft.com/office/powerpoint/2010/main" xmlns="" val="221368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mph" presetSubtype="0" fill="hold" grpId="0" nodeType="clickEffect">
                                  <p:stCondLst>
                                    <p:cond delay="0"/>
                                  </p:stCondLst>
                                  <p:childTnLst>
                                    <p:animClr clrSpc="rgb">
                                      <p:cBhvr override="childStyle">
                                        <p:cTn id="11" dur="1900" fill="hold">
                                          <p:stCondLst>
                                            <p:cond delay="100"/>
                                          </p:stCondLst>
                                        </p:cTn>
                                        <p:tgtEl>
                                          <p:spTgt spid="19">
                                            <p:txEl>
                                              <p:pRg st="0" end="0"/>
                                            </p:txEl>
                                          </p:spTgt>
                                        </p:tgtEl>
                                        <p:attrNameLst>
                                          <p:attrName>style.color</p:attrName>
                                        </p:attrNameLst>
                                      </p:cBhvr>
                                      <p:to>
                                        <a:schemeClr val="accent2"/>
                                      </p:to>
                                    </p:animClr>
                                    <p:animClr clrSpc="rgb">
                                      <p:cBhvr>
                                        <p:cTn id="12" dur="1900" fill="hold">
                                          <p:stCondLst>
                                            <p:cond delay="100"/>
                                          </p:stCondLst>
                                        </p:cTn>
                                        <p:tgtEl>
                                          <p:spTgt spid="19">
                                            <p:txEl>
                                              <p:pRg st="0" end="0"/>
                                            </p:txEl>
                                          </p:spTgt>
                                        </p:tgtEl>
                                        <p:attrNameLst>
                                          <p:attrName>fillColor</p:attrName>
                                        </p:attrNameLst>
                                      </p:cBhvr>
                                      <p:to>
                                        <a:schemeClr val="accent2"/>
                                      </p:to>
                                    </p:animClr>
                                    <p:set>
                                      <p:cBhvr>
                                        <p:cTn id="13" dur="1900" fill="hold">
                                          <p:stCondLst>
                                            <p:cond delay="100"/>
                                          </p:stCondLst>
                                        </p:cTn>
                                        <p:tgtEl>
                                          <p:spTgt spid="19">
                                            <p:txEl>
                                              <p:pRg st="0" end="0"/>
                                            </p:txEl>
                                          </p:spTgt>
                                        </p:tgtEl>
                                        <p:attrNameLst>
                                          <p:attrName>fill.type</p:attrName>
                                        </p:attrNameLst>
                                      </p:cBhvr>
                                      <p:to>
                                        <p:strVal val="solid"/>
                                      </p:to>
                                    </p:set>
                                    <p:set>
                                      <p:cBhvr>
                                        <p:cTn id="14" dur="1900" fill="hold">
                                          <p:stCondLst>
                                            <p:cond delay="100"/>
                                          </p:stCondLst>
                                        </p:cTn>
                                        <p:tgtEl>
                                          <p:spTgt spid="19">
                                            <p:txEl>
                                              <p:pRg st="0" end="0"/>
                                            </p:txEl>
                                          </p:spTgt>
                                        </p:tgtEl>
                                        <p:attrNameLst>
                                          <p:attrName>fill.on</p:attrName>
                                        </p:attrNameLst>
                                      </p:cBhvr>
                                      <p:to>
                                        <p:strVal val="true"/>
                                      </p:to>
                                    </p:set>
                                    <p:animScale>
                                      <p:cBhvr>
                                        <p:cTn id="15" dur="200" fill="hold">
                                          <p:stCondLst>
                                            <p:cond delay="0"/>
                                          </p:stCondLst>
                                        </p:cTn>
                                        <p:tgtEl>
                                          <p:spTgt spid="19">
                                            <p:txEl>
                                              <p:pRg st="0" end="0"/>
                                            </p:txEl>
                                          </p:spTgt>
                                        </p:tgtEl>
                                      </p:cBhvr>
                                      <p:from x="100000" y="100000"/>
                                      <p:to x="100000" y="5000"/>
                                    </p:animScale>
                                    <p:animScale>
                                      <p:cBhvr>
                                        <p:cTn id="16" dur="200" fill="hold">
                                          <p:stCondLst>
                                            <p:cond delay="200"/>
                                          </p:stCondLst>
                                        </p:cTn>
                                        <p:tgtEl>
                                          <p:spTgt spid="19">
                                            <p:txEl>
                                              <p:pRg st="0" end="0"/>
                                            </p:txEl>
                                          </p:spTgt>
                                        </p:tgtEl>
                                      </p:cBhvr>
                                      <p:from x="100000" y="5000"/>
                                      <p:to x="120000" y="150000"/>
                                    </p:animScale>
                                    <p:animScale>
                                      <p:cBhvr>
                                        <p:cTn id="17" dur="600" fill="hold">
                                          <p:stCondLst>
                                            <p:cond delay="1400"/>
                                          </p:stCondLst>
                                        </p:cTn>
                                        <p:tgtEl>
                                          <p:spTgt spid="19">
                                            <p:txEl>
                                              <p:pRg st="0" end="0"/>
                                            </p:txEl>
                                          </p:spTgt>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514349" y="596880"/>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28266" y="59688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49340" y="59688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40811" y="610755"/>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73784" y="59688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20</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927442" y="455467"/>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314162" y="581498"/>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1031015" y="619067"/>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18</a:t>
            </a:r>
            <a:endParaRPr lang="ar-SA" sz="2400" b="1" dirty="0">
              <a:solidFill>
                <a:schemeClr val="bg1"/>
              </a:solidFill>
              <a:effectLst>
                <a:outerShdw blurRad="38100" dist="38100" dir="2700000" algn="tl">
                  <a:srgbClr val="000000">
                    <a:alpha val="43137"/>
                  </a:srgbClr>
                </a:outerShdw>
              </a:effectLst>
            </a:endParaRPr>
          </a:p>
        </p:txBody>
      </p:sp>
      <p:sp>
        <p:nvSpPr>
          <p:cNvPr id="221" name="Title 1">
            <a:extLst>
              <a:ext uri="{FF2B5EF4-FFF2-40B4-BE49-F238E27FC236}">
                <a16:creationId xmlns:a16="http://schemas.microsoft.com/office/drawing/2014/main" xmlns="" id="{F8DAE083-925B-4A57-9207-FF37EF273BB8}"/>
              </a:ext>
            </a:extLst>
          </p:cNvPr>
          <p:cNvSpPr txBox="1">
            <a:spLocks/>
          </p:cNvSpPr>
          <p:nvPr/>
        </p:nvSpPr>
        <p:spPr bwMode="auto">
          <a:xfrm>
            <a:off x="6575140" y="580433"/>
            <a:ext cx="4502279"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rtl="1"/>
            <a:r>
              <a:rPr lang="ar-SA" sz="3200" dirty="0" smtClean="0">
                <a:solidFill>
                  <a:schemeClr val="tx1"/>
                </a:solidFill>
                <a:effectLst>
                  <a:outerShdw blurRad="38100" dist="38100" dir="2700000" algn="tl">
                    <a:srgbClr val="000000">
                      <a:alpha val="43137"/>
                    </a:srgbClr>
                  </a:outerShdw>
                </a:effectLst>
                <a:cs typeface="AL-Mohanad Bold" pitchFamily="2" charset="-78"/>
              </a:rPr>
              <a:t>طرق توليد الأفكار</a:t>
            </a:r>
            <a:endParaRPr lang="ar-DZ" sz="3200" dirty="0" smtClean="0">
              <a:solidFill>
                <a:schemeClr val="tx1"/>
              </a:solidFill>
              <a:effectLst>
                <a:outerShdw blurRad="38100" dist="38100" dir="2700000" algn="tl">
                  <a:srgbClr val="000000">
                    <a:alpha val="43137"/>
                  </a:srgbClr>
                </a:outerShdw>
              </a:effectLst>
              <a:cs typeface="AL-Mohanad Bold" pitchFamily="2" charset="-78"/>
            </a:endParaRPr>
          </a:p>
        </p:txBody>
      </p:sp>
      <p:grpSp>
        <p:nvGrpSpPr>
          <p:cNvPr id="2"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225"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26"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22" name="Title 1"/>
          <p:cNvSpPr txBox="1">
            <a:spLocks/>
          </p:cNvSpPr>
          <p:nvPr/>
        </p:nvSpPr>
        <p:spPr>
          <a:xfrm>
            <a:off x="6858000" y="1066799"/>
            <a:ext cx="4360669" cy="803565"/>
          </a:xfrm>
          <a:prstGeom prst="rect">
            <a:avLst/>
          </a:prstGeom>
          <a:noFill/>
        </p:spPr>
        <p:txBody>
          <a:bodyPr>
            <a:noAutofit/>
          </a:bodyPr>
          <a:lstStyle/>
          <a:p>
            <a:pPr marL="0" marR="0" lvl="0" indent="0" algn="ctr" defTabSz="914400" rtl="1" eaLnBrk="0" fontAlgn="base" latinLnBrk="0" hangingPunct="0">
              <a:lnSpc>
                <a:spcPct val="90000"/>
              </a:lnSpc>
              <a:spcBef>
                <a:spcPct val="0"/>
              </a:spcBef>
              <a:spcAft>
                <a:spcPct val="0"/>
              </a:spcAft>
              <a:buClrTx/>
              <a:buSzTx/>
              <a:buFontTx/>
              <a:buNone/>
              <a:tabLst/>
              <a:defRPr/>
            </a:pPr>
            <a:r>
              <a:rPr kumimoji="0" lang="ar-SA" sz="48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AL-Mohanad Bold"/>
              </a:rPr>
              <a:t>2/</a:t>
            </a:r>
            <a:r>
              <a:rPr kumimoji="0" lang="ar-SA" sz="48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cs typeface="AL-Mohanad Bold"/>
                <a:sym typeface="Roboto"/>
              </a:rPr>
              <a:t>الإبداع بطرح الأسئلة</a:t>
            </a:r>
            <a:endParaRPr kumimoji="0" lang="ar-SA" sz="4800" b="1" i="0" u="none" strike="noStrike" kern="1200" cap="all"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cs typeface="AL-Mohanad Bold"/>
              <a:sym typeface="Roboto"/>
            </a:endParaRPr>
          </a:p>
        </p:txBody>
      </p:sp>
      <p:sp>
        <p:nvSpPr>
          <p:cNvPr id="23" name="Content Placeholder 2"/>
          <p:cNvSpPr txBox="1">
            <a:spLocks/>
          </p:cNvSpPr>
          <p:nvPr/>
        </p:nvSpPr>
        <p:spPr>
          <a:xfrm>
            <a:off x="1877973" y="1889302"/>
            <a:ext cx="8229600" cy="4178990"/>
          </a:xfrm>
          <a:prstGeom prst="rect">
            <a:avLst/>
          </a:prstGeom>
        </p:spPr>
        <p:txBody>
          <a:bodyPr>
            <a:normAutofit fontScale="47500" lnSpcReduction="20000"/>
          </a:bodyPr>
          <a:lstStyle/>
          <a:p>
            <a:pPr marL="228600" marR="0" lvl="0" indent="-228600" algn="just" defTabSz="914400" rtl="1"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ar-SA" sz="7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عندما نسأل أسئلة </a:t>
            </a:r>
            <a:r>
              <a:rPr kumimoji="0" lang="ar-SA" sz="7600" b="1"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مثل </a:t>
            </a:r>
            <a:r>
              <a:rPr kumimoji="0" lang="ar-SA" sz="7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 </a:t>
            </a:r>
            <a:r>
              <a:rPr kumimoji="0" lang="ar-SA" sz="7600" b="1"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كيف </a:t>
            </a:r>
            <a:r>
              <a:rPr kumimoji="0" lang="ar-SA" sz="7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 </a:t>
            </a:r>
            <a:r>
              <a:rPr kumimoji="0" lang="ar-SA" sz="7600" b="1"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متى </a:t>
            </a:r>
            <a:r>
              <a:rPr kumimoji="0" lang="ar-SA" sz="7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 </a:t>
            </a:r>
            <a:r>
              <a:rPr kumimoji="0" lang="ar-SA" sz="7600" b="1"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أين </a:t>
            </a:r>
            <a:r>
              <a:rPr kumimoji="0" lang="ar-SA" sz="7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 من ولماذا تتسع مساحة التفكير ونستطيع الوصول لمعلومات أوفر تساعدنا في إيجاد حلول إبداعية أو أفكار </a:t>
            </a:r>
            <a:r>
              <a:rPr kumimoji="0" lang="ar-SA" sz="7600" b="1"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إبداعية </a:t>
            </a:r>
            <a:r>
              <a:rPr kumimoji="0" lang="ar-SA" sz="7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 مثال لمعالجة مشكلة غياب الطلاب </a:t>
            </a:r>
          </a:p>
          <a:p>
            <a:pPr marL="228600" marR="0" lvl="0" indent="-228600" algn="just" defTabSz="914400" rtl="1"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ar-SA" sz="7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نطرح الأسئلة </a:t>
            </a:r>
            <a:r>
              <a:rPr kumimoji="0" lang="ar-SA" sz="7600" b="1"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التالية :-</a:t>
            </a:r>
            <a:endParaRPr kumimoji="0" lang="ar-SA" sz="7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endParaRPr>
          </a:p>
          <a:p>
            <a:pPr marL="228600" marR="0" lvl="0" indent="-228600" algn="just" defTabSz="914400" rtl="1"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ar-SA" sz="7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 1- لماذا يغيب </a:t>
            </a:r>
            <a:r>
              <a:rPr kumimoji="0" lang="ar-SA" sz="7600" b="1"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الطلاب </a:t>
            </a:r>
            <a:r>
              <a:rPr kumimoji="0" lang="ar-SA" sz="7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–لنبحث عن </a:t>
            </a:r>
            <a:r>
              <a:rPr kumimoji="0" lang="ar-SA" sz="7600" b="1"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الأسباب .</a:t>
            </a:r>
            <a:endParaRPr kumimoji="0" lang="ar-SA" sz="7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endParaRPr>
          </a:p>
          <a:p>
            <a:pPr marL="228600" marR="0" lvl="0" indent="-228600" algn="just" defTabSz="914400" rtl="1"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ar-SA" sz="7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 2- متى يغيب </a:t>
            </a:r>
            <a:r>
              <a:rPr kumimoji="0" lang="ar-SA" sz="7600" b="1"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الطلاب </a:t>
            </a:r>
            <a:r>
              <a:rPr kumimoji="0" lang="ar-SA" sz="7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 نبحث في الزمن </a:t>
            </a:r>
          </a:p>
          <a:p>
            <a:pPr marL="228600" marR="0" lvl="0" indent="-228600" algn="just" defTabSz="914400" rtl="1"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ar-SA" sz="7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 3- منذ متى يغيب </a:t>
            </a:r>
            <a:r>
              <a:rPr kumimoji="0" lang="ar-SA" sz="7600" b="1"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الطلاب </a:t>
            </a:r>
            <a:r>
              <a:rPr kumimoji="0" lang="ar-SA" sz="7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 تحديد دقيق </a:t>
            </a:r>
            <a:r>
              <a:rPr kumimoji="0" lang="ar-SA" sz="7600" b="1"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للغياب .</a:t>
            </a:r>
            <a:endParaRPr kumimoji="0" lang="ar-SA" sz="7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endParaRPr>
          </a:p>
          <a:p>
            <a:pPr marL="228600" marR="0" lvl="0" indent="-228600" algn="just" defTabSz="914400" rtl="1"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ar-SA" sz="7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 4- من يغيب من </a:t>
            </a:r>
            <a:r>
              <a:rPr kumimoji="0" lang="ar-SA" sz="7600" b="1"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الطلاب </a:t>
            </a:r>
            <a:r>
              <a:rPr kumimoji="0" lang="ar-SA" sz="7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 تحديد حالات </a:t>
            </a:r>
            <a:r>
              <a:rPr kumimoji="0" lang="ar-SA" sz="7600" b="1"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n-ea"/>
                <a:cs typeface="AL-Mohanad Bold" pitchFamily="2" charset="-78"/>
                <a:sym typeface="Roboto"/>
              </a:rPr>
              <a:t>الغياب </a:t>
            </a:r>
            <a:r>
              <a:rPr kumimoji="0" lang="ar-SA" sz="2800" b="0" i="0" u="none" strike="noStrike" kern="1200" cap="none" spc="0" normalizeH="0" baseline="0" noProof="0" dirty="0" err="1" smtClean="0">
                <a:ln>
                  <a:noFill/>
                </a:ln>
                <a:solidFill>
                  <a:schemeClr val="tx1"/>
                </a:solidFill>
                <a:effectLst/>
                <a:uLnTx/>
                <a:uFillTx/>
                <a:latin typeface="+mn-lt"/>
                <a:ea typeface="+mn-ea"/>
                <a:cs typeface="+mn-cs"/>
              </a:rPr>
              <a:t>.</a:t>
            </a:r>
            <a:endParaRPr kumimoji="0" lang="ar-SA"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ar-SA" sz="2800" b="0" i="0" u="none" strike="noStrike" kern="1200" cap="none" spc="0" normalizeH="0" baseline="0" noProof="0" dirty="0" smtClean="0">
                <a:ln>
                  <a:noFill/>
                </a:ln>
                <a:solidFill>
                  <a:schemeClr val="tx1"/>
                </a:solidFill>
                <a:effectLst/>
                <a:uLnTx/>
                <a:uFillTx/>
                <a:latin typeface="+mn-lt"/>
                <a:ea typeface="+mn-ea"/>
                <a:cs typeface="+mn-cs"/>
              </a:rPr>
              <a:t> </a:t>
            </a:r>
            <a:endParaRPr kumimoji="0" lang="ar-SA"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87046" name="Picture 6" descr="مهارة طرح الاسئلة كيف تغير طريقة تفكيرك ببساطة"/>
          <p:cNvPicPr>
            <a:picLocks noChangeAspect="1" noChangeArrowheads="1"/>
          </p:cNvPicPr>
          <p:nvPr/>
        </p:nvPicPr>
        <p:blipFill>
          <a:blip r:embed="rId2" cstate="print"/>
          <a:srcRect/>
          <a:stretch>
            <a:fillRect/>
          </a:stretch>
        </p:blipFill>
        <p:spPr bwMode="auto">
          <a:xfrm>
            <a:off x="498764" y="3310226"/>
            <a:ext cx="3768436" cy="3352801"/>
          </a:xfrm>
          <a:prstGeom prst="rect">
            <a:avLst/>
          </a:prstGeom>
          <a:noFill/>
        </p:spPr>
      </p:pic>
    </p:spTree>
    <p:extLst>
      <p:ext uri="{BB962C8B-B14F-4D97-AF65-F5344CB8AC3E}">
        <p14:creationId xmlns:p14="http://schemas.microsoft.com/office/powerpoint/2010/main" xmlns="" val="221368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strVal val="#ppt_w*0.05"/>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anim calcmode="lin" valueType="num">
                                      <p:cBhvr>
                                        <p:cTn id="9" dur="500" fill="hold"/>
                                        <p:tgtEl>
                                          <p:spTgt spid="22"/>
                                        </p:tgtEl>
                                        <p:attrNameLst>
                                          <p:attrName>ppt_x</p:attrName>
                                        </p:attrNameLst>
                                      </p:cBhvr>
                                      <p:tavLst>
                                        <p:tav tm="0">
                                          <p:val>
                                            <p:strVal val="#ppt_x-.2"/>
                                          </p:val>
                                        </p:tav>
                                        <p:tav tm="100000">
                                          <p:val>
                                            <p:strVal val="#ppt_x"/>
                                          </p:val>
                                        </p:tav>
                                      </p:tavLst>
                                    </p:anim>
                                    <p:anim calcmode="lin" valueType="num">
                                      <p:cBhvr>
                                        <p:cTn id="10" dur="500" fill="hold"/>
                                        <p:tgtEl>
                                          <p:spTgt spid="22"/>
                                        </p:tgtEl>
                                        <p:attrNameLst>
                                          <p:attrName>ppt_y</p:attrName>
                                        </p:attrNameLst>
                                      </p:cBhvr>
                                      <p:tavLst>
                                        <p:tav tm="0">
                                          <p:val>
                                            <p:strVal val="#ppt_y"/>
                                          </p:val>
                                        </p:tav>
                                        <p:tav tm="100000">
                                          <p:val>
                                            <p:strVal val="#ppt_y"/>
                                          </p:val>
                                        </p:tav>
                                      </p:tavLst>
                                    </p:anim>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 calcmode="lin" valueType="num">
                                      <p:cBhvr>
                                        <p:cTn id="16" dur="500" fill="hold"/>
                                        <p:tgtEl>
                                          <p:spTgt spid="23">
                                            <p:txEl>
                                              <p:pRg st="0" end="0"/>
                                            </p:txEl>
                                          </p:spTgt>
                                        </p:tgtEl>
                                        <p:attrNameLst>
                                          <p:attrName>ppt_w</p:attrName>
                                        </p:attrNameLst>
                                      </p:cBhvr>
                                      <p:tavLst>
                                        <p:tav tm="0">
                                          <p:val>
                                            <p:strVal val="#ppt_w*0.05"/>
                                          </p:val>
                                        </p:tav>
                                        <p:tav tm="100000">
                                          <p:val>
                                            <p:strVal val="#ppt_w"/>
                                          </p:val>
                                        </p:tav>
                                      </p:tavLst>
                                    </p:anim>
                                    <p:anim calcmode="lin" valueType="num">
                                      <p:cBhvr>
                                        <p:cTn id="17" dur="500" fill="hold"/>
                                        <p:tgtEl>
                                          <p:spTgt spid="23">
                                            <p:txEl>
                                              <p:pRg st="0" end="0"/>
                                            </p:txEl>
                                          </p:spTgt>
                                        </p:tgtEl>
                                        <p:attrNameLst>
                                          <p:attrName>ppt_h</p:attrName>
                                        </p:attrNameLst>
                                      </p:cBhvr>
                                      <p:tavLst>
                                        <p:tav tm="0">
                                          <p:val>
                                            <p:strVal val="#ppt_h"/>
                                          </p:val>
                                        </p:tav>
                                        <p:tav tm="100000">
                                          <p:val>
                                            <p:strVal val="#ppt_h"/>
                                          </p:val>
                                        </p:tav>
                                      </p:tavLst>
                                    </p:anim>
                                    <p:anim calcmode="lin" valueType="num">
                                      <p:cBhvr>
                                        <p:cTn id="18" dur="500" fill="hold"/>
                                        <p:tgtEl>
                                          <p:spTgt spid="23">
                                            <p:txEl>
                                              <p:pRg st="0" end="0"/>
                                            </p:txEl>
                                          </p:spTgt>
                                        </p:tgtEl>
                                        <p:attrNameLst>
                                          <p:attrName>ppt_x</p:attrName>
                                        </p:attrNameLst>
                                      </p:cBhvr>
                                      <p:tavLst>
                                        <p:tav tm="0">
                                          <p:val>
                                            <p:strVal val="#ppt_x-.2"/>
                                          </p:val>
                                        </p:tav>
                                        <p:tav tm="100000">
                                          <p:val>
                                            <p:strVal val="#ppt_x"/>
                                          </p:val>
                                        </p:tav>
                                      </p:tavLst>
                                    </p:anim>
                                    <p:anim calcmode="lin" valueType="num">
                                      <p:cBhvr>
                                        <p:cTn id="19" dur="500" fill="hold"/>
                                        <p:tgtEl>
                                          <p:spTgt spid="23">
                                            <p:txEl>
                                              <p:pRg st="0" end="0"/>
                                            </p:txEl>
                                          </p:spTgt>
                                        </p:tgtEl>
                                        <p:attrNameLst>
                                          <p:attrName>ppt_y</p:attrName>
                                        </p:attrNameLst>
                                      </p:cBhvr>
                                      <p:tavLst>
                                        <p:tav tm="0">
                                          <p:val>
                                            <p:strVal val="#ppt_y"/>
                                          </p:val>
                                        </p:tav>
                                        <p:tav tm="100000">
                                          <p:val>
                                            <p:strVal val="#ppt_y"/>
                                          </p:val>
                                        </p:tav>
                                      </p:tavLst>
                                    </p:anim>
                                    <p:animEffect transition="in" filter="fade">
                                      <p:cBhvr>
                                        <p:cTn id="20" dur="500"/>
                                        <p:tgtEl>
                                          <p:spTgt spid="2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23">
                                            <p:txEl>
                                              <p:pRg st="1" end="1"/>
                                            </p:txEl>
                                          </p:spTgt>
                                        </p:tgtEl>
                                        <p:attrNameLst>
                                          <p:attrName>style.visibility</p:attrName>
                                        </p:attrNameLst>
                                      </p:cBhvr>
                                      <p:to>
                                        <p:strVal val="visible"/>
                                      </p:to>
                                    </p:set>
                                    <p:anim calcmode="lin" valueType="num">
                                      <p:cBhvr>
                                        <p:cTn id="25" dur="500" fill="hold"/>
                                        <p:tgtEl>
                                          <p:spTgt spid="23">
                                            <p:txEl>
                                              <p:pRg st="1" end="1"/>
                                            </p:txEl>
                                          </p:spTgt>
                                        </p:tgtEl>
                                        <p:attrNameLst>
                                          <p:attrName>ppt_w</p:attrName>
                                        </p:attrNameLst>
                                      </p:cBhvr>
                                      <p:tavLst>
                                        <p:tav tm="0">
                                          <p:val>
                                            <p:strVal val="#ppt_w*0.05"/>
                                          </p:val>
                                        </p:tav>
                                        <p:tav tm="100000">
                                          <p:val>
                                            <p:strVal val="#ppt_w"/>
                                          </p:val>
                                        </p:tav>
                                      </p:tavLst>
                                    </p:anim>
                                    <p:anim calcmode="lin" valueType="num">
                                      <p:cBhvr>
                                        <p:cTn id="26" dur="500" fill="hold"/>
                                        <p:tgtEl>
                                          <p:spTgt spid="23">
                                            <p:txEl>
                                              <p:pRg st="1" end="1"/>
                                            </p:txEl>
                                          </p:spTgt>
                                        </p:tgtEl>
                                        <p:attrNameLst>
                                          <p:attrName>ppt_h</p:attrName>
                                        </p:attrNameLst>
                                      </p:cBhvr>
                                      <p:tavLst>
                                        <p:tav tm="0">
                                          <p:val>
                                            <p:strVal val="#ppt_h"/>
                                          </p:val>
                                        </p:tav>
                                        <p:tav tm="100000">
                                          <p:val>
                                            <p:strVal val="#ppt_h"/>
                                          </p:val>
                                        </p:tav>
                                      </p:tavLst>
                                    </p:anim>
                                    <p:anim calcmode="lin" valueType="num">
                                      <p:cBhvr>
                                        <p:cTn id="27" dur="500" fill="hold"/>
                                        <p:tgtEl>
                                          <p:spTgt spid="23">
                                            <p:txEl>
                                              <p:pRg st="1" end="1"/>
                                            </p:txEl>
                                          </p:spTgt>
                                        </p:tgtEl>
                                        <p:attrNameLst>
                                          <p:attrName>ppt_x</p:attrName>
                                        </p:attrNameLst>
                                      </p:cBhvr>
                                      <p:tavLst>
                                        <p:tav tm="0">
                                          <p:val>
                                            <p:strVal val="#ppt_x-.2"/>
                                          </p:val>
                                        </p:tav>
                                        <p:tav tm="100000">
                                          <p:val>
                                            <p:strVal val="#ppt_x"/>
                                          </p:val>
                                        </p:tav>
                                      </p:tavLst>
                                    </p:anim>
                                    <p:anim calcmode="lin" valueType="num">
                                      <p:cBhvr>
                                        <p:cTn id="28" dur="500" fill="hold"/>
                                        <p:tgtEl>
                                          <p:spTgt spid="23">
                                            <p:txEl>
                                              <p:pRg st="1" end="1"/>
                                            </p:txEl>
                                          </p:spTgt>
                                        </p:tgtEl>
                                        <p:attrNameLst>
                                          <p:attrName>ppt_y</p:attrName>
                                        </p:attrNameLst>
                                      </p:cBhvr>
                                      <p:tavLst>
                                        <p:tav tm="0">
                                          <p:val>
                                            <p:strVal val="#ppt_y"/>
                                          </p:val>
                                        </p:tav>
                                        <p:tav tm="100000">
                                          <p:val>
                                            <p:strVal val="#ppt_y"/>
                                          </p:val>
                                        </p:tav>
                                      </p:tavLst>
                                    </p:anim>
                                    <p:animEffect transition="in" filter="fade">
                                      <p:cBhvr>
                                        <p:cTn id="29" dur="500"/>
                                        <p:tgtEl>
                                          <p:spTgt spid="2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23">
                                            <p:txEl>
                                              <p:pRg st="2" end="2"/>
                                            </p:txEl>
                                          </p:spTgt>
                                        </p:tgtEl>
                                        <p:attrNameLst>
                                          <p:attrName>style.visibility</p:attrName>
                                        </p:attrNameLst>
                                      </p:cBhvr>
                                      <p:to>
                                        <p:strVal val="visible"/>
                                      </p:to>
                                    </p:set>
                                    <p:anim calcmode="lin" valueType="num">
                                      <p:cBhvr>
                                        <p:cTn id="34" dur="500" fill="hold"/>
                                        <p:tgtEl>
                                          <p:spTgt spid="23">
                                            <p:txEl>
                                              <p:pRg st="2" end="2"/>
                                            </p:txEl>
                                          </p:spTgt>
                                        </p:tgtEl>
                                        <p:attrNameLst>
                                          <p:attrName>ppt_w</p:attrName>
                                        </p:attrNameLst>
                                      </p:cBhvr>
                                      <p:tavLst>
                                        <p:tav tm="0">
                                          <p:val>
                                            <p:strVal val="#ppt_w*0.05"/>
                                          </p:val>
                                        </p:tav>
                                        <p:tav tm="100000">
                                          <p:val>
                                            <p:strVal val="#ppt_w"/>
                                          </p:val>
                                        </p:tav>
                                      </p:tavLst>
                                    </p:anim>
                                    <p:anim calcmode="lin" valueType="num">
                                      <p:cBhvr>
                                        <p:cTn id="35" dur="500" fill="hold"/>
                                        <p:tgtEl>
                                          <p:spTgt spid="23">
                                            <p:txEl>
                                              <p:pRg st="2" end="2"/>
                                            </p:txEl>
                                          </p:spTgt>
                                        </p:tgtEl>
                                        <p:attrNameLst>
                                          <p:attrName>ppt_h</p:attrName>
                                        </p:attrNameLst>
                                      </p:cBhvr>
                                      <p:tavLst>
                                        <p:tav tm="0">
                                          <p:val>
                                            <p:strVal val="#ppt_h"/>
                                          </p:val>
                                        </p:tav>
                                        <p:tav tm="100000">
                                          <p:val>
                                            <p:strVal val="#ppt_h"/>
                                          </p:val>
                                        </p:tav>
                                      </p:tavLst>
                                    </p:anim>
                                    <p:anim calcmode="lin" valueType="num">
                                      <p:cBhvr>
                                        <p:cTn id="36" dur="500" fill="hold"/>
                                        <p:tgtEl>
                                          <p:spTgt spid="23">
                                            <p:txEl>
                                              <p:pRg st="2" end="2"/>
                                            </p:txEl>
                                          </p:spTgt>
                                        </p:tgtEl>
                                        <p:attrNameLst>
                                          <p:attrName>ppt_x</p:attrName>
                                        </p:attrNameLst>
                                      </p:cBhvr>
                                      <p:tavLst>
                                        <p:tav tm="0">
                                          <p:val>
                                            <p:strVal val="#ppt_x-.2"/>
                                          </p:val>
                                        </p:tav>
                                        <p:tav tm="100000">
                                          <p:val>
                                            <p:strVal val="#ppt_x"/>
                                          </p:val>
                                        </p:tav>
                                      </p:tavLst>
                                    </p:anim>
                                    <p:anim calcmode="lin" valueType="num">
                                      <p:cBhvr>
                                        <p:cTn id="37" dur="500" fill="hold"/>
                                        <p:tgtEl>
                                          <p:spTgt spid="23">
                                            <p:txEl>
                                              <p:pRg st="2" end="2"/>
                                            </p:txEl>
                                          </p:spTgt>
                                        </p:tgtEl>
                                        <p:attrNameLst>
                                          <p:attrName>ppt_y</p:attrName>
                                        </p:attrNameLst>
                                      </p:cBhvr>
                                      <p:tavLst>
                                        <p:tav tm="0">
                                          <p:val>
                                            <p:strVal val="#ppt_y"/>
                                          </p:val>
                                        </p:tav>
                                        <p:tav tm="100000">
                                          <p:val>
                                            <p:strVal val="#ppt_y"/>
                                          </p:val>
                                        </p:tav>
                                      </p:tavLst>
                                    </p:anim>
                                    <p:animEffect transition="in" filter="fade">
                                      <p:cBhvr>
                                        <p:cTn id="38" dur="500"/>
                                        <p:tgtEl>
                                          <p:spTgt spid="2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23">
                                            <p:txEl>
                                              <p:pRg st="3" end="3"/>
                                            </p:txEl>
                                          </p:spTgt>
                                        </p:tgtEl>
                                        <p:attrNameLst>
                                          <p:attrName>style.visibility</p:attrName>
                                        </p:attrNameLst>
                                      </p:cBhvr>
                                      <p:to>
                                        <p:strVal val="visible"/>
                                      </p:to>
                                    </p:set>
                                    <p:anim calcmode="lin" valueType="num">
                                      <p:cBhvr>
                                        <p:cTn id="43" dur="500" fill="hold"/>
                                        <p:tgtEl>
                                          <p:spTgt spid="23">
                                            <p:txEl>
                                              <p:pRg st="3" end="3"/>
                                            </p:txEl>
                                          </p:spTgt>
                                        </p:tgtEl>
                                        <p:attrNameLst>
                                          <p:attrName>ppt_w</p:attrName>
                                        </p:attrNameLst>
                                      </p:cBhvr>
                                      <p:tavLst>
                                        <p:tav tm="0">
                                          <p:val>
                                            <p:strVal val="#ppt_w*0.05"/>
                                          </p:val>
                                        </p:tav>
                                        <p:tav tm="100000">
                                          <p:val>
                                            <p:strVal val="#ppt_w"/>
                                          </p:val>
                                        </p:tav>
                                      </p:tavLst>
                                    </p:anim>
                                    <p:anim calcmode="lin" valueType="num">
                                      <p:cBhvr>
                                        <p:cTn id="44" dur="500" fill="hold"/>
                                        <p:tgtEl>
                                          <p:spTgt spid="23">
                                            <p:txEl>
                                              <p:pRg st="3" end="3"/>
                                            </p:txEl>
                                          </p:spTgt>
                                        </p:tgtEl>
                                        <p:attrNameLst>
                                          <p:attrName>ppt_h</p:attrName>
                                        </p:attrNameLst>
                                      </p:cBhvr>
                                      <p:tavLst>
                                        <p:tav tm="0">
                                          <p:val>
                                            <p:strVal val="#ppt_h"/>
                                          </p:val>
                                        </p:tav>
                                        <p:tav tm="100000">
                                          <p:val>
                                            <p:strVal val="#ppt_h"/>
                                          </p:val>
                                        </p:tav>
                                      </p:tavLst>
                                    </p:anim>
                                    <p:anim calcmode="lin" valueType="num">
                                      <p:cBhvr>
                                        <p:cTn id="45" dur="500" fill="hold"/>
                                        <p:tgtEl>
                                          <p:spTgt spid="23">
                                            <p:txEl>
                                              <p:pRg st="3" end="3"/>
                                            </p:txEl>
                                          </p:spTgt>
                                        </p:tgtEl>
                                        <p:attrNameLst>
                                          <p:attrName>ppt_x</p:attrName>
                                        </p:attrNameLst>
                                      </p:cBhvr>
                                      <p:tavLst>
                                        <p:tav tm="0">
                                          <p:val>
                                            <p:strVal val="#ppt_x-.2"/>
                                          </p:val>
                                        </p:tav>
                                        <p:tav tm="100000">
                                          <p:val>
                                            <p:strVal val="#ppt_x"/>
                                          </p:val>
                                        </p:tav>
                                      </p:tavLst>
                                    </p:anim>
                                    <p:anim calcmode="lin" valueType="num">
                                      <p:cBhvr>
                                        <p:cTn id="46" dur="500" fill="hold"/>
                                        <p:tgtEl>
                                          <p:spTgt spid="23">
                                            <p:txEl>
                                              <p:pRg st="3" end="3"/>
                                            </p:txEl>
                                          </p:spTgt>
                                        </p:tgtEl>
                                        <p:attrNameLst>
                                          <p:attrName>ppt_y</p:attrName>
                                        </p:attrNameLst>
                                      </p:cBhvr>
                                      <p:tavLst>
                                        <p:tav tm="0">
                                          <p:val>
                                            <p:strVal val="#ppt_y"/>
                                          </p:val>
                                        </p:tav>
                                        <p:tav tm="100000">
                                          <p:val>
                                            <p:strVal val="#ppt_y"/>
                                          </p:val>
                                        </p:tav>
                                      </p:tavLst>
                                    </p:anim>
                                    <p:animEffect transition="in" filter="fade">
                                      <p:cBhvr>
                                        <p:cTn id="47" dur="500"/>
                                        <p:tgtEl>
                                          <p:spTgt spid="23">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4" presetClass="entr" presetSubtype="0" accel="100000" fill="hold" grpId="0" nodeType="clickEffect">
                                  <p:stCondLst>
                                    <p:cond delay="0"/>
                                  </p:stCondLst>
                                  <p:childTnLst>
                                    <p:set>
                                      <p:cBhvr>
                                        <p:cTn id="51" dur="1" fill="hold">
                                          <p:stCondLst>
                                            <p:cond delay="0"/>
                                          </p:stCondLst>
                                        </p:cTn>
                                        <p:tgtEl>
                                          <p:spTgt spid="23">
                                            <p:txEl>
                                              <p:pRg st="4" end="4"/>
                                            </p:txEl>
                                          </p:spTgt>
                                        </p:tgtEl>
                                        <p:attrNameLst>
                                          <p:attrName>style.visibility</p:attrName>
                                        </p:attrNameLst>
                                      </p:cBhvr>
                                      <p:to>
                                        <p:strVal val="visible"/>
                                      </p:to>
                                    </p:set>
                                    <p:anim calcmode="lin" valueType="num">
                                      <p:cBhvr>
                                        <p:cTn id="52" dur="500" fill="hold"/>
                                        <p:tgtEl>
                                          <p:spTgt spid="23">
                                            <p:txEl>
                                              <p:pRg st="4" end="4"/>
                                            </p:txEl>
                                          </p:spTgt>
                                        </p:tgtEl>
                                        <p:attrNameLst>
                                          <p:attrName>ppt_w</p:attrName>
                                        </p:attrNameLst>
                                      </p:cBhvr>
                                      <p:tavLst>
                                        <p:tav tm="0">
                                          <p:val>
                                            <p:strVal val="#ppt_w*0.05"/>
                                          </p:val>
                                        </p:tav>
                                        <p:tav tm="100000">
                                          <p:val>
                                            <p:strVal val="#ppt_w"/>
                                          </p:val>
                                        </p:tav>
                                      </p:tavLst>
                                    </p:anim>
                                    <p:anim calcmode="lin" valueType="num">
                                      <p:cBhvr>
                                        <p:cTn id="53" dur="500" fill="hold"/>
                                        <p:tgtEl>
                                          <p:spTgt spid="23">
                                            <p:txEl>
                                              <p:pRg st="4" end="4"/>
                                            </p:txEl>
                                          </p:spTgt>
                                        </p:tgtEl>
                                        <p:attrNameLst>
                                          <p:attrName>ppt_h</p:attrName>
                                        </p:attrNameLst>
                                      </p:cBhvr>
                                      <p:tavLst>
                                        <p:tav tm="0">
                                          <p:val>
                                            <p:strVal val="#ppt_h"/>
                                          </p:val>
                                        </p:tav>
                                        <p:tav tm="100000">
                                          <p:val>
                                            <p:strVal val="#ppt_h"/>
                                          </p:val>
                                        </p:tav>
                                      </p:tavLst>
                                    </p:anim>
                                    <p:anim calcmode="lin" valueType="num">
                                      <p:cBhvr>
                                        <p:cTn id="54" dur="500" fill="hold"/>
                                        <p:tgtEl>
                                          <p:spTgt spid="23">
                                            <p:txEl>
                                              <p:pRg st="4" end="4"/>
                                            </p:txEl>
                                          </p:spTgt>
                                        </p:tgtEl>
                                        <p:attrNameLst>
                                          <p:attrName>ppt_x</p:attrName>
                                        </p:attrNameLst>
                                      </p:cBhvr>
                                      <p:tavLst>
                                        <p:tav tm="0">
                                          <p:val>
                                            <p:strVal val="#ppt_x-.2"/>
                                          </p:val>
                                        </p:tav>
                                        <p:tav tm="100000">
                                          <p:val>
                                            <p:strVal val="#ppt_x"/>
                                          </p:val>
                                        </p:tav>
                                      </p:tavLst>
                                    </p:anim>
                                    <p:anim calcmode="lin" valueType="num">
                                      <p:cBhvr>
                                        <p:cTn id="55" dur="500" fill="hold"/>
                                        <p:tgtEl>
                                          <p:spTgt spid="23">
                                            <p:txEl>
                                              <p:pRg st="4" end="4"/>
                                            </p:txEl>
                                          </p:spTgt>
                                        </p:tgtEl>
                                        <p:attrNameLst>
                                          <p:attrName>ppt_y</p:attrName>
                                        </p:attrNameLst>
                                      </p:cBhvr>
                                      <p:tavLst>
                                        <p:tav tm="0">
                                          <p:val>
                                            <p:strVal val="#ppt_y"/>
                                          </p:val>
                                        </p:tav>
                                        <p:tav tm="100000">
                                          <p:val>
                                            <p:strVal val="#ppt_y"/>
                                          </p:val>
                                        </p:tav>
                                      </p:tavLst>
                                    </p:anim>
                                    <p:animEffect transition="in" filter="fade">
                                      <p:cBhvr>
                                        <p:cTn id="56" dur="500"/>
                                        <p:tgtEl>
                                          <p:spTgt spid="23">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4" presetClass="entr" presetSubtype="0" accel="100000" fill="hold" grpId="0" nodeType="clickEffect">
                                  <p:stCondLst>
                                    <p:cond delay="0"/>
                                  </p:stCondLst>
                                  <p:childTnLst>
                                    <p:set>
                                      <p:cBhvr>
                                        <p:cTn id="60" dur="1" fill="hold">
                                          <p:stCondLst>
                                            <p:cond delay="0"/>
                                          </p:stCondLst>
                                        </p:cTn>
                                        <p:tgtEl>
                                          <p:spTgt spid="23">
                                            <p:txEl>
                                              <p:pRg st="5" end="5"/>
                                            </p:txEl>
                                          </p:spTgt>
                                        </p:tgtEl>
                                        <p:attrNameLst>
                                          <p:attrName>style.visibility</p:attrName>
                                        </p:attrNameLst>
                                      </p:cBhvr>
                                      <p:to>
                                        <p:strVal val="visible"/>
                                      </p:to>
                                    </p:set>
                                    <p:anim calcmode="lin" valueType="num">
                                      <p:cBhvr>
                                        <p:cTn id="61" dur="500" fill="hold"/>
                                        <p:tgtEl>
                                          <p:spTgt spid="23">
                                            <p:txEl>
                                              <p:pRg st="5" end="5"/>
                                            </p:txEl>
                                          </p:spTgt>
                                        </p:tgtEl>
                                        <p:attrNameLst>
                                          <p:attrName>ppt_w</p:attrName>
                                        </p:attrNameLst>
                                      </p:cBhvr>
                                      <p:tavLst>
                                        <p:tav tm="0">
                                          <p:val>
                                            <p:strVal val="#ppt_w*0.05"/>
                                          </p:val>
                                        </p:tav>
                                        <p:tav tm="100000">
                                          <p:val>
                                            <p:strVal val="#ppt_w"/>
                                          </p:val>
                                        </p:tav>
                                      </p:tavLst>
                                    </p:anim>
                                    <p:anim calcmode="lin" valueType="num">
                                      <p:cBhvr>
                                        <p:cTn id="62" dur="500" fill="hold"/>
                                        <p:tgtEl>
                                          <p:spTgt spid="23">
                                            <p:txEl>
                                              <p:pRg st="5" end="5"/>
                                            </p:txEl>
                                          </p:spTgt>
                                        </p:tgtEl>
                                        <p:attrNameLst>
                                          <p:attrName>ppt_h</p:attrName>
                                        </p:attrNameLst>
                                      </p:cBhvr>
                                      <p:tavLst>
                                        <p:tav tm="0">
                                          <p:val>
                                            <p:strVal val="#ppt_h"/>
                                          </p:val>
                                        </p:tav>
                                        <p:tav tm="100000">
                                          <p:val>
                                            <p:strVal val="#ppt_h"/>
                                          </p:val>
                                        </p:tav>
                                      </p:tavLst>
                                    </p:anim>
                                    <p:anim calcmode="lin" valueType="num">
                                      <p:cBhvr>
                                        <p:cTn id="63" dur="500" fill="hold"/>
                                        <p:tgtEl>
                                          <p:spTgt spid="23">
                                            <p:txEl>
                                              <p:pRg st="5" end="5"/>
                                            </p:txEl>
                                          </p:spTgt>
                                        </p:tgtEl>
                                        <p:attrNameLst>
                                          <p:attrName>ppt_x</p:attrName>
                                        </p:attrNameLst>
                                      </p:cBhvr>
                                      <p:tavLst>
                                        <p:tav tm="0">
                                          <p:val>
                                            <p:strVal val="#ppt_x-.2"/>
                                          </p:val>
                                        </p:tav>
                                        <p:tav tm="100000">
                                          <p:val>
                                            <p:strVal val="#ppt_x"/>
                                          </p:val>
                                        </p:tav>
                                      </p:tavLst>
                                    </p:anim>
                                    <p:anim calcmode="lin" valueType="num">
                                      <p:cBhvr>
                                        <p:cTn id="64" dur="500" fill="hold"/>
                                        <p:tgtEl>
                                          <p:spTgt spid="23">
                                            <p:txEl>
                                              <p:pRg st="5" end="5"/>
                                            </p:txEl>
                                          </p:spTgt>
                                        </p:tgtEl>
                                        <p:attrNameLst>
                                          <p:attrName>ppt_y</p:attrName>
                                        </p:attrNameLst>
                                      </p:cBhvr>
                                      <p:tavLst>
                                        <p:tav tm="0">
                                          <p:val>
                                            <p:strVal val="#ppt_y"/>
                                          </p:val>
                                        </p:tav>
                                        <p:tav tm="100000">
                                          <p:val>
                                            <p:strVal val="#ppt_y"/>
                                          </p:val>
                                        </p:tav>
                                      </p:tavLst>
                                    </p:anim>
                                    <p:animEffect transition="in" filter="fade">
                                      <p:cBhvr>
                                        <p:cTn id="65" dur="500"/>
                                        <p:tgtEl>
                                          <p:spTgt spid="23">
                                            <p:txEl>
                                              <p:pRg st="5" end="5"/>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4" presetClass="entr" presetSubtype="0" accel="100000" fill="hold" grpId="0" nodeType="clickEffect">
                                  <p:stCondLst>
                                    <p:cond delay="0"/>
                                  </p:stCondLst>
                                  <p:childTnLst>
                                    <p:set>
                                      <p:cBhvr>
                                        <p:cTn id="69" dur="1" fill="hold">
                                          <p:stCondLst>
                                            <p:cond delay="0"/>
                                          </p:stCondLst>
                                        </p:cTn>
                                        <p:tgtEl>
                                          <p:spTgt spid="23">
                                            <p:txEl>
                                              <p:pRg st="6" end="6"/>
                                            </p:txEl>
                                          </p:spTgt>
                                        </p:tgtEl>
                                        <p:attrNameLst>
                                          <p:attrName>style.visibility</p:attrName>
                                        </p:attrNameLst>
                                      </p:cBhvr>
                                      <p:to>
                                        <p:strVal val="visible"/>
                                      </p:to>
                                    </p:set>
                                    <p:anim calcmode="lin" valueType="num">
                                      <p:cBhvr>
                                        <p:cTn id="70" dur="500" fill="hold"/>
                                        <p:tgtEl>
                                          <p:spTgt spid="23">
                                            <p:txEl>
                                              <p:pRg st="6" end="6"/>
                                            </p:txEl>
                                          </p:spTgt>
                                        </p:tgtEl>
                                        <p:attrNameLst>
                                          <p:attrName>ppt_w</p:attrName>
                                        </p:attrNameLst>
                                      </p:cBhvr>
                                      <p:tavLst>
                                        <p:tav tm="0">
                                          <p:val>
                                            <p:strVal val="#ppt_w*0.05"/>
                                          </p:val>
                                        </p:tav>
                                        <p:tav tm="100000">
                                          <p:val>
                                            <p:strVal val="#ppt_w"/>
                                          </p:val>
                                        </p:tav>
                                      </p:tavLst>
                                    </p:anim>
                                    <p:anim calcmode="lin" valueType="num">
                                      <p:cBhvr>
                                        <p:cTn id="71" dur="500" fill="hold"/>
                                        <p:tgtEl>
                                          <p:spTgt spid="23">
                                            <p:txEl>
                                              <p:pRg st="6" end="6"/>
                                            </p:txEl>
                                          </p:spTgt>
                                        </p:tgtEl>
                                        <p:attrNameLst>
                                          <p:attrName>ppt_h</p:attrName>
                                        </p:attrNameLst>
                                      </p:cBhvr>
                                      <p:tavLst>
                                        <p:tav tm="0">
                                          <p:val>
                                            <p:strVal val="#ppt_h"/>
                                          </p:val>
                                        </p:tav>
                                        <p:tav tm="100000">
                                          <p:val>
                                            <p:strVal val="#ppt_h"/>
                                          </p:val>
                                        </p:tav>
                                      </p:tavLst>
                                    </p:anim>
                                    <p:anim calcmode="lin" valueType="num">
                                      <p:cBhvr>
                                        <p:cTn id="72" dur="500" fill="hold"/>
                                        <p:tgtEl>
                                          <p:spTgt spid="23">
                                            <p:txEl>
                                              <p:pRg st="6" end="6"/>
                                            </p:txEl>
                                          </p:spTgt>
                                        </p:tgtEl>
                                        <p:attrNameLst>
                                          <p:attrName>ppt_x</p:attrName>
                                        </p:attrNameLst>
                                      </p:cBhvr>
                                      <p:tavLst>
                                        <p:tav tm="0">
                                          <p:val>
                                            <p:strVal val="#ppt_x-.2"/>
                                          </p:val>
                                        </p:tav>
                                        <p:tav tm="100000">
                                          <p:val>
                                            <p:strVal val="#ppt_x"/>
                                          </p:val>
                                        </p:tav>
                                      </p:tavLst>
                                    </p:anim>
                                    <p:anim calcmode="lin" valueType="num">
                                      <p:cBhvr>
                                        <p:cTn id="73" dur="500" fill="hold"/>
                                        <p:tgtEl>
                                          <p:spTgt spid="23">
                                            <p:txEl>
                                              <p:pRg st="6" end="6"/>
                                            </p:txEl>
                                          </p:spTgt>
                                        </p:tgtEl>
                                        <p:attrNameLst>
                                          <p:attrName>ppt_y</p:attrName>
                                        </p:attrNameLst>
                                      </p:cBhvr>
                                      <p:tavLst>
                                        <p:tav tm="0">
                                          <p:val>
                                            <p:strVal val="#ppt_y"/>
                                          </p:val>
                                        </p:tav>
                                        <p:tav tm="100000">
                                          <p:val>
                                            <p:strVal val="#ppt_y"/>
                                          </p:val>
                                        </p:tav>
                                      </p:tavLst>
                                    </p:anim>
                                    <p:animEffect transition="in" filter="fade">
                                      <p:cBhvr>
                                        <p:cTn id="74" dur="500"/>
                                        <p:tgtEl>
                                          <p:spTgt spid="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514349" y="14970"/>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28266" y="1497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49340" y="1497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13102" y="13855"/>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73784" y="1115"/>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21</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927442" y="-154153"/>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314162" y="27298"/>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1031015" y="9447"/>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19</a:t>
            </a:r>
            <a:endParaRPr lang="ar-SA" sz="2400" b="1" dirty="0">
              <a:solidFill>
                <a:schemeClr val="bg1"/>
              </a:solidFill>
              <a:effectLst>
                <a:outerShdw blurRad="38100" dist="38100" dir="2700000" algn="tl">
                  <a:srgbClr val="000000">
                    <a:alpha val="43137"/>
                  </a:srgbClr>
                </a:outerShdw>
              </a:effectLst>
            </a:endParaRPr>
          </a:p>
        </p:txBody>
      </p:sp>
      <p:sp>
        <p:nvSpPr>
          <p:cNvPr id="221" name="Title 1">
            <a:extLst>
              <a:ext uri="{FF2B5EF4-FFF2-40B4-BE49-F238E27FC236}">
                <a16:creationId xmlns:a16="http://schemas.microsoft.com/office/drawing/2014/main" xmlns="" id="{F8DAE083-925B-4A57-9207-FF37EF273BB8}"/>
              </a:ext>
            </a:extLst>
          </p:cNvPr>
          <p:cNvSpPr txBox="1">
            <a:spLocks/>
          </p:cNvSpPr>
          <p:nvPr/>
        </p:nvSpPr>
        <p:spPr bwMode="auto">
          <a:xfrm>
            <a:off x="6519722" y="0"/>
            <a:ext cx="4502279"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rtl="1"/>
            <a:r>
              <a:rPr lang="ar-SA" sz="3200" dirty="0" smtClean="0">
                <a:solidFill>
                  <a:schemeClr val="tx1"/>
                </a:solidFill>
                <a:effectLst>
                  <a:outerShdw blurRad="38100" dist="38100" dir="2700000" algn="tl">
                    <a:srgbClr val="000000">
                      <a:alpha val="43137"/>
                    </a:srgbClr>
                  </a:outerShdw>
                </a:effectLst>
                <a:cs typeface="AL-Mohanad Bold" pitchFamily="2" charset="-78"/>
              </a:rPr>
              <a:t>طرق توليد الأفكار</a:t>
            </a:r>
            <a:endParaRPr lang="ar-DZ" sz="3200" dirty="0" smtClean="0">
              <a:solidFill>
                <a:schemeClr val="tx1"/>
              </a:solidFill>
              <a:effectLst>
                <a:outerShdw blurRad="38100" dist="38100" dir="2700000" algn="tl">
                  <a:srgbClr val="000000">
                    <a:alpha val="43137"/>
                  </a:srgbClr>
                </a:outerShdw>
              </a:effectLst>
              <a:cs typeface="AL-Mohanad Bold" pitchFamily="2" charset="-78"/>
            </a:endParaRPr>
          </a:p>
        </p:txBody>
      </p:sp>
      <p:grpSp>
        <p:nvGrpSpPr>
          <p:cNvPr id="2"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225"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26"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22" name="Title 1"/>
          <p:cNvSpPr txBox="1">
            <a:spLocks/>
          </p:cNvSpPr>
          <p:nvPr/>
        </p:nvSpPr>
        <p:spPr>
          <a:xfrm>
            <a:off x="4696691" y="290944"/>
            <a:ext cx="6466561" cy="803565"/>
          </a:xfrm>
          <a:prstGeom prst="rect">
            <a:avLst/>
          </a:prstGeom>
          <a:noFill/>
        </p:spPr>
        <p:txBody>
          <a:bodyPr>
            <a:noAutofit/>
          </a:bodyPr>
          <a:lstStyle/>
          <a:p>
            <a:pPr marL="0" marR="0" lvl="0" indent="0" algn="ctr" defTabSz="914400" rtl="1" eaLnBrk="0" fontAlgn="base" latinLnBrk="0" hangingPunct="0">
              <a:lnSpc>
                <a:spcPct val="90000"/>
              </a:lnSpc>
              <a:spcBef>
                <a:spcPct val="0"/>
              </a:spcBef>
              <a:spcAft>
                <a:spcPct val="0"/>
              </a:spcAft>
              <a:buClrTx/>
              <a:buSzTx/>
              <a:buFontTx/>
              <a:buNone/>
              <a:tabLst/>
              <a:defRPr/>
            </a:pPr>
            <a:r>
              <a:rPr kumimoji="0" lang="ar-SA" sz="48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AL-Mohanad Bold"/>
              </a:rPr>
              <a:t>3/</a:t>
            </a:r>
            <a:r>
              <a:rPr kumimoji="0" lang="ar-SA" sz="48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cs typeface="AL-Mohanad Bold"/>
                <a:sym typeface="Roboto"/>
              </a:rPr>
              <a:t>الإبداع من خلال استراتيجية </a:t>
            </a:r>
            <a:r>
              <a:rPr kumimoji="0" lang="ar-SA" sz="4800" b="1" i="0" u="none" strike="noStrike" kern="1200" cap="all" normalizeH="0" baseline="0" noProof="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cs typeface="AL-Mohanad Bold"/>
                <a:sym typeface="Roboto"/>
              </a:rPr>
              <a:t>سكامبر</a:t>
            </a:r>
            <a:endParaRPr kumimoji="0" lang="ar-SA" sz="4800" b="1" i="0" u="none" strike="noStrike" kern="1200" cap="all"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cs typeface="AL-Mohanad Bold"/>
              <a:sym typeface="Roboto"/>
            </a:endParaRPr>
          </a:p>
        </p:txBody>
      </p:sp>
      <p:pic>
        <p:nvPicPr>
          <p:cNvPr id="18" name="Google Shape;877;p49" descr="C:\Users\moi\Desktop\entrepreunariat\تكوينات في المقاولاتية\11543d48-a451-42f5-a522-3c2db77d3e5b.png"/>
          <p:cNvPicPr preferRelativeResize="0">
            <a:picLocks/>
          </p:cNvPicPr>
          <p:nvPr/>
        </p:nvPicPr>
        <p:blipFill rotWithShape="1">
          <a:blip r:embed="rId2" cstate="print">
            <a:alphaModFix/>
          </a:blip>
          <a:srcRect/>
          <a:stretch/>
        </p:blipFill>
        <p:spPr>
          <a:xfrm>
            <a:off x="214311" y="997528"/>
            <a:ext cx="8998961" cy="5860472"/>
          </a:xfrm>
          <a:prstGeom prst="rect">
            <a:avLst/>
          </a:prstGeom>
          <a:noFill/>
          <a:ln>
            <a:noFill/>
          </a:ln>
        </p:spPr>
      </p:pic>
      <p:pic>
        <p:nvPicPr>
          <p:cNvPr id="19" name="Picture 2" descr="طريقة سكامبر في التفكير الابداعي"/>
          <p:cNvPicPr>
            <a:picLocks noChangeAspect="1" noChangeArrowheads="1"/>
          </p:cNvPicPr>
          <p:nvPr/>
        </p:nvPicPr>
        <p:blipFill>
          <a:blip r:embed="rId3" cstate="print"/>
          <a:srcRect/>
          <a:stretch>
            <a:fillRect/>
          </a:stretch>
        </p:blipFill>
        <p:spPr bwMode="auto">
          <a:xfrm>
            <a:off x="10806722" y="510670"/>
            <a:ext cx="1172059" cy="1202532"/>
          </a:xfrm>
          <a:prstGeom prst="rect">
            <a:avLst/>
          </a:prstGeom>
          <a:noFill/>
        </p:spPr>
      </p:pic>
    </p:spTree>
    <p:extLst>
      <p:ext uri="{BB962C8B-B14F-4D97-AF65-F5344CB8AC3E}">
        <p14:creationId xmlns:p14="http://schemas.microsoft.com/office/powerpoint/2010/main" xmlns="" val="221368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strVal val="#ppt_w*0.05"/>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anim calcmode="lin" valueType="num">
                                      <p:cBhvr>
                                        <p:cTn id="9" dur="500" fill="hold"/>
                                        <p:tgtEl>
                                          <p:spTgt spid="22"/>
                                        </p:tgtEl>
                                        <p:attrNameLst>
                                          <p:attrName>ppt_x</p:attrName>
                                        </p:attrNameLst>
                                      </p:cBhvr>
                                      <p:tavLst>
                                        <p:tav tm="0">
                                          <p:val>
                                            <p:strVal val="#ppt_x-.2"/>
                                          </p:val>
                                        </p:tav>
                                        <p:tav tm="100000">
                                          <p:val>
                                            <p:strVal val="#ppt_x"/>
                                          </p:val>
                                        </p:tav>
                                      </p:tavLst>
                                    </p:anim>
                                    <p:anim calcmode="lin" valueType="num">
                                      <p:cBhvr>
                                        <p:cTn id="10" dur="500" fill="hold"/>
                                        <p:tgtEl>
                                          <p:spTgt spid="22"/>
                                        </p:tgtEl>
                                        <p:attrNameLst>
                                          <p:attrName>ppt_y</p:attrName>
                                        </p:attrNameLst>
                                      </p:cBhvr>
                                      <p:tavLst>
                                        <p:tav tm="0">
                                          <p:val>
                                            <p:strVal val="#ppt_y"/>
                                          </p:val>
                                        </p:tav>
                                        <p:tav tm="100000">
                                          <p:val>
                                            <p:strVal val="#ppt_y"/>
                                          </p:val>
                                        </p:tav>
                                      </p:tavLst>
                                    </p:anim>
                                    <p:animEffect transition="in" filter="fad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514349" y="14970"/>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28266" y="1497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49340" y="1497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13102" y="13855"/>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73784" y="1115"/>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22</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927442" y="-154153"/>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314162" y="27298"/>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1031014" y="9447"/>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20</a:t>
            </a:r>
            <a:endParaRPr lang="ar-SA" sz="2400" b="1" dirty="0">
              <a:solidFill>
                <a:schemeClr val="bg1"/>
              </a:solidFill>
              <a:effectLst>
                <a:outerShdw blurRad="38100" dist="38100" dir="2700000" algn="tl">
                  <a:srgbClr val="000000">
                    <a:alpha val="43137"/>
                  </a:srgbClr>
                </a:outerShdw>
              </a:effectLst>
            </a:endParaRPr>
          </a:p>
        </p:txBody>
      </p:sp>
      <p:sp>
        <p:nvSpPr>
          <p:cNvPr id="221" name="Title 1">
            <a:extLst>
              <a:ext uri="{FF2B5EF4-FFF2-40B4-BE49-F238E27FC236}">
                <a16:creationId xmlns:a16="http://schemas.microsoft.com/office/drawing/2014/main" xmlns="" id="{F8DAE083-925B-4A57-9207-FF37EF273BB8}"/>
              </a:ext>
            </a:extLst>
          </p:cNvPr>
          <p:cNvSpPr txBox="1">
            <a:spLocks/>
          </p:cNvSpPr>
          <p:nvPr/>
        </p:nvSpPr>
        <p:spPr bwMode="auto">
          <a:xfrm>
            <a:off x="6519722" y="0"/>
            <a:ext cx="4502279"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rtl="1"/>
            <a:r>
              <a:rPr lang="ar-SA" sz="3200" dirty="0" smtClean="0">
                <a:solidFill>
                  <a:schemeClr val="tx1"/>
                </a:solidFill>
                <a:effectLst>
                  <a:outerShdw blurRad="38100" dist="38100" dir="2700000" algn="tl">
                    <a:srgbClr val="000000">
                      <a:alpha val="43137"/>
                    </a:srgbClr>
                  </a:outerShdw>
                </a:effectLst>
                <a:cs typeface="AL-Mohanad Bold" pitchFamily="2" charset="-78"/>
              </a:rPr>
              <a:t>طرق توليد الأفكار</a:t>
            </a:r>
            <a:endParaRPr lang="ar-DZ" sz="3200" dirty="0" smtClean="0">
              <a:solidFill>
                <a:schemeClr val="tx1"/>
              </a:solidFill>
              <a:effectLst>
                <a:outerShdw blurRad="38100" dist="38100" dir="2700000" algn="tl">
                  <a:srgbClr val="000000">
                    <a:alpha val="43137"/>
                  </a:srgbClr>
                </a:outerShdw>
              </a:effectLst>
              <a:cs typeface="AL-Mohanad Bold" pitchFamily="2" charset="-78"/>
            </a:endParaRPr>
          </a:p>
        </p:txBody>
      </p:sp>
      <p:grpSp>
        <p:nvGrpSpPr>
          <p:cNvPr id="2"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225"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26"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22" name="Title 1"/>
          <p:cNvSpPr txBox="1">
            <a:spLocks/>
          </p:cNvSpPr>
          <p:nvPr/>
        </p:nvSpPr>
        <p:spPr>
          <a:xfrm>
            <a:off x="4696691" y="290944"/>
            <a:ext cx="6466561" cy="803565"/>
          </a:xfrm>
          <a:prstGeom prst="rect">
            <a:avLst/>
          </a:prstGeom>
          <a:noFill/>
        </p:spPr>
        <p:txBody>
          <a:bodyPr>
            <a:noAutofit/>
          </a:bodyPr>
          <a:lstStyle/>
          <a:p>
            <a:pPr marL="0" marR="0" lvl="0" indent="0" algn="ctr" defTabSz="914400" rtl="1" eaLnBrk="0" fontAlgn="base" latinLnBrk="0" hangingPunct="0">
              <a:lnSpc>
                <a:spcPct val="90000"/>
              </a:lnSpc>
              <a:spcBef>
                <a:spcPct val="0"/>
              </a:spcBef>
              <a:spcAft>
                <a:spcPct val="0"/>
              </a:spcAft>
              <a:buClrTx/>
              <a:buSzTx/>
              <a:buFontTx/>
              <a:buNone/>
              <a:tabLst/>
              <a:defRPr/>
            </a:pPr>
            <a:r>
              <a:rPr kumimoji="0" lang="ar-SA" sz="48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AL-Mohanad Bold"/>
              </a:rPr>
              <a:t>3/</a:t>
            </a:r>
            <a:r>
              <a:rPr kumimoji="0" lang="ar-SA" sz="48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cs typeface="AL-Mohanad Bold"/>
                <a:sym typeface="Roboto"/>
              </a:rPr>
              <a:t>الإبداع من خلال استراتيجية </a:t>
            </a:r>
            <a:r>
              <a:rPr kumimoji="0" lang="ar-SA" sz="4800" b="1" i="0" u="none" strike="noStrike" kern="1200" cap="all" normalizeH="0" baseline="0" noProof="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cs typeface="AL-Mohanad Bold"/>
                <a:sym typeface="Roboto"/>
              </a:rPr>
              <a:t>سكامبر</a:t>
            </a:r>
            <a:endParaRPr kumimoji="0" lang="ar-SA" sz="4800" b="1" i="0" u="none" strike="noStrike" kern="1200" cap="all"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cs typeface="AL-Mohanad Bold"/>
              <a:sym typeface="Roboto"/>
            </a:endParaRPr>
          </a:p>
        </p:txBody>
      </p:sp>
      <p:sp>
        <p:nvSpPr>
          <p:cNvPr id="20" name="Content Placeholder 2"/>
          <p:cNvSpPr txBox="1">
            <a:spLocks/>
          </p:cNvSpPr>
          <p:nvPr/>
        </p:nvSpPr>
        <p:spPr>
          <a:xfrm>
            <a:off x="2942038" y="764704"/>
            <a:ext cx="8229600" cy="792087"/>
          </a:xfrm>
          <a:prstGeom prst="rect">
            <a:avLst/>
          </a:prstGeom>
        </p:spPr>
        <p:txBody>
          <a:bodyPr/>
          <a:lstStyle/>
          <a:p>
            <a:pPr marL="228600" marR="0" lvl="0" indent="-228600" algn="just" defTabSz="914400" rtl="1"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ar-SA" sz="3600" b="0" i="0" u="none" strike="noStrike" kern="1200" cap="none" spc="0" normalizeH="0" baseline="0" noProof="0" dirty="0" smtClean="0">
                <a:ln>
                  <a:noFill/>
                </a:ln>
                <a:solidFill>
                  <a:schemeClr val="tx1"/>
                </a:solidFill>
                <a:effectLst/>
                <a:uLnTx/>
                <a:uFillTx/>
                <a:latin typeface="+mn-lt"/>
                <a:ea typeface="+mn-ea"/>
                <a:cs typeface="AL-Mohanad Bold"/>
              </a:rPr>
              <a:t>عبارة عن قائمة تتضمن الخيال التطبيقي ولها عشر </a:t>
            </a:r>
            <a:r>
              <a:rPr kumimoji="0" lang="ar-SA" sz="3600" b="0" i="0" u="none" strike="noStrike" kern="1200" cap="none" spc="0" normalizeH="0" baseline="0" noProof="0" dirty="0" err="1" smtClean="0">
                <a:ln>
                  <a:noFill/>
                </a:ln>
                <a:solidFill>
                  <a:schemeClr val="tx1"/>
                </a:solidFill>
                <a:effectLst/>
                <a:uLnTx/>
                <a:uFillTx/>
                <a:latin typeface="+mn-lt"/>
                <a:ea typeface="+mn-ea"/>
                <a:cs typeface="AL-Mohanad Bold"/>
              </a:rPr>
              <a:t>خطوات :</a:t>
            </a:r>
            <a:endParaRPr kumimoji="0" lang="ar-SA" sz="3600" b="0" i="0" u="none" strike="noStrike" kern="1200" cap="none" spc="0" normalizeH="0" baseline="0" noProof="0" dirty="0" smtClean="0">
              <a:ln>
                <a:noFill/>
              </a:ln>
              <a:solidFill>
                <a:schemeClr val="tx1"/>
              </a:solidFill>
              <a:effectLst/>
              <a:uLnTx/>
              <a:uFillTx/>
              <a:latin typeface="+mn-lt"/>
              <a:ea typeface="+mn-ea"/>
              <a:cs typeface="AL-Mohanad Bold"/>
            </a:endParaRPr>
          </a:p>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ar-SA" sz="28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21" name="Table 3"/>
          <p:cNvGraphicFramePr>
            <a:graphicFrameLocks noGrp="1"/>
          </p:cNvGraphicFramePr>
          <p:nvPr/>
        </p:nvGraphicFramePr>
        <p:xfrm>
          <a:off x="1775163" y="1476894"/>
          <a:ext cx="7200800" cy="5029200"/>
        </p:xfrm>
        <a:graphic>
          <a:graphicData uri="http://schemas.openxmlformats.org/drawingml/2006/table">
            <a:tbl>
              <a:tblPr rtl="1" firstRow="1" bandRow="1">
                <a:tableStyleId>{5C22544A-7EE6-4342-B048-85BDC9FD1C3A}</a:tableStyleId>
              </a:tblPr>
              <a:tblGrid>
                <a:gridCol w="1813024"/>
                <a:gridCol w="5387776"/>
              </a:tblGrid>
              <a:tr h="370840">
                <a:tc>
                  <a:txBody>
                    <a:bodyPr/>
                    <a:lstStyle/>
                    <a:p>
                      <a:pPr algn="just" rtl="1"/>
                      <a:r>
                        <a:rPr lang="ar-SA" sz="2400" dirty="0" smtClean="0">
                          <a:cs typeface="AL-Mohanad Bold"/>
                        </a:rPr>
                        <a:t>الخطوة </a:t>
                      </a:r>
                      <a:endParaRPr lang="ar-SA" sz="2400" dirty="0">
                        <a:cs typeface="AL-Mohanad Bold"/>
                      </a:endParaRPr>
                    </a:p>
                  </a:txBody>
                  <a:tcPr/>
                </a:tc>
                <a:tc>
                  <a:txBody>
                    <a:bodyPr/>
                    <a:lstStyle/>
                    <a:p>
                      <a:pPr algn="just" rtl="1"/>
                      <a:r>
                        <a:rPr lang="ar-SA" sz="2400" dirty="0" smtClean="0">
                          <a:cs typeface="AL-Mohanad Bold"/>
                        </a:rPr>
                        <a:t>معناها </a:t>
                      </a:r>
                      <a:endParaRPr lang="ar-SA" sz="2400" dirty="0">
                        <a:cs typeface="AL-Mohanad Bold"/>
                      </a:endParaRPr>
                    </a:p>
                  </a:txBody>
                  <a:tcPr/>
                </a:tc>
              </a:tr>
              <a:tr h="370840">
                <a:tc>
                  <a:txBody>
                    <a:bodyPr/>
                    <a:lstStyle/>
                    <a:p>
                      <a:pPr algn="just" rtl="1"/>
                      <a:r>
                        <a:rPr lang="ar-SA" sz="2400" dirty="0" smtClean="0">
                          <a:cs typeface="AL-Mohanad Bold"/>
                        </a:rPr>
                        <a:t>بدّل</a:t>
                      </a:r>
                      <a:r>
                        <a:rPr lang="ar-SA" sz="2400" baseline="0" dirty="0" smtClean="0">
                          <a:cs typeface="AL-Mohanad Bold"/>
                        </a:rPr>
                        <a:t> </a:t>
                      </a:r>
                      <a:endParaRPr lang="ar-SA" sz="2400" dirty="0">
                        <a:cs typeface="AL-Mohanad Bold"/>
                      </a:endParaRPr>
                    </a:p>
                  </a:txBody>
                  <a:tcPr/>
                </a:tc>
                <a:tc>
                  <a:txBody>
                    <a:bodyPr/>
                    <a:lstStyle/>
                    <a:p>
                      <a:pPr algn="just" rtl="1"/>
                      <a:r>
                        <a:rPr lang="ar-SA" sz="2400" dirty="0" smtClean="0">
                          <a:cs typeface="AL-Mohanad Bold"/>
                        </a:rPr>
                        <a:t>تبديل بعض الأجزاء </a:t>
                      </a:r>
                      <a:endParaRPr lang="ar-SA" sz="2400" dirty="0">
                        <a:cs typeface="AL-Mohanad Bold"/>
                      </a:endParaRPr>
                    </a:p>
                  </a:txBody>
                  <a:tcPr/>
                </a:tc>
              </a:tr>
              <a:tr h="370840">
                <a:tc>
                  <a:txBody>
                    <a:bodyPr/>
                    <a:lstStyle/>
                    <a:p>
                      <a:pPr algn="just" rtl="1"/>
                      <a:r>
                        <a:rPr lang="ar-SA" sz="2400" dirty="0" smtClean="0">
                          <a:cs typeface="AL-Mohanad Bold"/>
                        </a:rPr>
                        <a:t>ادمج </a:t>
                      </a:r>
                      <a:endParaRPr lang="ar-SA" sz="2400" dirty="0">
                        <a:cs typeface="AL-Mohanad Bold"/>
                      </a:endParaRPr>
                    </a:p>
                  </a:txBody>
                  <a:tcPr/>
                </a:tc>
                <a:tc>
                  <a:txBody>
                    <a:bodyPr/>
                    <a:lstStyle/>
                    <a:p>
                      <a:pPr algn="just" rtl="1"/>
                      <a:r>
                        <a:rPr lang="ar-SA" sz="2400" dirty="0" smtClean="0">
                          <a:cs typeface="AL-Mohanad Bold"/>
                        </a:rPr>
                        <a:t>ماهي</a:t>
                      </a:r>
                      <a:r>
                        <a:rPr lang="ar-SA" sz="2400" baseline="0" dirty="0" smtClean="0">
                          <a:cs typeface="AL-Mohanad Bold"/>
                        </a:rPr>
                        <a:t> الأجزاء التي يمكن دمجها </a:t>
                      </a:r>
                      <a:endParaRPr lang="ar-SA" sz="2400" dirty="0">
                        <a:cs typeface="AL-Mohanad Bold"/>
                      </a:endParaRPr>
                    </a:p>
                  </a:txBody>
                  <a:tcPr/>
                </a:tc>
              </a:tr>
              <a:tr h="370840">
                <a:tc>
                  <a:txBody>
                    <a:bodyPr/>
                    <a:lstStyle/>
                    <a:p>
                      <a:pPr algn="just" rtl="1"/>
                      <a:r>
                        <a:rPr lang="ar-SA" sz="2400" dirty="0" smtClean="0">
                          <a:cs typeface="AL-Mohanad Bold"/>
                        </a:rPr>
                        <a:t>عدّل </a:t>
                      </a:r>
                      <a:endParaRPr lang="ar-SA" sz="2400" dirty="0">
                        <a:cs typeface="AL-Mohanad Bold"/>
                      </a:endParaRPr>
                    </a:p>
                  </a:txBody>
                  <a:tcPr/>
                </a:tc>
                <a:tc>
                  <a:txBody>
                    <a:bodyPr/>
                    <a:lstStyle/>
                    <a:p>
                      <a:pPr algn="just" rtl="1"/>
                      <a:r>
                        <a:rPr lang="ar-SA" sz="2400" dirty="0" smtClean="0">
                          <a:cs typeface="AL-Mohanad Bold"/>
                        </a:rPr>
                        <a:t>ما الشيء الذي يمكن تعديله ليناسب حالات أخرى</a:t>
                      </a:r>
                      <a:endParaRPr lang="ar-SA" sz="2400" dirty="0">
                        <a:cs typeface="AL-Mohanad Bold"/>
                      </a:endParaRPr>
                    </a:p>
                  </a:txBody>
                  <a:tcPr/>
                </a:tc>
              </a:tr>
              <a:tr h="370840">
                <a:tc>
                  <a:txBody>
                    <a:bodyPr/>
                    <a:lstStyle/>
                    <a:p>
                      <a:pPr algn="just" rtl="1"/>
                      <a:r>
                        <a:rPr lang="ar-SA" sz="2400" dirty="0" smtClean="0">
                          <a:cs typeface="AL-Mohanad Bold"/>
                        </a:rPr>
                        <a:t>كبّر </a:t>
                      </a:r>
                      <a:endParaRPr lang="ar-SA" sz="2400" dirty="0">
                        <a:cs typeface="AL-Mohanad Bold"/>
                      </a:endParaRPr>
                    </a:p>
                  </a:txBody>
                  <a:tcPr/>
                </a:tc>
                <a:tc>
                  <a:txBody>
                    <a:bodyPr/>
                    <a:lstStyle/>
                    <a:p>
                      <a:pPr algn="just" rtl="1"/>
                      <a:r>
                        <a:rPr lang="ar-SA" sz="2400" dirty="0" smtClean="0">
                          <a:cs typeface="AL-Mohanad Bold"/>
                        </a:rPr>
                        <a:t>حاول تكبير الشيء </a:t>
                      </a:r>
                      <a:endParaRPr lang="ar-SA" sz="2400" dirty="0">
                        <a:cs typeface="AL-Mohanad Bold"/>
                      </a:endParaRPr>
                    </a:p>
                  </a:txBody>
                  <a:tcPr/>
                </a:tc>
              </a:tr>
              <a:tr h="370840">
                <a:tc>
                  <a:txBody>
                    <a:bodyPr/>
                    <a:lstStyle/>
                    <a:p>
                      <a:pPr algn="just" rtl="1"/>
                      <a:r>
                        <a:rPr lang="ar-SA" sz="2400" dirty="0" smtClean="0">
                          <a:cs typeface="AL-Mohanad Bold"/>
                        </a:rPr>
                        <a:t>صغّر </a:t>
                      </a:r>
                      <a:endParaRPr lang="ar-SA" sz="2400" dirty="0">
                        <a:cs typeface="AL-Mohanad Bold"/>
                      </a:endParaRPr>
                    </a:p>
                  </a:txBody>
                  <a:tcPr/>
                </a:tc>
                <a:tc>
                  <a:txBody>
                    <a:bodyPr/>
                    <a:lstStyle/>
                    <a:p>
                      <a:pPr algn="just" rtl="1"/>
                      <a:r>
                        <a:rPr lang="ar-SA" sz="2400" dirty="0" smtClean="0">
                          <a:cs typeface="AL-Mohanad Bold"/>
                        </a:rPr>
                        <a:t>حاول تصغير الشيء </a:t>
                      </a:r>
                      <a:endParaRPr lang="ar-SA" sz="2400" dirty="0">
                        <a:cs typeface="AL-Mohanad Bold"/>
                      </a:endParaRPr>
                    </a:p>
                  </a:txBody>
                  <a:tcPr/>
                </a:tc>
              </a:tr>
              <a:tr h="370840">
                <a:tc>
                  <a:txBody>
                    <a:bodyPr/>
                    <a:lstStyle/>
                    <a:p>
                      <a:pPr algn="just" rtl="1"/>
                      <a:r>
                        <a:rPr lang="ar-SA" sz="2400" dirty="0" smtClean="0">
                          <a:cs typeface="AL-Mohanad Bold"/>
                        </a:rPr>
                        <a:t>استخدامات أخرى </a:t>
                      </a:r>
                      <a:endParaRPr lang="ar-SA" sz="2400" dirty="0">
                        <a:cs typeface="AL-Mohanad Bold"/>
                      </a:endParaRPr>
                    </a:p>
                  </a:txBody>
                  <a:tcPr/>
                </a:tc>
                <a:tc>
                  <a:txBody>
                    <a:bodyPr/>
                    <a:lstStyle/>
                    <a:p>
                      <a:pPr algn="just" rtl="1"/>
                      <a:r>
                        <a:rPr lang="ar-SA" sz="2400" dirty="0" smtClean="0">
                          <a:cs typeface="AL-Mohanad Bold"/>
                        </a:rPr>
                        <a:t>فكر في استخدامات جديدة له </a:t>
                      </a:r>
                      <a:endParaRPr lang="ar-SA" sz="2400" dirty="0">
                        <a:cs typeface="AL-Mohanad Bold"/>
                      </a:endParaRPr>
                    </a:p>
                  </a:txBody>
                  <a:tcPr/>
                </a:tc>
              </a:tr>
              <a:tr h="370840">
                <a:tc>
                  <a:txBody>
                    <a:bodyPr/>
                    <a:lstStyle/>
                    <a:p>
                      <a:pPr algn="just" rtl="1"/>
                      <a:r>
                        <a:rPr lang="ar-SA" sz="2400" dirty="0" smtClean="0">
                          <a:cs typeface="AL-Mohanad Bold"/>
                        </a:rPr>
                        <a:t>أحذف </a:t>
                      </a:r>
                      <a:endParaRPr lang="ar-SA" sz="2400" dirty="0">
                        <a:cs typeface="AL-Mohanad Bold"/>
                      </a:endParaRPr>
                    </a:p>
                  </a:txBody>
                  <a:tcPr/>
                </a:tc>
                <a:tc>
                  <a:txBody>
                    <a:bodyPr/>
                    <a:lstStyle/>
                    <a:p>
                      <a:pPr algn="just" rtl="1"/>
                      <a:r>
                        <a:rPr lang="ar-SA" sz="2400" dirty="0" smtClean="0">
                          <a:cs typeface="AL-Mohanad Bold"/>
                        </a:rPr>
                        <a:t>أحذف ما يمكن حذفه </a:t>
                      </a:r>
                      <a:endParaRPr lang="ar-SA" sz="2400" dirty="0">
                        <a:cs typeface="AL-Mohanad Bold"/>
                      </a:endParaRPr>
                    </a:p>
                  </a:txBody>
                  <a:tcPr/>
                </a:tc>
              </a:tr>
              <a:tr h="370840">
                <a:tc>
                  <a:txBody>
                    <a:bodyPr/>
                    <a:lstStyle/>
                    <a:p>
                      <a:pPr algn="just" rtl="1"/>
                      <a:r>
                        <a:rPr lang="ar-SA" sz="2400" dirty="0" smtClean="0">
                          <a:cs typeface="AL-Mohanad Bold"/>
                        </a:rPr>
                        <a:t>أعكس </a:t>
                      </a:r>
                      <a:endParaRPr lang="ar-SA" sz="2400" dirty="0">
                        <a:cs typeface="AL-Mohanad Bold"/>
                      </a:endParaRPr>
                    </a:p>
                  </a:txBody>
                  <a:tcPr/>
                </a:tc>
                <a:tc>
                  <a:txBody>
                    <a:bodyPr/>
                    <a:lstStyle/>
                    <a:p>
                      <a:pPr algn="just" rtl="1"/>
                      <a:r>
                        <a:rPr lang="ar-SA" sz="2400" dirty="0" smtClean="0">
                          <a:cs typeface="AL-Mohanad Bold"/>
                        </a:rPr>
                        <a:t>حاول ان تنظر إليه بالعكس </a:t>
                      </a:r>
                      <a:endParaRPr lang="ar-SA" sz="2400" dirty="0">
                        <a:cs typeface="AL-Mohanad Bold"/>
                      </a:endParaRPr>
                    </a:p>
                  </a:txBody>
                  <a:tcPr/>
                </a:tc>
              </a:tr>
              <a:tr h="370840">
                <a:tc>
                  <a:txBody>
                    <a:bodyPr/>
                    <a:lstStyle/>
                    <a:p>
                      <a:pPr algn="just" rtl="1"/>
                      <a:r>
                        <a:rPr lang="ar-SA" sz="2400" dirty="0" smtClean="0">
                          <a:cs typeface="AL-Mohanad Bold"/>
                        </a:rPr>
                        <a:t>أعد الترتيب </a:t>
                      </a:r>
                      <a:endParaRPr lang="ar-SA" sz="2400" dirty="0">
                        <a:cs typeface="AL-Mohanad Bold"/>
                      </a:endParaRPr>
                    </a:p>
                  </a:txBody>
                  <a:tcPr/>
                </a:tc>
                <a:tc>
                  <a:txBody>
                    <a:bodyPr/>
                    <a:lstStyle/>
                    <a:p>
                      <a:pPr algn="just" rtl="1"/>
                      <a:r>
                        <a:rPr lang="ar-SA" sz="2400" dirty="0" smtClean="0">
                          <a:cs typeface="AL-Mohanad Bold"/>
                        </a:rPr>
                        <a:t>حاول إعادة ترتيب المكونات </a:t>
                      </a:r>
                      <a:endParaRPr lang="ar-SA" sz="2400" dirty="0">
                        <a:cs typeface="AL-Mohanad Bold"/>
                      </a:endParaRPr>
                    </a:p>
                  </a:txBody>
                  <a:tcPr/>
                </a:tc>
              </a:tr>
              <a:tr h="370840">
                <a:tc>
                  <a:txBody>
                    <a:bodyPr/>
                    <a:lstStyle/>
                    <a:p>
                      <a:pPr algn="just" rtl="1"/>
                      <a:r>
                        <a:rPr lang="ar-SA" sz="2400" dirty="0" smtClean="0">
                          <a:cs typeface="AL-Mohanad Bold"/>
                        </a:rPr>
                        <a:t>غيّر </a:t>
                      </a:r>
                      <a:endParaRPr lang="ar-SA" sz="2400" dirty="0">
                        <a:cs typeface="AL-Mohanad Bold"/>
                      </a:endParaRPr>
                    </a:p>
                  </a:txBody>
                  <a:tcPr/>
                </a:tc>
                <a:tc>
                  <a:txBody>
                    <a:bodyPr/>
                    <a:lstStyle/>
                    <a:p>
                      <a:pPr algn="just" rtl="1"/>
                      <a:r>
                        <a:rPr lang="ar-SA" sz="2400" dirty="0" smtClean="0">
                          <a:cs typeface="AL-Mohanad Bold"/>
                        </a:rPr>
                        <a:t>حاول تغيير اللون</a:t>
                      </a:r>
                      <a:r>
                        <a:rPr lang="ar-SA" sz="2400" baseline="0" dirty="0" smtClean="0">
                          <a:cs typeface="AL-Mohanad Bold"/>
                        </a:rPr>
                        <a:t> أو الشكل </a:t>
                      </a:r>
                      <a:endParaRPr lang="ar-SA" sz="2400" dirty="0">
                        <a:cs typeface="AL-Mohanad Bold"/>
                      </a:endParaRPr>
                    </a:p>
                  </a:txBody>
                  <a:tcPr/>
                </a:tc>
              </a:tr>
            </a:tbl>
          </a:graphicData>
        </a:graphic>
      </p:graphicFrame>
    </p:spTree>
    <p:extLst>
      <p:ext uri="{BB962C8B-B14F-4D97-AF65-F5344CB8AC3E}">
        <p14:creationId xmlns:p14="http://schemas.microsoft.com/office/powerpoint/2010/main" xmlns="" val="221368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strVal val="#ppt_w*0.05"/>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anim calcmode="lin" valueType="num">
                                      <p:cBhvr>
                                        <p:cTn id="9" dur="500" fill="hold"/>
                                        <p:tgtEl>
                                          <p:spTgt spid="22"/>
                                        </p:tgtEl>
                                        <p:attrNameLst>
                                          <p:attrName>ppt_x</p:attrName>
                                        </p:attrNameLst>
                                      </p:cBhvr>
                                      <p:tavLst>
                                        <p:tav tm="0">
                                          <p:val>
                                            <p:strVal val="#ppt_x-.2"/>
                                          </p:val>
                                        </p:tav>
                                        <p:tav tm="100000">
                                          <p:val>
                                            <p:strVal val="#ppt_x"/>
                                          </p:val>
                                        </p:tav>
                                      </p:tavLst>
                                    </p:anim>
                                    <p:anim calcmode="lin" valueType="num">
                                      <p:cBhvr>
                                        <p:cTn id="10" dur="500" fill="hold"/>
                                        <p:tgtEl>
                                          <p:spTgt spid="22"/>
                                        </p:tgtEl>
                                        <p:attrNameLst>
                                          <p:attrName>ppt_y</p:attrName>
                                        </p:attrNameLst>
                                      </p:cBhvr>
                                      <p:tavLst>
                                        <p:tav tm="0">
                                          <p:val>
                                            <p:strVal val="#ppt_y"/>
                                          </p:val>
                                        </p:tav>
                                        <p:tav tm="100000">
                                          <p:val>
                                            <p:strVal val="#ppt_y"/>
                                          </p:val>
                                        </p:tav>
                                      </p:tavLst>
                                    </p:anim>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10" fill="hold" nodeType="click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 calcmode="lin" valueType="num">
                                      <p:cBhvr>
                                        <p:cTn id="16"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800" decel="100000"/>
                                        <p:tgtEl>
                                          <p:spTgt spid="21"/>
                                        </p:tgtEl>
                                      </p:cBhvr>
                                    </p:animEffect>
                                    <p:anim calcmode="lin" valueType="num">
                                      <p:cBhvr>
                                        <p:cTn id="23" dur="800" decel="100000" fill="hold"/>
                                        <p:tgtEl>
                                          <p:spTgt spid="21"/>
                                        </p:tgtEl>
                                        <p:attrNameLst>
                                          <p:attrName>style.rotation</p:attrName>
                                        </p:attrNameLst>
                                      </p:cBhvr>
                                      <p:tavLst>
                                        <p:tav tm="0">
                                          <p:val>
                                            <p:fltVal val="-90"/>
                                          </p:val>
                                        </p:tav>
                                        <p:tav tm="100000">
                                          <p:val>
                                            <p:fltVal val="0"/>
                                          </p:val>
                                        </p:tav>
                                      </p:tavLst>
                                    </p:anim>
                                    <p:anim calcmode="lin" valueType="num">
                                      <p:cBhvr>
                                        <p:cTn id="24" dur="800" decel="100000" fill="hold"/>
                                        <p:tgtEl>
                                          <p:spTgt spid="21"/>
                                        </p:tgtEl>
                                        <p:attrNameLst>
                                          <p:attrName>ppt_x</p:attrName>
                                        </p:attrNameLst>
                                      </p:cBhvr>
                                      <p:tavLst>
                                        <p:tav tm="0">
                                          <p:val>
                                            <p:strVal val="#ppt_x+0.4"/>
                                          </p:val>
                                        </p:tav>
                                        <p:tav tm="100000">
                                          <p:val>
                                            <p:strVal val="#ppt_x-0.05"/>
                                          </p:val>
                                        </p:tav>
                                      </p:tavLst>
                                    </p:anim>
                                    <p:anim calcmode="lin" valueType="num">
                                      <p:cBhvr>
                                        <p:cTn id="25" dur="800" decel="100000" fill="hold"/>
                                        <p:tgtEl>
                                          <p:spTgt spid="21"/>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514349" y="14970"/>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28266" y="1497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49340" y="1497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54666" y="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73784" y="1115"/>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23</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927442" y="-154153"/>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314162" y="27298"/>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1031015" y="9447"/>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21</a:t>
            </a:r>
            <a:endParaRPr lang="ar-SA" sz="2400" b="1" dirty="0">
              <a:solidFill>
                <a:schemeClr val="bg1"/>
              </a:solidFill>
              <a:effectLst>
                <a:outerShdw blurRad="38100" dist="38100" dir="2700000" algn="tl">
                  <a:srgbClr val="000000">
                    <a:alpha val="43137"/>
                  </a:srgbClr>
                </a:outerShdw>
              </a:effectLst>
            </a:endParaRPr>
          </a:p>
        </p:txBody>
      </p:sp>
      <p:sp>
        <p:nvSpPr>
          <p:cNvPr id="221" name="Title 1">
            <a:extLst>
              <a:ext uri="{FF2B5EF4-FFF2-40B4-BE49-F238E27FC236}">
                <a16:creationId xmlns:a16="http://schemas.microsoft.com/office/drawing/2014/main" xmlns="" id="{F8DAE083-925B-4A57-9207-FF37EF273BB8}"/>
              </a:ext>
            </a:extLst>
          </p:cNvPr>
          <p:cNvSpPr txBox="1">
            <a:spLocks/>
          </p:cNvSpPr>
          <p:nvPr/>
        </p:nvSpPr>
        <p:spPr bwMode="auto">
          <a:xfrm>
            <a:off x="6519722" y="0"/>
            <a:ext cx="4502279"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rtl="1"/>
            <a:r>
              <a:rPr lang="ar-SA" sz="3200" dirty="0" smtClean="0">
                <a:solidFill>
                  <a:schemeClr val="tx1"/>
                </a:solidFill>
                <a:effectLst>
                  <a:outerShdw blurRad="38100" dist="38100" dir="2700000" algn="tl">
                    <a:srgbClr val="000000">
                      <a:alpha val="43137"/>
                    </a:srgbClr>
                  </a:outerShdw>
                </a:effectLst>
                <a:cs typeface="AL-Mohanad Bold" pitchFamily="2" charset="-78"/>
              </a:rPr>
              <a:t>طرق توليد الأفكار</a:t>
            </a:r>
            <a:endParaRPr lang="ar-DZ" sz="3200" dirty="0" smtClean="0">
              <a:solidFill>
                <a:schemeClr val="tx1"/>
              </a:solidFill>
              <a:effectLst>
                <a:outerShdw blurRad="38100" dist="38100" dir="2700000" algn="tl">
                  <a:srgbClr val="000000">
                    <a:alpha val="43137"/>
                  </a:srgbClr>
                </a:outerShdw>
              </a:effectLst>
              <a:cs typeface="AL-Mohanad Bold" pitchFamily="2" charset="-78"/>
            </a:endParaRPr>
          </a:p>
        </p:txBody>
      </p:sp>
      <p:grpSp>
        <p:nvGrpSpPr>
          <p:cNvPr id="2"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225"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26"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22" name="Title 1"/>
          <p:cNvSpPr txBox="1">
            <a:spLocks/>
          </p:cNvSpPr>
          <p:nvPr/>
        </p:nvSpPr>
        <p:spPr>
          <a:xfrm>
            <a:off x="11000509" y="415634"/>
            <a:ext cx="883180" cy="5250874"/>
          </a:xfrm>
          <a:prstGeom prst="rect">
            <a:avLst/>
          </a:prstGeom>
          <a:noFill/>
        </p:spPr>
        <p:txBody>
          <a:bodyPr vert="vert">
            <a:noAutofit/>
          </a:bodyPr>
          <a:lstStyle/>
          <a:p>
            <a:pPr marL="0" marR="0" lvl="0" indent="0" algn="ctr" defTabSz="914400" rtl="1" eaLnBrk="0" fontAlgn="base" latinLnBrk="0" hangingPunct="0">
              <a:lnSpc>
                <a:spcPct val="90000"/>
              </a:lnSpc>
              <a:spcBef>
                <a:spcPct val="0"/>
              </a:spcBef>
              <a:spcAft>
                <a:spcPct val="0"/>
              </a:spcAft>
              <a:buClrTx/>
              <a:buSzTx/>
              <a:buFontTx/>
              <a:buNone/>
              <a:tabLst/>
              <a:defRPr/>
            </a:pPr>
            <a:r>
              <a:rPr kumimoji="0" lang="ar-SA" sz="36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AL-Mohanad Bold"/>
              </a:rPr>
              <a:t>3/</a:t>
            </a:r>
            <a:r>
              <a:rPr kumimoji="0" lang="ar-SA" sz="36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cs typeface="AL-Mohanad Bold"/>
                <a:sym typeface="Roboto"/>
              </a:rPr>
              <a:t>الإبداع من خلال استراتيجية </a:t>
            </a:r>
            <a:r>
              <a:rPr kumimoji="0" lang="ar-SA" sz="3600" b="1" i="0" u="none" strike="noStrike" kern="1200" cap="all" normalizeH="0" baseline="0" noProof="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cs typeface="AL-Mohanad Bold"/>
                <a:sym typeface="Roboto"/>
              </a:rPr>
              <a:t>سكامبر</a:t>
            </a:r>
            <a:endParaRPr kumimoji="0" lang="ar-SA" sz="3600" b="1" i="0" u="none" strike="noStrike" kern="1200" cap="all"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cs typeface="AL-Mohanad Bold"/>
              <a:sym typeface="Roboto"/>
            </a:endParaRPr>
          </a:p>
        </p:txBody>
      </p:sp>
      <p:grpSp>
        <p:nvGrpSpPr>
          <p:cNvPr id="18" name="Groupe 17"/>
          <p:cNvGrpSpPr/>
          <p:nvPr/>
        </p:nvGrpSpPr>
        <p:grpSpPr>
          <a:xfrm>
            <a:off x="1193656" y="471055"/>
            <a:ext cx="9072562" cy="6386945"/>
            <a:chOff x="71437" y="0"/>
            <a:chExt cx="9072562" cy="6786562"/>
          </a:xfrm>
        </p:grpSpPr>
        <p:pic>
          <p:nvPicPr>
            <p:cNvPr id="19" name="Google Shape;882;p50"/>
            <p:cNvPicPr preferRelativeResize="0"/>
            <p:nvPr/>
          </p:nvPicPr>
          <p:blipFill rotWithShape="1">
            <a:blip r:embed="rId2" cstate="print">
              <a:alphaModFix/>
            </a:blip>
            <a:srcRect/>
            <a:stretch/>
          </p:blipFill>
          <p:spPr>
            <a:xfrm>
              <a:off x="71437" y="71437"/>
              <a:ext cx="1854200" cy="1390650"/>
            </a:xfrm>
            <a:prstGeom prst="rect">
              <a:avLst/>
            </a:prstGeom>
            <a:noFill/>
            <a:ln w="9525" cap="flat" cmpd="sng">
              <a:solidFill>
                <a:srgbClr val="B23B7E"/>
              </a:solidFill>
              <a:prstDash val="solid"/>
              <a:miter lim="800000"/>
              <a:headEnd type="none" w="sm" len="sm"/>
              <a:tailEnd type="none" w="sm" len="sm"/>
            </a:ln>
          </p:spPr>
        </p:pic>
        <p:pic>
          <p:nvPicPr>
            <p:cNvPr id="23" name="Google Shape;883;p50"/>
            <p:cNvPicPr preferRelativeResize="0"/>
            <p:nvPr/>
          </p:nvPicPr>
          <p:blipFill rotWithShape="1">
            <a:blip r:embed="rId3" cstate="print">
              <a:alphaModFix/>
            </a:blip>
            <a:srcRect/>
            <a:stretch/>
          </p:blipFill>
          <p:spPr>
            <a:xfrm>
              <a:off x="428625" y="1643062"/>
              <a:ext cx="1863725" cy="1366837"/>
            </a:xfrm>
            <a:prstGeom prst="rect">
              <a:avLst/>
            </a:prstGeom>
            <a:noFill/>
            <a:ln w="9525" cap="flat" cmpd="sng">
              <a:solidFill>
                <a:srgbClr val="B23B7E"/>
              </a:solidFill>
              <a:prstDash val="solid"/>
              <a:miter lim="800000"/>
              <a:headEnd type="none" w="sm" len="sm"/>
              <a:tailEnd type="none" w="sm" len="sm"/>
            </a:ln>
          </p:spPr>
        </p:pic>
        <p:pic>
          <p:nvPicPr>
            <p:cNvPr id="24" name="Google Shape;884;p50"/>
            <p:cNvPicPr preferRelativeResize="0"/>
            <p:nvPr/>
          </p:nvPicPr>
          <p:blipFill rotWithShape="1">
            <a:blip r:embed="rId4" cstate="print">
              <a:alphaModFix/>
            </a:blip>
            <a:srcRect/>
            <a:stretch/>
          </p:blipFill>
          <p:spPr>
            <a:xfrm>
              <a:off x="2357437" y="1214437"/>
              <a:ext cx="1901825" cy="1425575"/>
            </a:xfrm>
            <a:prstGeom prst="rect">
              <a:avLst/>
            </a:prstGeom>
            <a:noFill/>
            <a:ln w="9525" cap="flat" cmpd="sng">
              <a:solidFill>
                <a:srgbClr val="B23B7E"/>
              </a:solidFill>
              <a:prstDash val="solid"/>
              <a:miter lim="800000"/>
              <a:headEnd type="none" w="sm" len="sm"/>
              <a:tailEnd type="none" w="sm" len="sm"/>
            </a:ln>
          </p:spPr>
        </p:pic>
        <p:pic>
          <p:nvPicPr>
            <p:cNvPr id="25" name="Google Shape;885;p50"/>
            <p:cNvPicPr preferRelativeResize="0"/>
            <p:nvPr/>
          </p:nvPicPr>
          <p:blipFill rotWithShape="1">
            <a:blip r:embed="rId5" cstate="print">
              <a:alphaModFix/>
            </a:blip>
            <a:srcRect/>
            <a:stretch/>
          </p:blipFill>
          <p:spPr>
            <a:xfrm>
              <a:off x="2571750" y="2786062"/>
              <a:ext cx="2071687" cy="1552575"/>
            </a:xfrm>
            <a:prstGeom prst="rect">
              <a:avLst/>
            </a:prstGeom>
            <a:noFill/>
            <a:ln w="9525" cap="flat" cmpd="sng">
              <a:solidFill>
                <a:srgbClr val="B23B7E"/>
              </a:solidFill>
              <a:prstDash val="solid"/>
              <a:miter lim="800000"/>
              <a:headEnd type="none" w="sm" len="sm"/>
              <a:tailEnd type="none" w="sm" len="sm"/>
            </a:ln>
          </p:spPr>
        </p:pic>
        <p:pic>
          <p:nvPicPr>
            <p:cNvPr id="26" name="Google Shape;886;p50"/>
            <p:cNvPicPr preferRelativeResize="0"/>
            <p:nvPr/>
          </p:nvPicPr>
          <p:blipFill rotWithShape="1">
            <a:blip r:embed="rId6" cstate="print">
              <a:alphaModFix/>
            </a:blip>
            <a:srcRect/>
            <a:stretch/>
          </p:blipFill>
          <p:spPr>
            <a:xfrm>
              <a:off x="4714875" y="1928812"/>
              <a:ext cx="2001837" cy="1500187"/>
            </a:xfrm>
            <a:prstGeom prst="rect">
              <a:avLst/>
            </a:prstGeom>
            <a:noFill/>
            <a:ln w="9525" cap="flat" cmpd="sng">
              <a:solidFill>
                <a:srgbClr val="B23B7E"/>
              </a:solidFill>
              <a:prstDash val="solid"/>
              <a:miter lim="800000"/>
              <a:headEnd type="none" w="sm" len="sm"/>
              <a:tailEnd type="none" w="sm" len="sm"/>
            </a:ln>
          </p:spPr>
        </p:pic>
        <p:pic>
          <p:nvPicPr>
            <p:cNvPr id="27" name="Google Shape;887;p50"/>
            <p:cNvPicPr preferRelativeResize="0"/>
            <p:nvPr/>
          </p:nvPicPr>
          <p:blipFill rotWithShape="1">
            <a:blip r:embed="rId7" cstate="print">
              <a:alphaModFix/>
            </a:blip>
            <a:srcRect/>
            <a:stretch/>
          </p:blipFill>
          <p:spPr>
            <a:xfrm>
              <a:off x="5143500" y="3519487"/>
              <a:ext cx="2071687" cy="1552575"/>
            </a:xfrm>
            <a:prstGeom prst="rect">
              <a:avLst/>
            </a:prstGeom>
            <a:noFill/>
            <a:ln w="9525" cap="flat" cmpd="sng">
              <a:solidFill>
                <a:srgbClr val="B23B7E"/>
              </a:solidFill>
              <a:prstDash val="solid"/>
              <a:miter lim="800000"/>
              <a:headEnd type="none" w="sm" len="sm"/>
              <a:tailEnd type="none" w="sm" len="sm"/>
            </a:ln>
          </p:spPr>
        </p:pic>
        <p:pic>
          <p:nvPicPr>
            <p:cNvPr id="28" name="Google Shape;888;p50"/>
            <p:cNvPicPr preferRelativeResize="0"/>
            <p:nvPr/>
          </p:nvPicPr>
          <p:blipFill rotWithShape="1">
            <a:blip r:embed="rId8" cstate="print">
              <a:alphaModFix/>
            </a:blip>
            <a:srcRect/>
            <a:stretch/>
          </p:blipFill>
          <p:spPr>
            <a:xfrm>
              <a:off x="5811837" y="5145087"/>
              <a:ext cx="2189162" cy="1641475"/>
            </a:xfrm>
            <a:prstGeom prst="rect">
              <a:avLst/>
            </a:prstGeom>
            <a:noFill/>
            <a:ln w="9525" cap="flat" cmpd="sng">
              <a:solidFill>
                <a:srgbClr val="B23B7E"/>
              </a:solidFill>
              <a:prstDash val="solid"/>
              <a:miter lim="800000"/>
              <a:headEnd type="none" w="sm" len="sm"/>
              <a:tailEnd type="none" w="sm" len="sm"/>
            </a:ln>
          </p:spPr>
        </p:pic>
        <p:pic>
          <p:nvPicPr>
            <p:cNvPr id="29" name="Google Shape;889;p50" descr="C:\Users\moi\Desktop\entrepreunariat\تكوينات في المقاولاتية\Scamper-1024x1024.png"/>
            <p:cNvPicPr preferRelativeResize="0"/>
            <p:nvPr/>
          </p:nvPicPr>
          <p:blipFill rotWithShape="1">
            <a:blip r:embed="rId9" cstate="print">
              <a:alphaModFix/>
            </a:blip>
            <a:srcRect/>
            <a:stretch/>
          </p:blipFill>
          <p:spPr>
            <a:xfrm>
              <a:off x="8193087" y="0"/>
              <a:ext cx="950912" cy="928687"/>
            </a:xfrm>
            <a:prstGeom prst="rect">
              <a:avLst/>
            </a:prstGeom>
            <a:noFill/>
            <a:ln>
              <a:noFill/>
            </a:ln>
          </p:spPr>
        </p:pic>
      </p:grpSp>
    </p:spTree>
    <p:extLst>
      <p:ext uri="{BB962C8B-B14F-4D97-AF65-F5344CB8AC3E}">
        <p14:creationId xmlns:p14="http://schemas.microsoft.com/office/powerpoint/2010/main" xmlns="" val="221368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strVal val="#ppt_w*0.05"/>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anim calcmode="lin" valueType="num">
                                      <p:cBhvr>
                                        <p:cTn id="9" dur="500" fill="hold"/>
                                        <p:tgtEl>
                                          <p:spTgt spid="22"/>
                                        </p:tgtEl>
                                        <p:attrNameLst>
                                          <p:attrName>ppt_x</p:attrName>
                                        </p:attrNameLst>
                                      </p:cBhvr>
                                      <p:tavLst>
                                        <p:tav tm="0">
                                          <p:val>
                                            <p:strVal val="#ppt_x-.2"/>
                                          </p:val>
                                        </p:tav>
                                        <p:tav tm="100000">
                                          <p:val>
                                            <p:strVal val="#ppt_x"/>
                                          </p:val>
                                        </p:tav>
                                      </p:tavLst>
                                    </p:anim>
                                    <p:anim calcmode="lin" valueType="num">
                                      <p:cBhvr>
                                        <p:cTn id="10" dur="500" fill="hold"/>
                                        <p:tgtEl>
                                          <p:spTgt spid="22"/>
                                        </p:tgtEl>
                                        <p:attrNameLst>
                                          <p:attrName>ppt_y</p:attrName>
                                        </p:attrNameLst>
                                      </p:cBhvr>
                                      <p:tavLst>
                                        <p:tav tm="0">
                                          <p:val>
                                            <p:strVal val="#ppt_y"/>
                                          </p:val>
                                        </p:tav>
                                        <p:tav tm="100000">
                                          <p:val>
                                            <p:strVal val="#ppt_y"/>
                                          </p:val>
                                        </p:tav>
                                      </p:tavLst>
                                    </p:anim>
                                    <p:animEffect transition="in" filter="fad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xmlns="" id="{D691E185-F686-49FD-9636-D4D0853A5887}"/>
              </a:ext>
            </a:extLst>
          </p:cNvPr>
          <p:cNvGrpSpPr/>
          <p:nvPr/>
        </p:nvGrpSpPr>
        <p:grpSpPr>
          <a:xfrm>
            <a:off x="237259" y="221673"/>
            <a:ext cx="11163300" cy="5781818"/>
            <a:chOff x="514350" y="609600"/>
            <a:chExt cx="11163300" cy="5781818"/>
          </a:xfrm>
        </p:grpSpPr>
        <p:sp>
          <p:nvSpPr>
            <p:cNvPr id="7" name="مستطيل 6">
              <a:extLst>
                <a:ext uri="{FF2B5EF4-FFF2-40B4-BE49-F238E27FC236}">
                  <a16:creationId xmlns:a16="http://schemas.microsoft.com/office/drawing/2014/main" xmlns="" id="{1D8B1CFD-FBB9-40AA-9E56-65BA94E28B73}"/>
                </a:ext>
              </a:extLst>
            </p:cNvPr>
            <p:cNvSpPr/>
            <p:nvPr/>
          </p:nvSpPr>
          <p:spPr>
            <a:xfrm>
              <a:off x="514350" y="609600"/>
              <a:ext cx="5581650" cy="5781818"/>
            </a:xfrm>
            <a:prstGeom prst="rect">
              <a:avLst/>
            </a:prstGeom>
            <a:gradFill flip="none" rotWithShape="1">
              <a:gsLst>
                <a:gs pos="0">
                  <a:schemeClr val="bg1"/>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xmlns="" id="{9627EF75-7463-48B3-AFC3-61A677C72238}"/>
                </a:ext>
              </a:extLst>
            </p:cNvPr>
            <p:cNvSpPr/>
            <p:nvPr/>
          </p:nvSpPr>
          <p:spPr>
            <a:xfrm>
              <a:off x="6096000" y="609600"/>
              <a:ext cx="5581650" cy="5781818"/>
            </a:xfrm>
            <a:prstGeom prst="rect">
              <a:avLst/>
            </a:prstGeom>
            <a:gradFill flip="none" rotWithShape="1">
              <a:gsLst>
                <a:gs pos="0">
                  <a:schemeClr val="bg1"/>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
        <p:nvSpPr>
          <p:cNvPr id="30" name="مستطيل 29">
            <a:extLst>
              <a:ext uri="{FF2B5EF4-FFF2-40B4-BE49-F238E27FC236}">
                <a16:creationId xmlns:a16="http://schemas.microsoft.com/office/drawing/2014/main" xmlns="" id="{089204CC-8504-494A-A916-00EFCA8BC2D5}"/>
              </a:ext>
            </a:extLst>
          </p:cNvPr>
          <p:cNvSpPr/>
          <p:nvPr/>
        </p:nvSpPr>
        <p:spPr>
          <a:xfrm>
            <a:off x="514349" y="596880"/>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28266" y="59688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49340" y="59688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40811" y="610755"/>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73784" y="59688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24</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927442" y="455467"/>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314162" y="581498"/>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1031015" y="619067"/>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22</a:t>
            </a:r>
            <a:endParaRPr lang="ar-SA" sz="2400" b="1" dirty="0">
              <a:solidFill>
                <a:schemeClr val="bg1"/>
              </a:solidFill>
              <a:effectLst>
                <a:outerShdw blurRad="38100" dist="38100" dir="2700000" algn="tl">
                  <a:srgbClr val="000000">
                    <a:alpha val="43137"/>
                  </a:srgbClr>
                </a:outerShdw>
              </a:effectLst>
            </a:endParaRPr>
          </a:p>
        </p:txBody>
      </p:sp>
      <p:pic>
        <p:nvPicPr>
          <p:cNvPr id="222" name="Picture 3" descr="C:\Users\hp\AppData\Local\Microsoft\Windows\INetCache\IE\S9RFBA4C\brainstorming[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80813" y="1758778"/>
            <a:ext cx="7920880" cy="4725144"/>
          </a:xfrm>
          <a:prstGeom prst="rect">
            <a:avLst/>
          </a:prstGeom>
          <a:noFill/>
          <a:extLst>
            <a:ext uri="{909E8E84-426E-40DD-AFC4-6F175D3DCCD1}">
              <a14:hiddenFill xmlns="" xmlns:a14="http://schemas.microsoft.com/office/drawing/2010/main">
                <a:solidFill>
                  <a:srgbClr val="FFFFFF"/>
                </a:solidFill>
              </a14:hiddenFill>
            </a:ext>
          </a:extLst>
        </p:spPr>
      </p:pic>
      <p:sp>
        <p:nvSpPr>
          <p:cNvPr id="223" name="Rectangle 222"/>
          <p:cNvSpPr/>
          <p:nvPr/>
        </p:nvSpPr>
        <p:spPr>
          <a:xfrm>
            <a:off x="4503440" y="1072061"/>
            <a:ext cx="2250937" cy="707886"/>
          </a:xfrm>
          <a:prstGeom prst="rect">
            <a:avLst/>
          </a:prstGeom>
        </p:spPr>
        <p:txBody>
          <a:bodyPr wrap="non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DZ" sz="4000" b="1" dirty="0">
                <a:solidFill>
                  <a:srgbClr val="CC3300"/>
                </a:solidFill>
                <a:effectLst>
                  <a:outerShdw blurRad="38100" dist="38100" dir="2700000" algn="tl">
                    <a:srgbClr val="000000">
                      <a:alpha val="43137"/>
                    </a:srgbClr>
                  </a:outerShdw>
                </a:effectLst>
                <a:latin typeface="Rockwell Extra Bold" panose="02060903040505020403" pitchFamily="18" charset="0"/>
                <a:cs typeface="Sakkal Majalla" panose="02000000000000000000" pitchFamily="2" charset="-78"/>
              </a:rPr>
              <a:t>نشاط تفاعلي </a:t>
            </a:r>
            <a:endParaRPr lang="en-GB" sz="4000" b="1" dirty="0">
              <a:solidFill>
                <a:srgbClr val="CC3300"/>
              </a:solidFill>
              <a:effectLst>
                <a:outerShdw blurRad="38100" dist="38100" dir="2700000" algn="tl">
                  <a:srgbClr val="000000">
                    <a:alpha val="43137"/>
                  </a:srgbClr>
                </a:outerShdw>
              </a:effectLst>
              <a:latin typeface="Rockwell Extra Bold" panose="02060903040505020403" pitchFamily="18" charset="0"/>
              <a:ea typeface="Noto Sans" panose="020B0502040504020204" pitchFamily="34"/>
              <a:cs typeface="Sakkal Majalla" panose="02000000000000000000" pitchFamily="2" charset="-78"/>
            </a:endParaRPr>
          </a:p>
        </p:txBody>
      </p:sp>
      <p:grpSp>
        <p:nvGrpSpPr>
          <p:cNvPr id="224"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225"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26"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20" name="Title 1">
            <a:extLst>
              <a:ext uri="{FF2B5EF4-FFF2-40B4-BE49-F238E27FC236}">
                <a16:creationId xmlns:a16="http://schemas.microsoft.com/office/drawing/2014/main" xmlns="" id="{F8DAE083-925B-4A57-9207-FF37EF273BB8}"/>
              </a:ext>
            </a:extLst>
          </p:cNvPr>
          <p:cNvSpPr txBox="1">
            <a:spLocks/>
          </p:cNvSpPr>
          <p:nvPr/>
        </p:nvSpPr>
        <p:spPr bwMode="auto">
          <a:xfrm>
            <a:off x="6575140" y="580433"/>
            <a:ext cx="4502279"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rtl="1"/>
            <a:r>
              <a:rPr lang="ar-SA" sz="3200" dirty="0" smtClean="0">
                <a:solidFill>
                  <a:schemeClr val="tx1"/>
                </a:solidFill>
                <a:effectLst>
                  <a:outerShdw blurRad="38100" dist="38100" dir="2700000" algn="tl">
                    <a:srgbClr val="000000">
                      <a:alpha val="43137"/>
                    </a:srgbClr>
                  </a:outerShdw>
                </a:effectLst>
                <a:cs typeface="AL-Mohanad Bold" pitchFamily="2" charset="-78"/>
              </a:rPr>
              <a:t>طرق توليد الأفكار</a:t>
            </a:r>
            <a:endParaRPr lang="ar-DZ" sz="3200" dirty="0" smtClean="0">
              <a:solidFill>
                <a:schemeClr val="tx1"/>
              </a:solidFill>
              <a:effectLst>
                <a:outerShdw blurRad="38100" dist="38100" dir="2700000" algn="tl">
                  <a:srgbClr val="000000">
                    <a:alpha val="43137"/>
                  </a:srgbClr>
                </a:outerShdw>
              </a:effectLst>
              <a:cs typeface="AL-Mohanad Bold" pitchFamily="2" charset="-78"/>
            </a:endParaRPr>
          </a:p>
        </p:txBody>
      </p:sp>
      <p:sp>
        <p:nvSpPr>
          <p:cNvPr id="21" name="Bande diagonale 20"/>
          <p:cNvSpPr/>
          <p:nvPr/>
        </p:nvSpPr>
        <p:spPr>
          <a:xfrm>
            <a:off x="0" y="1039091"/>
            <a:ext cx="4283968" cy="2996952"/>
          </a:xfrm>
          <a:prstGeom prst="diagStrip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AL-Mohanad Bold" pitchFamily="2" charset="-78"/>
                <a:sym typeface="Roboto"/>
              </a:rPr>
              <a:t>نشاط 03</a:t>
            </a:r>
            <a:endParaRPr lang="fr-FR" alt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AL-Mohanad Bold" pitchFamily="2" charset="-78"/>
              <a:sym typeface="Roboto"/>
            </a:endParaRPr>
          </a:p>
        </p:txBody>
      </p:sp>
    </p:spTree>
    <p:extLst>
      <p:ext uri="{BB962C8B-B14F-4D97-AF65-F5344CB8AC3E}">
        <p14:creationId xmlns:p14="http://schemas.microsoft.com/office/powerpoint/2010/main" xmlns="" val="221368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wipe(down)">
                                      <p:cBhvr>
                                        <p:cTn id="7" dur="2000"/>
                                        <p:tgtEl>
                                          <p:spTgt spid="2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3"/>
                                        </p:tgtEl>
                                        <p:attrNameLst>
                                          <p:attrName>style.visibility</p:attrName>
                                        </p:attrNameLst>
                                      </p:cBhvr>
                                      <p:to>
                                        <p:strVal val="visible"/>
                                      </p:to>
                                    </p:set>
                                    <p:animEffect transition="in" filter="circle(in)">
                                      <p:cBhvr>
                                        <p:cTn id="12" dur="20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3">
            <a:extLst>
              <a:ext uri="{FF2B5EF4-FFF2-40B4-BE49-F238E27FC236}">
                <a16:creationId xmlns:a16="http://schemas.microsoft.com/office/drawing/2014/main" xmlns="" id="{D691E185-F686-49FD-9636-D4D0853A5887}"/>
              </a:ext>
            </a:extLst>
          </p:cNvPr>
          <p:cNvGrpSpPr/>
          <p:nvPr/>
        </p:nvGrpSpPr>
        <p:grpSpPr>
          <a:xfrm>
            <a:off x="237259" y="221673"/>
            <a:ext cx="11163300" cy="5957454"/>
            <a:chOff x="514350" y="609600"/>
            <a:chExt cx="11163300" cy="5781818"/>
          </a:xfrm>
        </p:grpSpPr>
        <p:sp>
          <p:nvSpPr>
            <p:cNvPr id="7" name="مستطيل 6">
              <a:extLst>
                <a:ext uri="{FF2B5EF4-FFF2-40B4-BE49-F238E27FC236}">
                  <a16:creationId xmlns:a16="http://schemas.microsoft.com/office/drawing/2014/main" xmlns="" id="{1D8B1CFD-FBB9-40AA-9E56-65BA94E28B73}"/>
                </a:ext>
              </a:extLst>
            </p:cNvPr>
            <p:cNvSpPr/>
            <p:nvPr/>
          </p:nvSpPr>
          <p:spPr>
            <a:xfrm>
              <a:off x="514350" y="609600"/>
              <a:ext cx="5581650" cy="5781818"/>
            </a:xfrm>
            <a:prstGeom prst="rect">
              <a:avLst/>
            </a:prstGeom>
            <a:gradFill flip="none" rotWithShape="1">
              <a:gsLst>
                <a:gs pos="0">
                  <a:schemeClr val="bg1"/>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xmlns="" id="{9627EF75-7463-48B3-AFC3-61A677C72238}"/>
                </a:ext>
              </a:extLst>
            </p:cNvPr>
            <p:cNvSpPr/>
            <p:nvPr/>
          </p:nvSpPr>
          <p:spPr>
            <a:xfrm>
              <a:off x="6096000" y="609600"/>
              <a:ext cx="5581650" cy="5781818"/>
            </a:xfrm>
            <a:prstGeom prst="rect">
              <a:avLst/>
            </a:prstGeom>
            <a:gradFill flip="none" rotWithShape="1">
              <a:gsLst>
                <a:gs pos="0">
                  <a:schemeClr val="bg1"/>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
        <p:nvSpPr>
          <p:cNvPr id="30" name="مستطيل 29">
            <a:extLst>
              <a:ext uri="{FF2B5EF4-FFF2-40B4-BE49-F238E27FC236}">
                <a16:creationId xmlns:a16="http://schemas.microsoft.com/office/drawing/2014/main" xmlns="" id="{089204CC-8504-494A-A916-00EFCA8BC2D5}"/>
              </a:ext>
            </a:extLst>
          </p:cNvPr>
          <p:cNvSpPr/>
          <p:nvPr/>
        </p:nvSpPr>
        <p:spPr>
          <a:xfrm>
            <a:off x="514349" y="596880"/>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28266" y="59688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49340" y="59688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40811" y="610755"/>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73784" y="59688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25</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927442" y="455467"/>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314162" y="581498"/>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1031015" y="619067"/>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23</a:t>
            </a:r>
            <a:endParaRPr lang="ar-SA" sz="2400" b="1" dirty="0">
              <a:solidFill>
                <a:schemeClr val="bg1"/>
              </a:solidFill>
              <a:effectLst>
                <a:outerShdw blurRad="38100" dist="38100" dir="2700000" algn="tl">
                  <a:srgbClr val="000000">
                    <a:alpha val="43137"/>
                  </a:srgbClr>
                </a:outerShdw>
              </a:effectLst>
            </a:endParaRPr>
          </a:p>
        </p:txBody>
      </p:sp>
      <p:sp>
        <p:nvSpPr>
          <p:cNvPr id="223" name="Rectangle 222"/>
          <p:cNvSpPr/>
          <p:nvPr/>
        </p:nvSpPr>
        <p:spPr>
          <a:xfrm>
            <a:off x="4974495" y="1141334"/>
            <a:ext cx="2250937" cy="707886"/>
          </a:xfrm>
          <a:prstGeom prst="rect">
            <a:avLst/>
          </a:prstGeom>
        </p:spPr>
        <p:txBody>
          <a:bodyPr wrap="non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DZ" sz="4000" b="1" dirty="0">
                <a:solidFill>
                  <a:srgbClr val="CC3300"/>
                </a:solidFill>
                <a:effectLst>
                  <a:outerShdw blurRad="38100" dist="38100" dir="2700000" algn="tl">
                    <a:srgbClr val="000000">
                      <a:alpha val="43137"/>
                    </a:srgbClr>
                  </a:outerShdw>
                </a:effectLst>
                <a:latin typeface="Rockwell Extra Bold" panose="02060903040505020403" pitchFamily="18" charset="0"/>
                <a:cs typeface="Sakkal Majalla" panose="02000000000000000000" pitchFamily="2" charset="-78"/>
              </a:rPr>
              <a:t>نشاط تفاعلي </a:t>
            </a:r>
            <a:endParaRPr lang="en-GB" sz="4000" b="1" dirty="0">
              <a:solidFill>
                <a:srgbClr val="CC3300"/>
              </a:solidFill>
              <a:effectLst>
                <a:outerShdw blurRad="38100" dist="38100" dir="2700000" algn="tl">
                  <a:srgbClr val="000000">
                    <a:alpha val="43137"/>
                  </a:srgbClr>
                </a:outerShdw>
              </a:effectLst>
              <a:latin typeface="Rockwell Extra Bold" panose="02060903040505020403" pitchFamily="18" charset="0"/>
              <a:ea typeface="Noto Sans" panose="020B0502040504020204" pitchFamily="34"/>
              <a:cs typeface="Sakkal Majalla" panose="02000000000000000000" pitchFamily="2" charset="-78"/>
            </a:endParaRPr>
          </a:p>
        </p:txBody>
      </p:sp>
      <p:grpSp>
        <p:nvGrpSpPr>
          <p:cNvPr id="3"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225"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26"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20" name="Title 1">
            <a:extLst>
              <a:ext uri="{FF2B5EF4-FFF2-40B4-BE49-F238E27FC236}">
                <a16:creationId xmlns:a16="http://schemas.microsoft.com/office/drawing/2014/main" xmlns="" id="{F8DAE083-925B-4A57-9207-FF37EF273BB8}"/>
              </a:ext>
            </a:extLst>
          </p:cNvPr>
          <p:cNvSpPr txBox="1">
            <a:spLocks/>
          </p:cNvSpPr>
          <p:nvPr/>
        </p:nvSpPr>
        <p:spPr bwMode="auto">
          <a:xfrm>
            <a:off x="6575140" y="580433"/>
            <a:ext cx="4502279"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rtl="1"/>
            <a:r>
              <a:rPr lang="ar-SA" sz="3200" dirty="0" smtClean="0">
                <a:solidFill>
                  <a:schemeClr val="tx1"/>
                </a:solidFill>
                <a:effectLst>
                  <a:outerShdw blurRad="38100" dist="38100" dir="2700000" algn="tl">
                    <a:srgbClr val="000000">
                      <a:alpha val="43137"/>
                    </a:srgbClr>
                  </a:outerShdw>
                </a:effectLst>
                <a:cs typeface="AL-Mohanad Bold" pitchFamily="2" charset="-78"/>
              </a:rPr>
              <a:t>طرق توليد الأفكار</a:t>
            </a:r>
            <a:endParaRPr lang="ar-DZ" sz="3200" dirty="0" smtClean="0">
              <a:solidFill>
                <a:schemeClr val="tx1"/>
              </a:solidFill>
              <a:effectLst>
                <a:outerShdw blurRad="38100" dist="38100" dir="2700000" algn="tl">
                  <a:srgbClr val="000000">
                    <a:alpha val="43137"/>
                  </a:srgbClr>
                </a:outerShdw>
              </a:effectLst>
              <a:cs typeface="AL-Mohanad Bold" pitchFamily="2" charset="-78"/>
            </a:endParaRPr>
          </a:p>
        </p:txBody>
      </p:sp>
      <p:sp>
        <p:nvSpPr>
          <p:cNvPr id="21" name="Bande diagonale 20"/>
          <p:cNvSpPr/>
          <p:nvPr/>
        </p:nvSpPr>
        <p:spPr>
          <a:xfrm>
            <a:off x="0" y="1039091"/>
            <a:ext cx="4283968" cy="2996952"/>
          </a:xfrm>
          <a:prstGeom prst="diagStrip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AL-Mohanad Bold" pitchFamily="2" charset="-78"/>
                <a:sym typeface="Roboto"/>
              </a:rPr>
              <a:t>نشاط 03</a:t>
            </a:r>
            <a:endParaRPr lang="fr-FR" alt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AL-Mohanad Bold" pitchFamily="2" charset="-78"/>
              <a:sym typeface="Roboto"/>
            </a:endParaRPr>
          </a:p>
        </p:txBody>
      </p:sp>
      <p:sp>
        <p:nvSpPr>
          <p:cNvPr id="22" name="Content Placeholder 2"/>
          <p:cNvSpPr txBox="1">
            <a:spLocks/>
          </p:cNvSpPr>
          <p:nvPr/>
        </p:nvSpPr>
        <p:spPr>
          <a:xfrm>
            <a:off x="3366655" y="1600200"/>
            <a:ext cx="7245927" cy="4525963"/>
          </a:xfrm>
          <a:prstGeom prst="rect">
            <a:avLst/>
          </a:prstGeom>
        </p:spPr>
        <p:txBody>
          <a:bodyPr>
            <a:normAutofit fontScale="92500" lnSpcReduction="10000"/>
          </a:bodyPr>
          <a:lstStyle/>
          <a:p>
            <a:pPr marL="228600" marR="0" lvl="0" indent="-228600" algn="just" defTabSz="914400" rtl="1" eaLnBrk="0" fontAlgn="base" latinLnBrk="0" hangingPunct="0">
              <a:lnSpc>
                <a:spcPct val="150000"/>
              </a:lnSpc>
              <a:spcBef>
                <a:spcPts val="0"/>
              </a:spcBef>
              <a:spcAft>
                <a:spcPct val="0"/>
              </a:spcAft>
              <a:buClrTx/>
              <a:buSzTx/>
              <a:buFont typeface="Arial" panose="020B0604020202020204" pitchFamily="34" charset="0"/>
              <a:buChar char="•"/>
              <a:tabLst/>
              <a:defRPr/>
            </a:pPr>
            <a:r>
              <a:rPr kumimoji="0" lang="ar-SA" sz="3600" b="1" i="0" u="none" strike="noStrike" kern="1200" cap="none" spc="0" normalizeH="0" baseline="0" noProof="0" smtClean="0">
                <a:ln>
                  <a:noFill/>
                </a:ln>
                <a:effectLst>
                  <a:outerShdw blurRad="38100" dist="38100" dir="2700000" algn="tl">
                    <a:srgbClr val="000000">
                      <a:alpha val="43137"/>
                    </a:srgbClr>
                  </a:outerShdw>
                </a:effectLst>
                <a:uLnTx/>
                <a:uFillTx/>
                <a:latin typeface="+mn-lt"/>
                <a:cs typeface="AL-Mohanad Bold"/>
              </a:rPr>
              <a:t>طبق(ي )استراتيجية سكامبر على :</a:t>
            </a:r>
          </a:p>
          <a:p>
            <a:pPr marL="228600" marR="0" lvl="0" indent="-228600" algn="just" defTabSz="914400" rtl="1" eaLnBrk="0" fontAlgn="base" latinLnBrk="0" hangingPunct="0">
              <a:lnSpc>
                <a:spcPct val="150000"/>
              </a:lnSpc>
              <a:spcBef>
                <a:spcPts val="0"/>
              </a:spcBef>
              <a:spcAft>
                <a:spcPct val="0"/>
              </a:spcAft>
              <a:buClrTx/>
              <a:buSzTx/>
              <a:buFont typeface="Arial" panose="020B0604020202020204" pitchFamily="34" charset="0"/>
              <a:buChar char="•"/>
              <a:tabLst/>
              <a:defRPr/>
            </a:pPr>
            <a:r>
              <a:rPr kumimoji="0" lang="ar-SA" sz="3600" b="1" i="0" u="none" strike="noStrike" kern="1200" cap="none" spc="0" normalizeH="0" baseline="0" noProof="0" smtClean="0">
                <a:ln>
                  <a:noFill/>
                </a:ln>
                <a:effectLst>
                  <a:outerShdw blurRad="38100" dist="38100" dir="2700000" algn="tl">
                    <a:srgbClr val="000000">
                      <a:alpha val="43137"/>
                    </a:srgbClr>
                  </a:outerShdw>
                </a:effectLst>
                <a:uLnTx/>
                <a:uFillTx/>
                <a:latin typeface="+mn-lt"/>
                <a:cs typeface="AL-Mohanad Bold"/>
              </a:rPr>
              <a:t>القلم .</a:t>
            </a:r>
          </a:p>
          <a:p>
            <a:pPr marL="228600" marR="0" lvl="0" indent="-228600" algn="just" defTabSz="914400" rtl="1" eaLnBrk="0" fontAlgn="base" latinLnBrk="0" hangingPunct="0">
              <a:lnSpc>
                <a:spcPct val="150000"/>
              </a:lnSpc>
              <a:spcBef>
                <a:spcPts val="0"/>
              </a:spcBef>
              <a:spcAft>
                <a:spcPct val="0"/>
              </a:spcAft>
              <a:buClrTx/>
              <a:buSzTx/>
              <a:buFont typeface="Arial" panose="020B0604020202020204" pitchFamily="34" charset="0"/>
              <a:buChar char="•"/>
              <a:tabLst/>
              <a:defRPr/>
            </a:pPr>
            <a:r>
              <a:rPr kumimoji="0" lang="ar-SA" sz="3600" b="1" i="0" u="none" strike="noStrike" kern="1200" cap="none" spc="0" normalizeH="0" baseline="0" noProof="0" smtClean="0">
                <a:ln>
                  <a:noFill/>
                </a:ln>
                <a:effectLst>
                  <a:outerShdw blurRad="38100" dist="38100" dir="2700000" algn="tl">
                    <a:srgbClr val="000000">
                      <a:alpha val="43137"/>
                    </a:srgbClr>
                  </a:outerShdw>
                </a:effectLst>
                <a:uLnTx/>
                <a:uFillTx/>
                <a:latin typeface="+mn-lt"/>
                <a:cs typeface="AL-Mohanad Bold"/>
              </a:rPr>
              <a:t>الكرسي .</a:t>
            </a:r>
          </a:p>
          <a:p>
            <a:pPr marL="228600" marR="0" lvl="0" indent="-228600" algn="just" defTabSz="914400" rtl="1" eaLnBrk="0" fontAlgn="base" latinLnBrk="0" hangingPunct="0">
              <a:lnSpc>
                <a:spcPct val="150000"/>
              </a:lnSpc>
              <a:spcBef>
                <a:spcPts val="0"/>
              </a:spcBef>
              <a:spcAft>
                <a:spcPct val="0"/>
              </a:spcAft>
              <a:buClrTx/>
              <a:buSzTx/>
              <a:buFont typeface="Arial" panose="020B0604020202020204" pitchFamily="34" charset="0"/>
              <a:buChar char="•"/>
              <a:tabLst/>
              <a:defRPr/>
            </a:pPr>
            <a:r>
              <a:rPr kumimoji="0" lang="ar-SA" sz="3600" b="1" i="0" u="none" strike="noStrike" kern="1200" cap="none" spc="0" normalizeH="0" baseline="0" noProof="0" smtClean="0">
                <a:ln>
                  <a:noFill/>
                </a:ln>
                <a:effectLst>
                  <a:outerShdw blurRad="38100" dist="38100" dir="2700000" algn="tl">
                    <a:srgbClr val="000000">
                      <a:alpha val="43137"/>
                    </a:srgbClr>
                  </a:outerShdw>
                </a:effectLst>
                <a:uLnTx/>
                <a:uFillTx/>
                <a:latin typeface="+mn-lt"/>
                <a:cs typeface="AL-Mohanad Bold"/>
              </a:rPr>
              <a:t>الساعة .</a:t>
            </a:r>
          </a:p>
          <a:p>
            <a:pPr marL="228600" marR="0" lvl="0" indent="-228600" algn="just" defTabSz="914400" rtl="1" eaLnBrk="0" fontAlgn="base" latinLnBrk="0" hangingPunct="0">
              <a:lnSpc>
                <a:spcPct val="150000"/>
              </a:lnSpc>
              <a:spcBef>
                <a:spcPts val="0"/>
              </a:spcBef>
              <a:spcAft>
                <a:spcPct val="0"/>
              </a:spcAft>
              <a:buClrTx/>
              <a:buSzTx/>
              <a:buFont typeface="Arial" panose="020B0604020202020204" pitchFamily="34" charset="0"/>
              <a:buChar char="•"/>
              <a:tabLst/>
              <a:defRPr/>
            </a:pPr>
            <a:r>
              <a:rPr kumimoji="0" lang="ar-SA" sz="3600" b="1" i="0" u="none" strike="noStrike" kern="1200" cap="none" spc="0" normalizeH="0" baseline="0" noProof="0" smtClean="0">
                <a:ln>
                  <a:noFill/>
                </a:ln>
                <a:effectLst>
                  <a:outerShdw blurRad="38100" dist="38100" dir="2700000" algn="tl">
                    <a:srgbClr val="000000">
                      <a:alpha val="43137"/>
                    </a:srgbClr>
                  </a:outerShdw>
                </a:effectLst>
                <a:uLnTx/>
                <a:uFillTx/>
                <a:latin typeface="+mn-lt"/>
                <a:cs typeface="AL-Mohanad Bold"/>
              </a:rPr>
              <a:t>السبورة .</a:t>
            </a:r>
          </a:p>
          <a:p>
            <a:pPr marL="228600" marR="0" lvl="0" indent="-228600" algn="just" defTabSz="914400" rtl="1" eaLnBrk="0" fontAlgn="base" latinLnBrk="0" hangingPunct="0">
              <a:lnSpc>
                <a:spcPct val="150000"/>
              </a:lnSpc>
              <a:spcBef>
                <a:spcPts val="0"/>
              </a:spcBef>
              <a:spcAft>
                <a:spcPct val="0"/>
              </a:spcAft>
              <a:buClrTx/>
              <a:buSzTx/>
              <a:buFont typeface="Arial" panose="020B0604020202020204" pitchFamily="34" charset="0"/>
              <a:buChar char="•"/>
              <a:tabLst/>
              <a:defRPr/>
            </a:pPr>
            <a:r>
              <a:rPr kumimoji="0" lang="ar-SA" sz="3600" b="1" i="0" u="none" strike="noStrike" kern="1200" cap="none" spc="0" normalizeH="0" baseline="0" noProof="0" smtClean="0">
                <a:ln>
                  <a:noFill/>
                </a:ln>
                <a:effectLst>
                  <a:outerShdw blurRad="38100" dist="38100" dir="2700000" algn="tl">
                    <a:srgbClr val="000000">
                      <a:alpha val="43137"/>
                    </a:srgbClr>
                  </a:outerShdw>
                </a:effectLst>
                <a:uLnTx/>
                <a:uFillTx/>
                <a:latin typeface="+mn-lt"/>
                <a:cs typeface="AL-Mohanad Bold"/>
              </a:rPr>
              <a:t>اللابتوب .</a:t>
            </a:r>
            <a:endParaRPr kumimoji="0" lang="ar-SA" sz="3600" b="1" i="0" u="none" strike="noStrike" kern="1200" cap="none" spc="0" normalizeH="0" baseline="0" noProof="0" dirty="0">
              <a:ln>
                <a:noFill/>
              </a:ln>
              <a:effectLst>
                <a:outerShdw blurRad="38100" dist="38100" dir="2700000" algn="tl">
                  <a:srgbClr val="000000">
                    <a:alpha val="43137"/>
                  </a:srgbClr>
                </a:outerShdw>
              </a:effectLst>
              <a:uLnTx/>
              <a:uFillTx/>
              <a:latin typeface="+mn-lt"/>
              <a:cs typeface="AL-Mohanad Bold"/>
            </a:endParaRPr>
          </a:p>
        </p:txBody>
      </p:sp>
    </p:spTree>
    <p:extLst>
      <p:ext uri="{BB962C8B-B14F-4D97-AF65-F5344CB8AC3E}">
        <p14:creationId xmlns:p14="http://schemas.microsoft.com/office/powerpoint/2010/main" xmlns="" val="221368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circle(in)">
                                      <p:cBhvr>
                                        <p:cTn id="7" dur="2000"/>
                                        <p:tgtEl>
                                          <p:spTgt spid="22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 calcmode="lin" valueType="num">
                                      <p:cBhvr>
                                        <p:cTn id="12" dur="1000" fill="hold"/>
                                        <p:tgtEl>
                                          <p:spTgt spid="22">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22">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2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22">
                                            <p:txEl>
                                              <p:pRg st="1" end="1"/>
                                            </p:txEl>
                                          </p:spTgt>
                                        </p:tgtEl>
                                        <p:attrNameLst>
                                          <p:attrName>style.visibility</p:attrName>
                                        </p:attrNameLst>
                                      </p:cBhvr>
                                      <p:to>
                                        <p:strVal val="visible"/>
                                      </p:to>
                                    </p:set>
                                    <p:anim calcmode="lin" valueType="num">
                                      <p:cBhvr>
                                        <p:cTn id="19" dur="1000" fill="hold"/>
                                        <p:tgtEl>
                                          <p:spTgt spid="22">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22">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2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22">
                                            <p:txEl>
                                              <p:pRg st="2" end="2"/>
                                            </p:txEl>
                                          </p:spTgt>
                                        </p:tgtEl>
                                        <p:attrNameLst>
                                          <p:attrName>style.visibility</p:attrName>
                                        </p:attrNameLst>
                                      </p:cBhvr>
                                      <p:to>
                                        <p:strVal val="visible"/>
                                      </p:to>
                                    </p:set>
                                    <p:anim calcmode="lin" valueType="num">
                                      <p:cBhvr>
                                        <p:cTn id="26" dur="1000" fill="hold"/>
                                        <p:tgtEl>
                                          <p:spTgt spid="22">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22">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2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22">
                                            <p:txEl>
                                              <p:pRg st="3" end="3"/>
                                            </p:txEl>
                                          </p:spTgt>
                                        </p:tgtEl>
                                        <p:attrNameLst>
                                          <p:attrName>style.visibility</p:attrName>
                                        </p:attrNameLst>
                                      </p:cBhvr>
                                      <p:to>
                                        <p:strVal val="visible"/>
                                      </p:to>
                                    </p:set>
                                    <p:anim calcmode="lin" valueType="num">
                                      <p:cBhvr>
                                        <p:cTn id="33" dur="1000" fill="hold"/>
                                        <p:tgtEl>
                                          <p:spTgt spid="22">
                                            <p:txEl>
                                              <p:pRg st="3" end="3"/>
                                            </p:txEl>
                                          </p:spTgt>
                                        </p:tgtEl>
                                        <p:attrNameLst>
                                          <p:attrName>ppt_w</p:attrName>
                                        </p:attrNameLst>
                                      </p:cBhvr>
                                      <p:tavLst>
                                        <p:tav tm="0">
                                          <p:val>
                                            <p:strVal val="#ppt_w*0.70"/>
                                          </p:val>
                                        </p:tav>
                                        <p:tav tm="100000">
                                          <p:val>
                                            <p:strVal val="#ppt_w"/>
                                          </p:val>
                                        </p:tav>
                                      </p:tavLst>
                                    </p:anim>
                                    <p:anim calcmode="lin" valueType="num">
                                      <p:cBhvr>
                                        <p:cTn id="34" dur="1000" fill="hold"/>
                                        <p:tgtEl>
                                          <p:spTgt spid="22">
                                            <p:txEl>
                                              <p:pRg st="3" end="3"/>
                                            </p:txEl>
                                          </p:spTgt>
                                        </p:tgtEl>
                                        <p:attrNameLst>
                                          <p:attrName>ppt_h</p:attrName>
                                        </p:attrNameLst>
                                      </p:cBhvr>
                                      <p:tavLst>
                                        <p:tav tm="0">
                                          <p:val>
                                            <p:strVal val="#ppt_h"/>
                                          </p:val>
                                        </p:tav>
                                        <p:tav tm="100000">
                                          <p:val>
                                            <p:strVal val="#ppt_h"/>
                                          </p:val>
                                        </p:tav>
                                      </p:tavLst>
                                    </p:anim>
                                    <p:animEffect transition="in" filter="fade">
                                      <p:cBhvr>
                                        <p:cTn id="35" dur="1000"/>
                                        <p:tgtEl>
                                          <p:spTgt spid="2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22">
                                            <p:txEl>
                                              <p:pRg st="4" end="4"/>
                                            </p:txEl>
                                          </p:spTgt>
                                        </p:tgtEl>
                                        <p:attrNameLst>
                                          <p:attrName>style.visibility</p:attrName>
                                        </p:attrNameLst>
                                      </p:cBhvr>
                                      <p:to>
                                        <p:strVal val="visible"/>
                                      </p:to>
                                    </p:set>
                                    <p:anim calcmode="lin" valueType="num">
                                      <p:cBhvr>
                                        <p:cTn id="40" dur="1000" fill="hold"/>
                                        <p:tgtEl>
                                          <p:spTgt spid="22">
                                            <p:txEl>
                                              <p:pRg st="4" end="4"/>
                                            </p:txEl>
                                          </p:spTgt>
                                        </p:tgtEl>
                                        <p:attrNameLst>
                                          <p:attrName>ppt_w</p:attrName>
                                        </p:attrNameLst>
                                      </p:cBhvr>
                                      <p:tavLst>
                                        <p:tav tm="0">
                                          <p:val>
                                            <p:strVal val="#ppt_w*0.70"/>
                                          </p:val>
                                        </p:tav>
                                        <p:tav tm="100000">
                                          <p:val>
                                            <p:strVal val="#ppt_w"/>
                                          </p:val>
                                        </p:tav>
                                      </p:tavLst>
                                    </p:anim>
                                    <p:anim calcmode="lin" valueType="num">
                                      <p:cBhvr>
                                        <p:cTn id="41" dur="1000" fill="hold"/>
                                        <p:tgtEl>
                                          <p:spTgt spid="22">
                                            <p:txEl>
                                              <p:pRg st="4" end="4"/>
                                            </p:txEl>
                                          </p:spTgt>
                                        </p:tgtEl>
                                        <p:attrNameLst>
                                          <p:attrName>ppt_h</p:attrName>
                                        </p:attrNameLst>
                                      </p:cBhvr>
                                      <p:tavLst>
                                        <p:tav tm="0">
                                          <p:val>
                                            <p:strVal val="#ppt_h"/>
                                          </p:val>
                                        </p:tav>
                                        <p:tav tm="100000">
                                          <p:val>
                                            <p:strVal val="#ppt_h"/>
                                          </p:val>
                                        </p:tav>
                                      </p:tavLst>
                                    </p:anim>
                                    <p:animEffect transition="in" filter="fade">
                                      <p:cBhvr>
                                        <p:cTn id="42" dur="1000"/>
                                        <p:tgtEl>
                                          <p:spTgt spid="22">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22">
                                            <p:txEl>
                                              <p:pRg st="5" end="5"/>
                                            </p:txEl>
                                          </p:spTgt>
                                        </p:tgtEl>
                                        <p:attrNameLst>
                                          <p:attrName>style.visibility</p:attrName>
                                        </p:attrNameLst>
                                      </p:cBhvr>
                                      <p:to>
                                        <p:strVal val="visible"/>
                                      </p:to>
                                    </p:set>
                                    <p:anim calcmode="lin" valueType="num">
                                      <p:cBhvr>
                                        <p:cTn id="47" dur="1000" fill="hold"/>
                                        <p:tgtEl>
                                          <p:spTgt spid="22">
                                            <p:txEl>
                                              <p:pRg st="5" end="5"/>
                                            </p:txEl>
                                          </p:spTgt>
                                        </p:tgtEl>
                                        <p:attrNameLst>
                                          <p:attrName>ppt_w</p:attrName>
                                        </p:attrNameLst>
                                      </p:cBhvr>
                                      <p:tavLst>
                                        <p:tav tm="0">
                                          <p:val>
                                            <p:strVal val="#ppt_w*0.70"/>
                                          </p:val>
                                        </p:tav>
                                        <p:tav tm="100000">
                                          <p:val>
                                            <p:strVal val="#ppt_w"/>
                                          </p:val>
                                        </p:tav>
                                      </p:tavLst>
                                    </p:anim>
                                    <p:anim calcmode="lin" valueType="num">
                                      <p:cBhvr>
                                        <p:cTn id="48" dur="1000" fill="hold"/>
                                        <p:tgtEl>
                                          <p:spTgt spid="22">
                                            <p:txEl>
                                              <p:pRg st="5" end="5"/>
                                            </p:txEl>
                                          </p:spTgt>
                                        </p:tgtEl>
                                        <p:attrNameLst>
                                          <p:attrName>ppt_h</p:attrName>
                                        </p:attrNameLst>
                                      </p:cBhvr>
                                      <p:tavLst>
                                        <p:tav tm="0">
                                          <p:val>
                                            <p:strVal val="#ppt_h"/>
                                          </p:val>
                                        </p:tav>
                                        <p:tav tm="100000">
                                          <p:val>
                                            <p:strVal val="#ppt_h"/>
                                          </p:val>
                                        </p:tav>
                                      </p:tavLst>
                                    </p:anim>
                                    <p:animEffect transition="in" filter="fade">
                                      <p:cBhvr>
                                        <p:cTn id="49" dur="10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p:bldP spid="2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528203" y="250515"/>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42120" y="250516"/>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63194" y="250516"/>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40811" y="31981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32221" y="278226"/>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26</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927442" y="192231"/>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314162" y="248989"/>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1058724" y="300413"/>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24</a:t>
            </a:r>
            <a:endParaRPr lang="ar-SA" sz="2400" b="1" dirty="0">
              <a:solidFill>
                <a:schemeClr val="bg1"/>
              </a:solidFill>
              <a:effectLst>
                <a:outerShdw blurRad="38100" dist="38100" dir="2700000" algn="tl">
                  <a:srgbClr val="000000">
                    <a:alpha val="43137"/>
                  </a:srgbClr>
                </a:outerShdw>
              </a:effectLst>
            </a:endParaRPr>
          </a:p>
        </p:txBody>
      </p:sp>
      <p:grpSp>
        <p:nvGrpSpPr>
          <p:cNvPr id="3"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27"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8"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34" name="Title 1">
            <a:extLst>
              <a:ext uri="{FF2B5EF4-FFF2-40B4-BE49-F238E27FC236}">
                <a16:creationId xmlns:a16="http://schemas.microsoft.com/office/drawing/2014/main" xmlns="" id="{F8DAE083-925B-4A57-9207-FF37EF273BB8}"/>
              </a:ext>
            </a:extLst>
          </p:cNvPr>
          <p:cNvSpPr txBox="1">
            <a:spLocks/>
          </p:cNvSpPr>
          <p:nvPr/>
        </p:nvSpPr>
        <p:spPr bwMode="auto">
          <a:xfrm>
            <a:off x="6575140" y="303342"/>
            <a:ext cx="4502279"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rtl="1"/>
            <a:r>
              <a:rPr lang="ar-SA" sz="3200" dirty="0" smtClean="0">
                <a:solidFill>
                  <a:schemeClr val="tx1"/>
                </a:solidFill>
                <a:effectLst>
                  <a:outerShdw blurRad="38100" dist="38100" dir="2700000" algn="tl">
                    <a:srgbClr val="000000">
                      <a:alpha val="43137"/>
                    </a:srgbClr>
                  </a:outerShdw>
                </a:effectLst>
                <a:cs typeface="AL-Mohanad Bold" pitchFamily="2" charset="-78"/>
              </a:rPr>
              <a:t>طرق توليد الأفكار</a:t>
            </a:r>
            <a:endParaRPr lang="ar-DZ" sz="3200" dirty="0" smtClean="0">
              <a:solidFill>
                <a:schemeClr val="tx1"/>
              </a:solidFill>
              <a:effectLst>
                <a:outerShdw blurRad="38100" dist="38100" dir="2700000" algn="tl">
                  <a:srgbClr val="000000">
                    <a:alpha val="43137"/>
                  </a:srgbClr>
                </a:outerShdw>
              </a:effectLst>
              <a:cs typeface="AL-Mohanad Bold" pitchFamily="2" charset="-78"/>
            </a:endParaRPr>
          </a:p>
        </p:txBody>
      </p:sp>
      <p:sp>
        <p:nvSpPr>
          <p:cNvPr id="20" name="Title 1"/>
          <p:cNvSpPr txBox="1">
            <a:spLocks/>
          </p:cNvSpPr>
          <p:nvPr/>
        </p:nvSpPr>
        <p:spPr>
          <a:xfrm>
            <a:off x="2632363" y="623453"/>
            <a:ext cx="8253797" cy="803565"/>
          </a:xfrm>
          <a:prstGeom prst="rect">
            <a:avLst/>
          </a:prstGeom>
          <a:noFill/>
        </p:spPr>
        <p:txBody>
          <a:bodyPr>
            <a:noAutofit/>
          </a:bodyPr>
          <a:lstStyle/>
          <a:p>
            <a:pPr marL="0" marR="0" lvl="0" indent="0" algn="ctr" defTabSz="914400" rtl="1" eaLnBrk="0" fontAlgn="base" latinLnBrk="0" hangingPunct="0">
              <a:lnSpc>
                <a:spcPct val="90000"/>
              </a:lnSpc>
              <a:spcBef>
                <a:spcPct val="0"/>
              </a:spcBef>
              <a:spcAft>
                <a:spcPct val="0"/>
              </a:spcAft>
              <a:buClrTx/>
              <a:buSzTx/>
              <a:buFontTx/>
              <a:buNone/>
              <a:tabLst/>
              <a:defRPr/>
            </a:pPr>
            <a:r>
              <a:rPr kumimoji="0" lang="ar-SA" sz="44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AL-Mohanad Bold"/>
              </a:rPr>
              <a:t>4/</a:t>
            </a:r>
            <a:r>
              <a:rPr kumimoji="0" lang="ar-SA" sz="44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cs typeface="AL-Mohanad Bold"/>
                <a:sym typeface="Roboto"/>
              </a:rPr>
              <a:t>الإبداع من خلال طريقة القبعات الست للتفكير</a:t>
            </a:r>
            <a:endParaRPr kumimoji="0" lang="ar-SA" sz="4400" b="1" i="0" u="none" strike="noStrike" kern="1200" cap="all"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cs typeface="AL-Mohanad Bold"/>
              <a:sym typeface="Roboto"/>
            </a:endParaRPr>
          </a:p>
        </p:txBody>
      </p:sp>
      <p:pic>
        <p:nvPicPr>
          <p:cNvPr id="21" name="Picture 3"/>
          <p:cNvPicPr>
            <a:picLocks noChangeAspect="1" noChangeArrowheads="1"/>
          </p:cNvPicPr>
          <p:nvPr/>
        </p:nvPicPr>
        <p:blipFill>
          <a:blip r:embed="rId2" cstate="print"/>
          <a:srcRect/>
          <a:stretch>
            <a:fillRect/>
          </a:stretch>
        </p:blipFill>
        <p:spPr bwMode="auto">
          <a:xfrm>
            <a:off x="1662545" y="1246909"/>
            <a:ext cx="7619999" cy="5611091"/>
          </a:xfrm>
          <a:prstGeom prst="rect">
            <a:avLst/>
          </a:prstGeom>
          <a:noFill/>
          <a:ln w="9525">
            <a:noFill/>
            <a:miter lim="800000"/>
            <a:headEnd/>
            <a:tailEnd/>
          </a:ln>
        </p:spPr>
      </p:pic>
    </p:spTree>
    <p:extLst>
      <p:ext uri="{BB962C8B-B14F-4D97-AF65-F5344CB8AC3E}">
        <p14:creationId xmlns:p14="http://schemas.microsoft.com/office/powerpoint/2010/main" xmlns="" val="221368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ppt_w*0.05"/>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anim calcmode="lin" valueType="num">
                                      <p:cBhvr>
                                        <p:cTn id="9" dur="500" fill="hold"/>
                                        <p:tgtEl>
                                          <p:spTgt spid="20"/>
                                        </p:tgtEl>
                                        <p:attrNameLst>
                                          <p:attrName>ppt_x</p:attrName>
                                        </p:attrNameLst>
                                      </p:cBhvr>
                                      <p:tavLst>
                                        <p:tav tm="0">
                                          <p:val>
                                            <p:strVal val="#ppt_x-.2"/>
                                          </p:val>
                                        </p:tav>
                                        <p:tav tm="100000">
                                          <p:val>
                                            <p:strVal val="#ppt_x"/>
                                          </p:val>
                                        </p:tav>
                                      </p:tavLst>
                                    </p:anim>
                                    <p:anim calcmode="lin" valueType="num">
                                      <p:cBhvr>
                                        <p:cTn id="10" dur="500" fill="hold"/>
                                        <p:tgtEl>
                                          <p:spTgt spid="20"/>
                                        </p:tgtEl>
                                        <p:attrNameLst>
                                          <p:attrName>ppt_y</p:attrName>
                                        </p:attrNameLst>
                                      </p:cBhvr>
                                      <p:tavLst>
                                        <p:tav tm="0">
                                          <p:val>
                                            <p:strVal val="#ppt_y"/>
                                          </p:val>
                                        </p:tav>
                                        <p:tav tm="100000">
                                          <p:val>
                                            <p:strVal val="#ppt_y"/>
                                          </p:val>
                                        </p:tav>
                                      </p:tavLst>
                                    </p:anim>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514349" y="596880"/>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28266" y="59688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49340" y="59688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40811" y="610755"/>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73784" y="59688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27</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927442" y="455467"/>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314162" y="581498"/>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1031014" y="619067"/>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25</a:t>
            </a:r>
            <a:endParaRPr lang="ar-SA" sz="2400" b="1" dirty="0">
              <a:solidFill>
                <a:schemeClr val="bg1"/>
              </a:solidFill>
              <a:effectLst>
                <a:outerShdw blurRad="38100" dist="38100" dir="2700000" algn="tl">
                  <a:srgbClr val="000000">
                    <a:alpha val="43137"/>
                  </a:srgbClr>
                </a:outerShdw>
              </a:effectLst>
            </a:endParaRPr>
          </a:p>
        </p:txBody>
      </p:sp>
      <p:grpSp>
        <p:nvGrpSpPr>
          <p:cNvPr id="3"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27"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8"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34" name="Title 1">
            <a:extLst>
              <a:ext uri="{FF2B5EF4-FFF2-40B4-BE49-F238E27FC236}">
                <a16:creationId xmlns:a16="http://schemas.microsoft.com/office/drawing/2014/main" xmlns="" id="{F8DAE083-925B-4A57-9207-FF37EF273BB8}"/>
              </a:ext>
            </a:extLst>
          </p:cNvPr>
          <p:cNvSpPr txBox="1">
            <a:spLocks/>
          </p:cNvSpPr>
          <p:nvPr/>
        </p:nvSpPr>
        <p:spPr bwMode="auto">
          <a:xfrm>
            <a:off x="6575140" y="580433"/>
            <a:ext cx="4502279"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rtl="1"/>
            <a:r>
              <a:rPr lang="ar-SA" sz="3200" dirty="0" smtClean="0">
                <a:solidFill>
                  <a:schemeClr val="tx1"/>
                </a:solidFill>
                <a:effectLst>
                  <a:outerShdw blurRad="38100" dist="38100" dir="2700000" algn="tl">
                    <a:srgbClr val="000000">
                      <a:alpha val="43137"/>
                    </a:srgbClr>
                  </a:outerShdw>
                </a:effectLst>
                <a:cs typeface="AL-Mohanad Bold"/>
              </a:rPr>
              <a:t>طرق توليد الأفكار</a:t>
            </a:r>
            <a:endParaRPr lang="ar-DZ" sz="3200" dirty="0" smtClean="0">
              <a:solidFill>
                <a:schemeClr val="tx1"/>
              </a:solidFill>
              <a:effectLst>
                <a:outerShdw blurRad="38100" dist="38100" dir="2700000" algn="tl">
                  <a:srgbClr val="000000">
                    <a:alpha val="43137"/>
                  </a:srgbClr>
                </a:outerShdw>
              </a:effectLst>
              <a:cs typeface="AL-Mohanad Bold"/>
            </a:endParaRPr>
          </a:p>
        </p:txBody>
      </p:sp>
      <p:grpSp>
        <p:nvGrpSpPr>
          <p:cNvPr id="22" name="Groupe 21"/>
          <p:cNvGrpSpPr/>
          <p:nvPr/>
        </p:nvGrpSpPr>
        <p:grpSpPr>
          <a:xfrm>
            <a:off x="1814945" y="1469013"/>
            <a:ext cx="9074728" cy="4502295"/>
            <a:chOff x="242887" y="1538287"/>
            <a:chExt cx="7386675" cy="4286400"/>
          </a:xfrm>
        </p:grpSpPr>
        <p:sp>
          <p:nvSpPr>
            <p:cNvPr id="25" name="Google Shape;900;p52"/>
            <p:cNvSpPr/>
            <p:nvPr/>
          </p:nvSpPr>
          <p:spPr>
            <a:xfrm>
              <a:off x="4471987" y="2224087"/>
              <a:ext cx="1428900" cy="628800"/>
            </a:xfrm>
            <a:prstGeom prst="leftArrow">
              <a:avLst>
                <a:gd name="adj1" fmla="val 50000"/>
                <a:gd name="adj2" fmla="val 50000"/>
              </a:avLst>
            </a:prstGeom>
            <a:solidFill>
              <a:srgbClr val="CC3300"/>
            </a:solidFill>
            <a:ln>
              <a:noFill/>
            </a:ln>
          </p:spPr>
          <p:txBody>
            <a:bodyPr spcFirstLastPara="1" wrap="square" lIns="67500" tIns="35100" rIns="67500" bIns="35100" anchor="ctr" anchorCtr="0">
              <a:noAutofit/>
            </a:bodyPr>
            <a:lstStyle/>
            <a:p>
              <a:pPr marL="0" marR="0" lvl="0" indent="0" algn="ctr" rtl="0">
                <a:lnSpc>
                  <a:spcPct val="100000"/>
                </a:lnSpc>
                <a:spcBef>
                  <a:spcPts val="0"/>
                </a:spcBef>
                <a:spcAft>
                  <a:spcPts val="0"/>
                </a:spcAft>
                <a:buClr>
                  <a:schemeClr val="dk1"/>
                </a:buClr>
                <a:buSzPts val="2100"/>
                <a:buFont typeface="Sakkal Majalla"/>
                <a:buNone/>
              </a:pPr>
              <a:r>
                <a:rPr lang="en-US" sz="2100" b="1" i="0" u="none">
                  <a:solidFill>
                    <a:schemeClr val="dk1"/>
                  </a:solidFill>
                  <a:latin typeface="Sakkal Majalla"/>
                  <a:ea typeface="Sakkal Majalla"/>
                  <a:cs typeface="Sakkal Majalla"/>
                  <a:sym typeface="Sakkal Majalla"/>
                </a:rPr>
                <a:t>الحمراء</a:t>
              </a:r>
              <a:endParaRPr/>
            </a:p>
          </p:txBody>
        </p:sp>
        <p:sp>
          <p:nvSpPr>
            <p:cNvPr id="26" name="Google Shape;901;p52"/>
            <p:cNvSpPr/>
            <p:nvPr/>
          </p:nvSpPr>
          <p:spPr>
            <a:xfrm>
              <a:off x="4471987" y="2967037"/>
              <a:ext cx="1428900" cy="628800"/>
            </a:xfrm>
            <a:prstGeom prst="leftArrow">
              <a:avLst>
                <a:gd name="adj1" fmla="val 50000"/>
                <a:gd name="adj2" fmla="val 50000"/>
              </a:avLst>
            </a:prstGeom>
            <a:solidFill>
              <a:srgbClr val="000000"/>
            </a:solidFill>
            <a:ln>
              <a:noFill/>
            </a:ln>
          </p:spPr>
          <p:txBody>
            <a:bodyPr spcFirstLastPara="1" wrap="square" lIns="67500" tIns="35100" rIns="67500" bIns="35100" anchor="ctr" anchorCtr="0">
              <a:noAutofit/>
            </a:bodyPr>
            <a:lstStyle/>
            <a:p>
              <a:pPr marL="0" marR="0" lvl="0" indent="0" algn="ctr" rtl="0">
                <a:lnSpc>
                  <a:spcPct val="100000"/>
                </a:lnSpc>
                <a:spcBef>
                  <a:spcPts val="0"/>
                </a:spcBef>
                <a:spcAft>
                  <a:spcPts val="0"/>
                </a:spcAft>
                <a:buClr>
                  <a:srgbClr val="FFFFCC"/>
                </a:buClr>
                <a:buSzPts val="2100"/>
                <a:buFont typeface="Sakkal Majalla"/>
                <a:buNone/>
              </a:pPr>
              <a:r>
                <a:rPr lang="en-US" sz="2100" b="1" i="0" u="none">
                  <a:solidFill>
                    <a:srgbClr val="FFFFCC"/>
                  </a:solidFill>
                  <a:latin typeface="Sakkal Majalla"/>
                  <a:ea typeface="Sakkal Majalla"/>
                  <a:cs typeface="Sakkal Majalla"/>
                  <a:sym typeface="Sakkal Majalla"/>
                </a:rPr>
                <a:t>السوداء</a:t>
              </a:r>
              <a:endParaRPr/>
            </a:p>
          </p:txBody>
        </p:sp>
        <p:sp>
          <p:nvSpPr>
            <p:cNvPr id="29" name="Google Shape;902;p52"/>
            <p:cNvSpPr/>
            <p:nvPr/>
          </p:nvSpPr>
          <p:spPr>
            <a:xfrm>
              <a:off x="4471987" y="3709987"/>
              <a:ext cx="1428900" cy="628800"/>
            </a:xfrm>
            <a:prstGeom prst="leftArrow">
              <a:avLst>
                <a:gd name="adj1" fmla="val 50000"/>
                <a:gd name="adj2" fmla="val 50000"/>
              </a:avLst>
            </a:prstGeom>
            <a:solidFill>
              <a:srgbClr val="FFFF00"/>
            </a:solidFill>
            <a:ln>
              <a:noFill/>
            </a:ln>
          </p:spPr>
          <p:txBody>
            <a:bodyPr spcFirstLastPara="1" wrap="square" lIns="67500" tIns="35100" rIns="67500" bIns="35100" anchor="ctr" anchorCtr="0">
              <a:noAutofit/>
            </a:bodyPr>
            <a:lstStyle/>
            <a:p>
              <a:pPr marL="0" marR="0" lvl="0" indent="0" algn="ctr" rtl="0">
                <a:lnSpc>
                  <a:spcPct val="100000"/>
                </a:lnSpc>
                <a:spcBef>
                  <a:spcPts val="0"/>
                </a:spcBef>
                <a:spcAft>
                  <a:spcPts val="0"/>
                </a:spcAft>
                <a:buClr>
                  <a:srgbClr val="0000FF"/>
                </a:buClr>
                <a:buSzPts val="2100"/>
                <a:buFont typeface="Sakkal Majalla"/>
                <a:buNone/>
              </a:pPr>
              <a:r>
                <a:rPr lang="en-US" sz="2100" b="1" i="0" u="none">
                  <a:solidFill>
                    <a:srgbClr val="0000FF"/>
                  </a:solidFill>
                  <a:latin typeface="Sakkal Majalla"/>
                  <a:ea typeface="Sakkal Majalla"/>
                  <a:cs typeface="Sakkal Majalla"/>
                  <a:sym typeface="Sakkal Majalla"/>
                </a:rPr>
                <a:t>الصفراء</a:t>
              </a:r>
              <a:endParaRPr/>
            </a:p>
          </p:txBody>
        </p:sp>
        <p:sp>
          <p:nvSpPr>
            <p:cNvPr id="32" name="Google Shape;903;p52"/>
            <p:cNvSpPr/>
            <p:nvPr/>
          </p:nvSpPr>
          <p:spPr>
            <a:xfrm>
              <a:off x="4471987" y="4452937"/>
              <a:ext cx="1428900" cy="628800"/>
            </a:xfrm>
            <a:prstGeom prst="leftArrow">
              <a:avLst>
                <a:gd name="adj1" fmla="val 50000"/>
                <a:gd name="adj2" fmla="val 50000"/>
              </a:avLst>
            </a:prstGeom>
            <a:solidFill>
              <a:srgbClr val="00FF00"/>
            </a:solidFill>
            <a:ln>
              <a:noFill/>
            </a:ln>
          </p:spPr>
          <p:txBody>
            <a:bodyPr spcFirstLastPara="1" wrap="square" lIns="67500" tIns="35100" rIns="67500" bIns="35100" anchor="ctr" anchorCtr="0">
              <a:noAutofit/>
            </a:bodyPr>
            <a:lstStyle/>
            <a:p>
              <a:pPr marL="0" marR="0" lvl="0" indent="0" algn="ctr" rtl="0">
                <a:lnSpc>
                  <a:spcPct val="100000"/>
                </a:lnSpc>
                <a:spcBef>
                  <a:spcPts val="0"/>
                </a:spcBef>
                <a:spcAft>
                  <a:spcPts val="0"/>
                </a:spcAft>
                <a:buClr>
                  <a:schemeClr val="dk1"/>
                </a:buClr>
                <a:buSzPts val="2100"/>
                <a:buFont typeface="Sakkal Majalla"/>
                <a:buNone/>
              </a:pPr>
              <a:r>
                <a:rPr lang="en-US" sz="2100" b="1" i="0" u="none" dirty="0" err="1">
                  <a:solidFill>
                    <a:schemeClr val="dk1"/>
                  </a:solidFill>
                  <a:latin typeface="Sakkal Majalla"/>
                  <a:ea typeface="Sakkal Majalla"/>
                  <a:cs typeface="Sakkal Majalla"/>
                  <a:sym typeface="Sakkal Majalla"/>
                </a:rPr>
                <a:t>الخضراء</a:t>
              </a:r>
              <a:endParaRPr dirty="0"/>
            </a:p>
          </p:txBody>
        </p:sp>
        <p:sp>
          <p:nvSpPr>
            <p:cNvPr id="33" name="Google Shape;904;p52"/>
            <p:cNvSpPr/>
            <p:nvPr/>
          </p:nvSpPr>
          <p:spPr>
            <a:xfrm>
              <a:off x="4471987" y="5195887"/>
              <a:ext cx="1428900" cy="628800"/>
            </a:xfrm>
            <a:prstGeom prst="leftArrow">
              <a:avLst>
                <a:gd name="adj1" fmla="val 50000"/>
                <a:gd name="adj2" fmla="val 50000"/>
              </a:avLst>
            </a:prstGeom>
            <a:solidFill>
              <a:srgbClr val="0000FF"/>
            </a:solidFill>
            <a:ln>
              <a:noFill/>
            </a:ln>
          </p:spPr>
          <p:txBody>
            <a:bodyPr spcFirstLastPara="1" wrap="square" lIns="67500" tIns="35100" rIns="67500" bIns="35100" anchor="ctr" anchorCtr="0">
              <a:noAutofit/>
            </a:bodyPr>
            <a:lstStyle/>
            <a:p>
              <a:pPr marL="0" marR="0" lvl="0" indent="0" algn="ctr" rtl="0">
                <a:lnSpc>
                  <a:spcPct val="100000"/>
                </a:lnSpc>
                <a:spcBef>
                  <a:spcPts val="0"/>
                </a:spcBef>
                <a:spcAft>
                  <a:spcPts val="0"/>
                </a:spcAft>
                <a:buClr>
                  <a:srgbClr val="CCECFF"/>
                </a:buClr>
                <a:buSzPts val="2100"/>
                <a:buFont typeface="Sakkal Majalla"/>
                <a:buNone/>
              </a:pPr>
              <a:r>
                <a:rPr lang="en-US" sz="2100" b="1" i="0" u="none">
                  <a:solidFill>
                    <a:srgbClr val="CCECFF"/>
                  </a:solidFill>
                  <a:latin typeface="Sakkal Majalla"/>
                  <a:ea typeface="Sakkal Majalla"/>
                  <a:cs typeface="Sakkal Majalla"/>
                  <a:sym typeface="Sakkal Majalla"/>
                </a:rPr>
                <a:t>الزرقاء</a:t>
              </a:r>
              <a:endParaRPr/>
            </a:p>
          </p:txBody>
        </p:sp>
        <p:sp>
          <p:nvSpPr>
            <p:cNvPr id="35" name="Google Shape;905;p52"/>
            <p:cNvSpPr/>
            <p:nvPr/>
          </p:nvSpPr>
          <p:spPr>
            <a:xfrm>
              <a:off x="4471987" y="1538287"/>
              <a:ext cx="1428900" cy="628800"/>
            </a:xfrm>
            <a:prstGeom prst="leftArrow">
              <a:avLst>
                <a:gd name="adj1" fmla="val 50000"/>
                <a:gd name="adj2" fmla="val 50000"/>
              </a:avLst>
            </a:prstGeom>
            <a:solidFill>
              <a:schemeClr val="lt2"/>
            </a:solidFill>
            <a:ln>
              <a:noFill/>
            </a:ln>
          </p:spPr>
          <p:txBody>
            <a:bodyPr spcFirstLastPara="1" wrap="square" lIns="67500" tIns="35100" rIns="67500" bIns="35100" anchor="ctr" anchorCtr="0">
              <a:noAutofit/>
            </a:bodyPr>
            <a:lstStyle/>
            <a:p>
              <a:pPr marL="0" marR="0" lvl="0" indent="0" algn="ctr" rtl="0">
                <a:lnSpc>
                  <a:spcPct val="100000"/>
                </a:lnSpc>
                <a:spcBef>
                  <a:spcPts val="0"/>
                </a:spcBef>
                <a:spcAft>
                  <a:spcPts val="0"/>
                </a:spcAft>
                <a:buClr>
                  <a:srgbClr val="008080"/>
                </a:buClr>
                <a:buSzPts val="2100"/>
                <a:buFont typeface="Sakkal Majalla"/>
                <a:buNone/>
              </a:pPr>
              <a:r>
                <a:rPr lang="en-US" sz="2100" b="1" i="0" u="none">
                  <a:solidFill>
                    <a:srgbClr val="008080"/>
                  </a:solidFill>
                  <a:latin typeface="Sakkal Majalla"/>
                  <a:ea typeface="Sakkal Majalla"/>
                  <a:cs typeface="Sakkal Majalla"/>
                  <a:sym typeface="Sakkal Majalla"/>
                </a:rPr>
                <a:t>القبعة البيضاء</a:t>
              </a:r>
              <a:endParaRPr/>
            </a:p>
          </p:txBody>
        </p:sp>
        <p:sp>
          <p:nvSpPr>
            <p:cNvPr id="36" name="Google Shape;906;p52"/>
            <p:cNvSpPr/>
            <p:nvPr/>
          </p:nvSpPr>
          <p:spPr>
            <a:xfrm>
              <a:off x="242887" y="1652587"/>
              <a:ext cx="3829200" cy="400200"/>
            </a:xfrm>
            <a:prstGeom prst="roundRect">
              <a:avLst>
                <a:gd name="adj" fmla="val 16667"/>
              </a:avLst>
            </a:prstGeom>
            <a:solidFill>
              <a:schemeClr val="lt2"/>
            </a:solidFill>
            <a:ln>
              <a:noFill/>
            </a:ln>
          </p:spPr>
          <p:txBody>
            <a:bodyPr spcFirstLastPara="1" wrap="square" lIns="67500" tIns="35100" rIns="67500" bIns="35100" anchor="ctr" anchorCtr="0">
              <a:noAutofit/>
            </a:bodyPr>
            <a:lstStyle/>
            <a:p>
              <a:pPr marL="0" marR="0" lvl="0" indent="0" algn="ctr" rtl="0">
                <a:lnSpc>
                  <a:spcPct val="100000"/>
                </a:lnSpc>
                <a:spcBef>
                  <a:spcPts val="0"/>
                </a:spcBef>
                <a:spcAft>
                  <a:spcPts val="0"/>
                </a:spcAft>
                <a:buClr>
                  <a:srgbClr val="008080"/>
                </a:buClr>
                <a:buSzPts val="2100"/>
                <a:buFont typeface="Sakkal Majalla"/>
                <a:buNone/>
              </a:pPr>
              <a:r>
                <a:rPr lang="en-US" sz="2100" b="1" i="0" u="none">
                  <a:solidFill>
                    <a:srgbClr val="008080"/>
                  </a:solidFill>
                  <a:latin typeface="Sakkal Majalla"/>
                  <a:ea typeface="Sakkal Majalla"/>
                  <a:cs typeface="Sakkal Majalla"/>
                  <a:sym typeface="Sakkal Majalla"/>
                </a:rPr>
                <a:t>وترمز إلى التفكير المحايد والموضوعي </a:t>
              </a:r>
              <a:endParaRPr/>
            </a:p>
          </p:txBody>
        </p:sp>
        <p:sp>
          <p:nvSpPr>
            <p:cNvPr id="37" name="Google Shape;907;p52"/>
            <p:cNvSpPr/>
            <p:nvPr/>
          </p:nvSpPr>
          <p:spPr>
            <a:xfrm>
              <a:off x="242887" y="2338387"/>
              <a:ext cx="3829200" cy="400200"/>
            </a:xfrm>
            <a:prstGeom prst="roundRect">
              <a:avLst>
                <a:gd name="adj" fmla="val 16667"/>
              </a:avLst>
            </a:prstGeom>
            <a:solidFill>
              <a:srgbClr val="CC3300"/>
            </a:solidFill>
            <a:ln>
              <a:noFill/>
            </a:ln>
          </p:spPr>
          <p:txBody>
            <a:bodyPr spcFirstLastPara="1" wrap="square" lIns="67500" tIns="35100" rIns="67500" bIns="35100" anchor="ctr" anchorCtr="0">
              <a:noAutofit/>
            </a:bodyPr>
            <a:lstStyle/>
            <a:p>
              <a:pPr marL="0" marR="0" lvl="0" indent="0" algn="ctr" rtl="0">
                <a:lnSpc>
                  <a:spcPct val="100000"/>
                </a:lnSpc>
                <a:spcBef>
                  <a:spcPts val="0"/>
                </a:spcBef>
                <a:spcAft>
                  <a:spcPts val="0"/>
                </a:spcAft>
                <a:buClr>
                  <a:schemeClr val="dk1"/>
                </a:buClr>
                <a:buSzPts val="2100"/>
                <a:buFont typeface="Sakkal Majalla"/>
                <a:buNone/>
              </a:pPr>
              <a:r>
                <a:rPr lang="en-US" sz="2100" b="1" i="0" u="none">
                  <a:solidFill>
                    <a:schemeClr val="dk1"/>
                  </a:solidFill>
                  <a:latin typeface="Sakkal Majalla"/>
                  <a:ea typeface="Sakkal Majalla"/>
                  <a:cs typeface="Sakkal Majalla"/>
                  <a:sym typeface="Sakkal Majalla"/>
                </a:rPr>
                <a:t>التفكير المتعلق بالناحية الانفعالية أو العاطفية </a:t>
              </a:r>
              <a:endParaRPr/>
            </a:p>
          </p:txBody>
        </p:sp>
        <p:sp>
          <p:nvSpPr>
            <p:cNvPr id="38" name="Google Shape;908;p52"/>
            <p:cNvSpPr/>
            <p:nvPr/>
          </p:nvSpPr>
          <p:spPr>
            <a:xfrm>
              <a:off x="242887" y="3081337"/>
              <a:ext cx="3829200" cy="400200"/>
            </a:xfrm>
            <a:prstGeom prst="roundRect">
              <a:avLst>
                <a:gd name="adj" fmla="val 16667"/>
              </a:avLst>
            </a:prstGeom>
            <a:solidFill>
              <a:srgbClr val="000000"/>
            </a:solidFill>
            <a:ln>
              <a:noFill/>
            </a:ln>
          </p:spPr>
          <p:txBody>
            <a:bodyPr spcFirstLastPara="1" wrap="square" lIns="67500" tIns="35100" rIns="67500" bIns="35100" anchor="ctr" anchorCtr="0">
              <a:noAutofit/>
            </a:bodyPr>
            <a:lstStyle/>
            <a:p>
              <a:pPr marL="0" marR="0" lvl="0" indent="0" algn="ctr" rtl="0">
                <a:lnSpc>
                  <a:spcPct val="100000"/>
                </a:lnSpc>
                <a:spcBef>
                  <a:spcPts val="0"/>
                </a:spcBef>
                <a:spcAft>
                  <a:spcPts val="0"/>
                </a:spcAft>
                <a:buClr>
                  <a:srgbClr val="FFFFCC"/>
                </a:buClr>
                <a:buSzPts val="2100"/>
                <a:buFont typeface="Sakkal Majalla"/>
                <a:buNone/>
              </a:pPr>
              <a:r>
                <a:rPr lang="en-US" sz="2100" b="1" i="0" u="none">
                  <a:solidFill>
                    <a:srgbClr val="FFFFCC"/>
                  </a:solidFill>
                  <a:latin typeface="Sakkal Majalla"/>
                  <a:ea typeface="Sakkal Majalla"/>
                  <a:cs typeface="Sakkal Majalla"/>
                  <a:sym typeface="Sakkal Majalla"/>
                </a:rPr>
                <a:t>التفكير السلبي  والنتائج السلبية</a:t>
              </a:r>
              <a:endParaRPr/>
            </a:p>
          </p:txBody>
        </p:sp>
        <p:sp>
          <p:nvSpPr>
            <p:cNvPr id="39" name="Google Shape;909;p52"/>
            <p:cNvSpPr/>
            <p:nvPr/>
          </p:nvSpPr>
          <p:spPr>
            <a:xfrm>
              <a:off x="242887" y="3824287"/>
              <a:ext cx="3829200" cy="400200"/>
            </a:xfrm>
            <a:prstGeom prst="roundRect">
              <a:avLst>
                <a:gd name="adj" fmla="val 16667"/>
              </a:avLst>
            </a:prstGeom>
            <a:solidFill>
              <a:srgbClr val="FFFF00"/>
            </a:solidFill>
            <a:ln>
              <a:noFill/>
            </a:ln>
          </p:spPr>
          <p:txBody>
            <a:bodyPr spcFirstLastPara="1" wrap="square" lIns="67500" tIns="35100" rIns="67500" bIns="35100" anchor="ctr" anchorCtr="0">
              <a:noAutofit/>
            </a:bodyPr>
            <a:lstStyle/>
            <a:p>
              <a:pPr marL="0" marR="0" lvl="0" indent="0" algn="ctr" rtl="0">
                <a:lnSpc>
                  <a:spcPct val="100000"/>
                </a:lnSpc>
                <a:spcBef>
                  <a:spcPts val="0"/>
                </a:spcBef>
                <a:spcAft>
                  <a:spcPts val="0"/>
                </a:spcAft>
                <a:buClr>
                  <a:srgbClr val="0000FF"/>
                </a:buClr>
                <a:buSzPts val="2100"/>
                <a:buFont typeface="Sakkal Majalla"/>
                <a:buNone/>
              </a:pPr>
              <a:r>
                <a:rPr lang="en-US" sz="2100" b="1" i="0" u="none">
                  <a:solidFill>
                    <a:srgbClr val="0000FF"/>
                  </a:solidFill>
                  <a:latin typeface="Sakkal Majalla"/>
                  <a:ea typeface="Sakkal Majalla"/>
                  <a:cs typeface="Sakkal Majalla"/>
                  <a:sym typeface="Sakkal Majalla"/>
                </a:rPr>
                <a:t>التفكير المتفائل والإيجابي</a:t>
              </a:r>
              <a:endParaRPr/>
            </a:p>
          </p:txBody>
        </p:sp>
        <p:sp>
          <p:nvSpPr>
            <p:cNvPr id="40" name="Google Shape;910;p52"/>
            <p:cNvSpPr/>
            <p:nvPr/>
          </p:nvSpPr>
          <p:spPr>
            <a:xfrm>
              <a:off x="242887" y="4567237"/>
              <a:ext cx="3829200" cy="400200"/>
            </a:xfrm>
            <a:prstGeom prst="roundRect">
              <a:avLst>
                <a:gd name="adj" fmla="val 16667"/>
              </a:avLst>
            </a:prstGeom>
            <a:solidFill>
              <a:srgbClr val="00FF00"/>
            </a:solidFill>
            <a:ln>
              <a:noFill/>
            </a:ln>
          </p:spPr>
          <p:txBody>
            <a:bodyPr spcFirstLastPara="1" wrap="square" lIns="67500" tIns="35100" rIns="67500" bIns="35100" anchor="ctr" anchorCtr="0">
              <a:noAutofit/>
            </a:bodyPr>
            <a:lstStyle/>
            <a:p>
              <a:pPr marL="0" marR="0" lvl="0" indent="0" algn="ctr" rtl="0">
                <a:lnSpc>
                  <a:spcPct val="100000"/>
                </a:lnSpc>
                <a:spcBef>
                  <a:spcPts val="0"/>
                </a:spcBef>
                <a:spcAft>
                  <a:spcPts val="0"/>
                </a:spcAft>
                <a:buClr>
                  <a:schemeClr val="dk1"/>
                </a:buClr>
                <a:buSzPts val="2100"/>
                <a:buFont typeface="Sakkal Majalla"/>
                <a:buNone/>
              </a:pPr>
              <a:r>
                <a:rPr lang="en-US" sz="2100" b="1" i="0" u="none">
                  <a:solidFill>
                    <a:schemeClr val="dk1"/>
                  </a:solidFill>
                  <a:latin typeface="Sakkal Majalla"/>
                  <a:ea typeface="Sakkal Majalla"/>
                  <a:cs typeface="Sakkal Majalla"/>
                  <a:sym typeface="Sakkal Majalla"/>
                </a:rPr>
                <a:t>التفكير المتعلق بالإبداع وبناء الأفكار الجديدة. </a:t>
              </a:r>
              <a:endParaRPr/>
            </a:p>
          </p:txBody>
        </p:sp>
        <p:sp>
          <p:nvSpPr>
            <p:cNvPr id="41" name="Google Shape;911;p52"/>
            <p:cNvSpPr/>
            <p:nvPr/>
          </p:nvSpPr>
          <p:spPr>
            <a:xfrm>
              <a:off x="242887" y="5253037"/>
              <a:ext cx="3829200" cy="457200"/>
            </a:xfrm>
            <a:prstGeom prst="roundRect">
              <a:avLst>
                <a:gd name="adj" fmla="val 16667"/>
              </a:avLst>
            </a:prstGeom>
            <a:solidFill>
              <a:srgbClr val="0000FF"/>
            </a:solidFill>
            <a:ln>
              <a:noFill/>
            </a:ln>
          </p:spPr>
          <p:txBody>
            <a:bodyPr spcFirstLastPara="1" wrap="square" lIns="67500" tIns="35100" rIns="67500" bIns="35100" anchor="ctr" anchorCtr="0">
              <a:noAutofit/>
            </a:bodyPr>
            <a:lstStyle/>
            <a:p>
              <a:pPr marL="0" marR="0" lvl="0" indent="0" algn="ctr" rtl="0">
                <a:lnSpc>
                  <a:spcPct val="100000"/>
                </a:lnSpc>
                <a:spcBef>
                  <a:spcPts val="0"/>
                </a:spcBef>
                <a:spcAft>
                  <a:spcPts val="0"/>
                </a:spcAft>
                <a:buClr>
                  <a:srgbClr val="CCECFF"/>
                </a:buClr>
                <a:buSzPts val="2100"/>
                <a:buFont typeface="Sakkal Majalla"/>
                <a:buNone/>
              </a:pPr>
              <a:r>
                <a:rPr lang="en-US" sz="2100" b="1" i="0" u="none">
                  <a:solidFill>
                    <a:srgbClr val="CCECFF"/>
                  </a:solidFill>
                  <a:latin typeface="Sakkal Majalla"/>
                  <a:ea typeface="Sakkal Majalla"/>
                  <a:cs typeface="Sakkal Majalla"/>
                  <a:sym typeface="Sakkal Majalla"/>
                </a:rPr>
                <a:t>بناء نظام لعملية التفكير</a:t>
              </a:r>
              <a:endParaRPr/>
            </a:p>
          </p:txBody>
        </p:sp>
        <p:sp>
          <p:nvSpPr>
            <p:cNvPr id="42" name="Google Shape;912;p52"/>
            <p:cNvSpPr txBox="1"/>
            <p:nvPr/>
          </p:nvSpPr>
          <p:spPr>
            <a:xfrm>
              <a:off x="6443662" y="2852737"/>
              <a:ext cx="1185900" cy="1200300"/>
            </a:xfrm>
            <a:prstGeom prst="rect">
              <a:avLst/>
            </a:prstGeom>
            <a:solidFill>
              <a:srgbClr val="D488C5"/>
            </a:solid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chemeClr val="lt1"/>
                </a:buClr>
                <a:buSzPts val="3600"/>
                <a:buFont typeface="Arial"/>
                <a:buNone/>
              </a:pPr>
              <a:r>
                <a:rPr lang="en-US" sz="3600" b="0" i="0" u="none">
                  <a:solidFill>
                    <a:schemeClr val="lt1"/>
                  </a:solidFill>
                  <a:latin typeface="Arial"/>
                  <a:ea typeface="Arial"/>
                  <a:cs typeface="Arial"/>
                  <a:sym typeface="Arial"/>
                </a:rPr>
                <a:t>معنى </a:t>
              </a:r>
              <a:endParaRPr/>
            </a:p>
            <a:p>
              <a:pPr marL="0" marR="0" lvl="0" indent="0" algn="ctr" rtl="1">
                <a:lnSpc>
                  <a:spcPct val="100000"/>
                </a:lnSpc>
                <a:spcBef>
                  <a:spcPts val="0"/>
                </a:spcBef>
                <a:spcAft>
                  <a:spcPts val="0"/>
                </a:spcAft>
                <a:buClr>
                  <a:schemeClr val="lt1"/>
                </a:buClr>
                <a:buSzPts val="3600"/>
                <a:buFont typeface="Arial"/>
                <a:buNone/>
              </a:pPr>
              <a:r>
                <a:rPr lang="en-US" sz="3600" b="0" i="0" u="none">
                  <a:solidFill>
                    <a:schemeClr val="lt1"/>
                  </a:solidFill>
                  <a:latin typeface="Arial"/>
                  <a:ea typeface="Arial"/>
                  <a:cs typeface="Arial"/>
                  <a:sym typeface="Arial"/>
                </a:rPr>
                <a:t>الألوان </a:t>
              </a:r>
              <a:endParaRPr/>
            </a:p>
          </p:txBody>
        </p:sp>
      </p:grpSp>
    </p:spTree>
    <p:extLst>
      <p:ext uri="{BB962C8B-B14F-4D97-AF65-F5344CB8AC3E}">
        <p14:creationId xmlns:p14="http://schemas.microsoft.com/office/powerpoint/2010/main" xmlns="" val="22136827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514349" y="596880"/>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28266" y="59688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49340" y="59688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40811" y="610755"/>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73784" y="59688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28</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927442" y="455467"/>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314162" y="581498"/>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1031014" y="619067"/>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26</a:t>
            </a:r>
            <a:endParaRPr lang="ar-SA" sz="2400" b="1" dirty="0">
              <a:solidFill>
                <a:schemeClr val="bg1"/>
              </a:solidFill>
              <a:effectLst>
                <a:outerShdw blurRad="38100" dist="38100" dir="2700000" algn="tl">
                  <a:srgbClr val="000000">
                    <a:alpha val="43137"/>
                  </a:srgbClr>
                </a:outerShdw>
              </a:effectLst>
            </a:endParaRPr>
          </a:p>
        </p:txBody>
      </p:sp>
      <p:grpSp>
        <p:nvGrpSpPr>
          <p:cNvPr id="3"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27"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8"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34" name="Title 1">
            <a:extLst>
              <a:ext uri="{FF2B5EF4-FFF2-40B4-BE49-F238E27FC236}">
                <a16:creationId xmlns:a16="http://schemas.microsoft.com/office/drawing/2014/main" xmlns="" id="{F8DAE083-925B-4A57-9207-FF37EF273BB8}"/>
              </a:ext>
            </a:extLst>
          </p:cNvPr>
          <p:cNvSpPr txBox="1">
            <a:spLocks/>
          </p:cNvSpPr>
          <p:nvPr/>
        </p:nvSpPr>
        <p:spPr bwMode="auto">
          <a:xfrm>
            <a:off x="6575140" y="580433"/>
            <a:ext cx="4502279"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rtl="1"/>
            <a:r>
              <a:rPr lang="ar-SA" sz="3200" dirty="0" smtClean="0">
                <a:solidFill>
                  <a:schemeClr val="tx1"/>
                </a:solidFill>
                <a:effectLst>
                  <a:outerShdw blurRad="38100" dist="38100" dir="2700000" algn="tl">
                    <a:srgbClr val="000000">
                      <a:alpha val="43137"/>
                    </a:srgbClr>
                  </a:outerShdw>
                </a:effectLst>
                <a:cs typeface="AL-Mohanad Bold"/>
              </a:rPr>
              <a:t>طرق توليد الأفكار</a:t>
            </a:r>
            <a:endParaRPr lang="ar-DZ" sz="3200" dirty="0" smtClean="0">
              <a:solidFill>
                <a:schemeClr val="tx1"/>
              </a:solidFill>
              <a:effectLst>
                <a:outerShdw blurRad="38100" dist="38100" dir="2700000" algn="tl">
                  <a:srgbClr val="000000">
                    <a:alpha val="43137"/>
                  </a:srgbClr>
                </a:outerShdw>
              </a:effectLst>
              <a:cs typeface="AL-Mohanad Bold"/>
            </a:endParaRPr>
          </a:p>
        </p:txBody>
      </p:sp>
      <p:pic>
        <p:nvPicPr>
          <p:cNvPr id="33" name="Google Shape;917;p53"/>
          <p:cNvPicPr preferRelativeResize="0"/>
          <p:nvPr/>
        </p:nvPicPr>
        <p:blipFill rotWithShape="1">
          <a:blip r:embed="rId2" cstate="print">
            <a:clrChange>
              <a:clrFrom>
                <a:srgbClr val="13233A"/>
              </a:clrFrom>
              <a:clrTo>
                <a:srgbClr val="13233A">
                  <a:alpha val="0"/>
                </a:srgbClr>
              </a:clrTo>
            </a:clrChange>
            <a:alphaModFix/>
          </a:blip>
          <a:srcRect/>
          <a:stretch/>
        </p:blipFill>
        <p:spPr>
          <a:xfrm>
            <a:off x="983673" y="1296121"/>
            <a:ext cx="8312727" cy="5240337"/>
          </a:xfrm>
          <a:prstGeom prst="rect">
            <a:avLst/>
          </a:prstGeom>
          <a:noFill/>
          <a:ln>
            <a:noFill/>
          </a:ln>
          <a:effectLst>
            <a:outerShdw blurRad="63500" dist="139700" dir="2700000">
              <a:srgbClr val="333333">
                <a:alpha val="64709"/>
              </a:srgbClr>
            </a:outerShdw>
          </a:effectLst>
        </p:spPr>
      </p:pic>
    </p:spTree>
    <p:extLst>
      <p:ext uri="{BB962C8B-B14F-4D97-AF65-F5344CB8AC3E}">
        <p14:creationId xmlns:p14="http://schemas.microsoft.com/office/powerpoint/2010/main" xmlns="" val="22136827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xmlns="" id="{D691E185-F686-49FD-9636-D4D0853A5887}"/>
              </a:ext>
            </a:extLst>
          </p:cNvPr>
          <p:cNvGrpSpPr/>
          <p:nvPr/>
        </p:nvGrpSpPr>
        <p:grpSpPr>
          <a:xfrm>
            <a:off x="209549" y="235527"/>
            <a:ext cx="11163301" cy="6400800"/>
            <a:chOff x="514349" y="609600"/>
            <a:chExt cx="11163301" cy="5781818"/>
          </a:xfrm>
        </p:grpSpPr>
        <p:sp>
          <p:nvSpPr>
            <p:cNvPr id="7" name="مستطيل 6">
              <a:extLst>
                <a:ext uri="{FF2B5EF4-FFF2-40B4-BE49-F238E27FC236}">
                  <a16:creationId xmlns:a16="http://schemas.microsoft.com/office/drawing/2014/main" xmlns="" id="{1D8B1CFD-FBB9-40AA-9E56-65BA94E28B73}"/>
                </a:ext>
              </a:extLst>
            </p:cNvPr>
            <p:cNvSpPr/>
            <p:nvPr/>
          </p:nvSpPr>
          <p:spPr>
            <a:xfrm>
              <a:off x="514349" y="609600"/>
              <a:ext cx="6108123" cy="5781818"/>
            </a:xfrm>
            <a:prstGeom prst="rect">
              <a:avLst/>
            </a:prstGeom>
            <a:gradFill flip="none" rotWithShape="1">
              <a:gsLst>
                <a:gs pos="0">
                  <a:schemeClr val="bg1"/>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xmlns="" id="{9627EF75-7463-48B3-AFC3-61A677C72238}"/>
                </a:ext>
              </a:extLst>
            </p:cNvPr>
            <p:cNvSpPr/>
            <p:nvPr/>
          </p:nvSpPr>
          <p:spPr>
            <a:xfrm>
              <a:off x="6303818" y="609600"/>
              <a:ext cx="5373832" cy="5781818"/>
            </a:xfrm>
            <a:prstGeom prst="rect">
              <a:avLst/>
            </a:prstGeom>
            <a:gradFill flip="none" rotWithShape="1">
              <a:gsLst>
                <a:gs pos="0">
                  <a:schemeClr val="bg1"/>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
        <p:nvSpPr>
          <p:cNvPr id="30" name="مستطيل 29">
            <a:extLst>
              <a:ext uri="{FF2B5EF4-FFF2-40B4-BE49-F238E27FC236}">
                <a16:creationId xmlns:a16="http://schemas.microsoft.com/office/drawing/2014/main" xmlns="" id="{089204CC-8504-494A-A916-00EFCA8BC2D5}"/>
              </a:ext>
            </a:extLst>
          </p:cNvPr>
          <p:cNvSpPr/>
          <p:nvPr/>
        </p:nvSpPr>
        <p:spPr>
          <a:xfrm>
            <a:off x="528205" y="887845"/>
            <a:ext cx="2851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272849" y="90170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49340" y="887846"/>
            <a:ext cx="175923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0370062" y="860137"/>
            <a:ext cx="1307363"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0" name="Title 1">
            <a:extLst>
              <a:ext uri="{FF2B5EF4-FFF2-40B4-BE49-F238E27FC236}">
                <a16:creationId xmlns:a16="http://schemas.microsoft.com/office/drawing/2014/main" xmlns="" id="{F1B047BD-526C-410A-ABF3-784C36D8CD67}"/>
              </a:ext>
            </a:extLst>
          </p:cNvPr>
          <p:cNvSpPr txBox="1">
            <a:spLocks/>
          </p:cNvSpPr>
          <p:nvPr/>
        </p:nvSpPr>
        <p:spPr bwMode="auto">
          <a:xfrm>
            <a:off x="3222047" y="913250"/>
            <a:ext cx="2038628"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lnSpc>
                <a:spcPct val="100000"/>
              </a:lnSpc>
            </a:pPr>
            <a:r>
              <a:rPr lang="ar-SA" altLang="en-US" sz="3200" b="1" dirty="0">
                <a:solidFill>
                  <a:srgbClr val="002060"/>
                </a:solidFill>
                <a:cs typeface="Calibri" panose="020F0502020204030204" pitchFamily="34" charset="0"/>
              </a:rPr>
              <a:t>محتويات</a:t>
            </a:r>
          </a:p>
        </p:txBody>
      </p:sp>
      <p:sp>
        <p:nvSpPr>
          <p:cNvPr id="21" name="Title 1">
            <a:extLst>
              <a:ext uri="{FF2B5EF4-FFF2-40B4-BE49-F238E27FC236}">
                <a16:creationId xmlns:a16="http://schemas.microsoft.com/office/drawing/2014/main" xmlns="" id="{F8DAE083-925B-4A57-9207-FF37EF273BB8}"/>
              </a:ext>
            </a:extLst>
          </p:cNvPr>
          <p:cNvSpPr txBox="1">
            <a:spLocks/>
          </p:cNvSpPr>
          <p:nvPr/>
        </p:nvSpPr>
        <p:spPr bwMode="auto">
          <a:xfrm>
            <a:off x="7961918" y="927104"/>
            <a:ext cx="2299681"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rtl="1">
              <a:defRPr/>
            </a:pPr>
            <a:r>
              <a:rPr lang="ar-SA" sz="3200" dirty="0" smtClean="0">
                <a:solidFill>
                  <a:sysClr val="windowText" lastClr="000000"/>
                </a:solidFill>
                <a:effectLst>
                  <a:outerShdw blurRad="38100" dist="38100" dir="2700000" algn="tl">
                    <a:srgbClr val="000000">
                      <a:alpha val="43137"/>
                    </a:srgbClr>
                  </a:outerShdw>
                </a:effectLst>
                <a:cs typeface="AL-Mohanad Bold" pitchFamily="2" charset="-78"/>
              </a:rPr>
              <a:t>المحور الثالث</a:t>
            </a:r>
            <a:endParaRPr lang="en-US" sz="3200" dirty="0">
              <a:solidFill>
                <a:sysClr val="windowText" lastClr="000000"/>
              </a:solidFill>
              <a:effectLst>
                <a:outerShdw blurRad="38100" dist="38100" dir="2700000" algn="tl">
                  <a:srgbClr val="000000">
                    <a:alpha val="43137"/>
                  </a:srgbClr>
                </a:outerShdw>
              </a:effectLst>
              <a:cs typeface="AL-Mohanad Bold" pitchFamily="2" charset="-78"/>
            </a:endParaRPr>
          </a:p>
        </p:txBody>
      </p:sp>
      <p:sp>
        <p:nvSpPr>
          <p:cNvPr id="47" name="مستطيل 2">
            <a:extLst>
              <a:ext uri="{FF2B5EF4-FFF2-40B4-BE49-F238E27FC236}">
                <a16:creationId xmlns:a16="http://schemas.microsoft.com/office/drawing/2014/main" xmlns="" id="{86CCC385-1B31-49A2-BD42-B07D29BC97E3}"/>
              </a:ext>
            </a:extLst>
          </p:cNvPr>
          <p:cNvSpPr>
            <a:spLocks noChangeArrowheads="1"/>
          </p:cNvSpPr>
          <p:nvPr/>
        </p:nvSpPr>
        <p:spPr bwMode="auto">
          <a:xfrm>
            <a:off x="6406917" y="2090623"/>
            <a:ext cx="5026236"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ar-DZ" sz="7200" b="1" dirty="0" err="1" smtClean="0">
                <a:solidFill>
                  <a:sysClr val="windowText" lastClr="000000"/>
                </a:solidFill>
                <a:latin typeface="+mj-lt"/>
                <a:ea typeface="+mj-ea"/>
                <a:cs typeface="AL-Mohanad Bold" pitchFamily="2" charset="-78"/>
              </a:rPr>
              <a:t>محاضرة </a:t>
            </a:r>
            <a:r>
              <a:rPr lang="ar-DZ" sz="7200" b="1" dirty="0" smtClean="0">
                <a:solidFill>
                  <a:sysClr val="windowText" lastClr="000000"/>
                </a:solidFill>
                <a:latin typeface="+mj-lt"/>
                <a:ea typeface="+mj-ea"/>
                <a:cs typeface="AL-Mohanad Bold" pitchFamily="2" charset="-78"/>
              </a:rPr>
              <a:t>: الفكرة حجر الأساس لنجاح</a:t>
            </a:r>
            <a:r>
              <a:rPr lang="ar-SA" sz="7200" b="1" dirty="0" smtClean="0">
                <a:solidFill>
                  <a:sysClr val="windowText" lastClr="000000"/>
                </a:solidFill>
                <a:latin typeface="+mj-lt"/>
                <a:ea typeface="+mj-ea"/>
                <a:cs typeface="AL-Mohanad Bold" pitchFamily="2" charset="-78"/>
              </a:rPr>
              <a:t> ال</a:t>
            </a:r>
            <a:r>
              <a:rPr lang="ar-DZ" sz="7200" b="1" dirty="0" smtClean="0">
                <a:solidFill>
                  <a:sysClr val="windowText" lastClr="000000"/>
                </a:solidFill>
                <a:latin typeface="+mj-lt"/>
                <a:ea typeface="+mj-ea"/>
                <a:cs typeface="AL-Mohanad Bold" pitchFamily="2" charset="-78"/>
              </a:rPr>
              <a:t>مشروع</a:t>
            </a:r>
            <a:endParaRPr lang="ar-SA" altLang="en-US" sz="7200" b="1" dirty="0" smtClean="0">
              <a:solidFill>
                <a:sysClr val="windowText" lastClr="000000"/>
              </a:solidFill>
              <a:latin typeface="+mj-lt"/>
              <a:ea typeface="+mj-ea"/>
              <a:cs typeface="AL-Mohanad Bold" pitchFamily="2" charset="-78"/>
            </a:endParaRPr>
          </a:p>
        </p:txBody>
      </p:sp>
      <p:sp>
        <p:nvSpPr>
          <p:cNvPr id="75" name="دمعة 74">
            <a:extLst>
              <a:ext uri="{FF2B5EF4-FFF2-40B4-BE49-F238E27FC236}">
                <a16:creationId xmlns:a16="http://schemas.microsoft.com/office/drawing/2014/main" xmlns="" id="{D6CA6BE7-8BF0-43C2-B5BD-07D774C3B86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en-US" sz="2800" b="1" dirty="0">
                <a:effectLst>
                  <a:outerShdw blurRad="38100" dist="38100" dir="2700000" algn="tl">
                    <a:srgbClr val="000000">
                      <a:alpha val="43137"/>
                    </a:srgbClr>
                  </a:outerShdw>
                </a:effectLst>
                <a:cs typeface="+mj-cs"/>
              </a:rPr>
              <a:t>02</a:t>
            </a:r>
            <a:endParaRPr lang="ar-SA" sz="2800" b="1" dirty="0">
              <a:effectLst>
                <a:outerShdw blurRad="38100" dist="38100" dir="2700000" algn="tl">
                  <a:srgbClr val="000000">
                    <a:alpha val="43137"/>
                  </a:srgbClr>
                </a:outerShdw>
              </a:effectLst>
              <a:cs typeface="+mj-cs"/>
            </a:endParaRPr>
          </a:p>
        </p:txBody>
      </p:sp>
      <p:grpSp>
        <p:nvGrpSpPr>
          <p:cNvPr id="6" name="مجموعة 5">
            <a:extLst>
              <a:ext uri="{FF2B5EF4-FFF2-40B4-BE49-F238E27FC236}">
                <a16:creationId xmlns:a16="http://schemas.microsoft.com/office/drawing/2014/main" xmlns="" id="{BEDC51DE-7204-45AA-AA21-E4F65158E745}"/>
              </a:ext>
            </a:extLst>
          </p:cNvPr>
          <p:cNvGrpSpPr/>
          <p:nvPr/>
        </p:nvGrpSpPr>
        <p:grpSpPr>
          <a:xfrm>
            <a:off x="-207818" y="1322505"/>
            <a:ext cx="5971310" cy="3467030"/>
            <a:chOff x="1146593" y="1865309"/>
            <a:chExt cx="5713012" cy="3487731"/>
          </a:xfrm>
        </p:grpSpPr>
        <p:sp>
          <p:nvSpPr>
            <p:cNvPr id="126" name="Rectangle: Rounded Corners 118">
              <a:extLst>
                <a:ext uri="{FF2B5EF4-FFF2-40B4-BE49-F238E27FC236}">
                  <a16:creationId xmlns:a16="http://schemas.microsoft.com/office/drawing/2014/main" xmlns="" id="{FA0A5746-89B6-42E6-8545-12D9DD0B5A56}"/>
                </a:ext>
              </a:extLst>
            </p:cNvPr>
            <p:cNvSpPr/>
            <p:nvPr/>
          </p:nvSpPr>
          <p:spPr>
            <a:xfrm flipH="1">
              <a:off x="6130573" y="1865309"/>
              <a:ext cx="648000" cy="576000"/>
            </a:xfrm>
            <a:prstGeom prst="homePlate">
              <a:avLst>
                <a:gd name="adj" fmla="val 24487"/>
              </a:avLst>
            </a:prstGeom>
            <a:solidFill>
              <a:schemeClr val="accent1"/>
            </a:solidFill>
            <a:ln>
              <a:noFill/>
            </a:ln>
            <a:scene3d>
              <a:camera prst="perspectiveLeft"/>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7" name="Rectangle 61">
              <a:extLst>
                <a:ext uri="{FF2B5EF4-FFF2-40B4-BE49-F238E27FC236}">
                  <a16:creationId xmlns:a16="http://schemas.microsoft.com/office/drawing/2014/main" xmlns="" id="{553767AC-B789-45E2-BC17-803C411F53E5}"/>
                </a:ext>
              </a:extLst>
            </p:cNvPr>
            <p:cNvSpPr/>
            <p:nvPr/>
          </p:nvSpPr>
          <p:spPr>
            <a:xfrm flipH="1">
              <a:off x="6235978" y="1922477"/>
              <a:ext cx="513390" cy="461664"/>
            </a:xfrm>
            <a:prstGeom prst="rect">
              <a:avLst/>
            </a:prstGeom>
            <a:ln>
              <a:noFill/>
            </a:ln>
            <a:scene3d>
              <a:camera prst="perspectiveLeft"/>
              <a:lightRig rig="threePt" dir="t"/>
            </a:scene3d>
            <a:sp3d extrusionH="63500"/>
          </p:spPr>
          <p:txBody>
            <a:bodyPr wrap="square">
              <a:spAutoFit/>
            </a:bodyPr>
            <a:lstStyle/>
            <a:p>
              <a:pPr algn="ctr"/>
              <a:r>
                <a:rPr lang="en-US" sz="2400" b="1" i="0" dirty="0">
                  <a:solidFill>
                    <a:schemeClr val="bg1"/>
                  </a:solidFill>
                  <a:effectLst>
                    <a:outerShdw blurRad="38100" dist="38100" dir="2700000" algn="tl">
                      <a:srgbClr val="000000">
                        <a:alpha val="43137"/>
                      </a:srgbClr>
                    </a:outerShdw>
                  </a:effectLst>
                </a:rPr>
                <a:t>01</a:t>
              </a:r>
              <a:endParaRPr lang="en-US" b="1" dirty="0">
                <a:solidFill>
                  <a:schemeClr val="bg1"/>
                </a:solidFill>
                <a:effectLst>
                  <a:outerShdw blurRad="38100" dist="38100" dir="2700000" algn="tl">
                    <a:srgbClr val="000000">
                      <a:alpha val="43137"/>
                    </a:srgbClr>
                  </a:outerShdw>
                </a:effectLst>
              </a:endParaRPr>
            </a:p>
          </p:txBody>
        </p:sp>
        <p:sp>
          <p:nvSpPr>
            <p:cNvPr id="24" name="سهم: خماسي 23">
              <a:extLst>
                <a:ext uri="{FF2B5EF4-FFF2-40B4-BE49-F238E27FC236}">
                  <a16:creationId xmlns:a16="http://schemas.microsoft.com/office/drawing/2014/main" xmlns="" id="{6A8A32CA-B1B7-44AB-A502-8C99A4D2830F}"/>
                </a:ext>
              </a:extLst>
            </p:cNvPr>
            <p:cNvSpPr/>
            <p:nvPr/>
          </p:nvSpPr>
          <p:spPr>
            <a:xfrm flipH="1">
              <a:off x="3677067" y="1868276"/>
              <a:ext cx="2577718" cy="576000"/>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396 w 10396"/>
                <a:gd name="connsiteY0" fmla="*/ 5000 h 10000"/>
                <a:gd name="connsiteX1" fmla="*/ 0 w 10396"/>
                <a:gd name="connsiteY1" fmla="*/ 0 h 10000"/>
                <a:gd name="connsiteX2" fmla="*/ 8729 w 10396"/>
                <a:gd name="connsiteY2" fmla="*/ 0 h 10000"/>
                <a:gd name="connsiteX3" fmla="*/ 10396 w 10396"/>
                <a:gd name="connsiteY3" fmla="*/ 5000 h 10000"/>
                <a:gd name="connsiteX4" fmla="*/ 8729 w 10396"/>
                <a:gd name="connsiteY4" fmla="*/ 10000 h 10000"/>
                <a:gd name="connsiteX5" fmla="*/ 2063 w 10396"/>
                <a:gd name="connsiteY5" fmla="*/ 10000 h 10000"/>
                <a:gd name="connsiteX6" fmla="*/ 396 w 10396"/>
                <a:gd name="connsiteY6" fmla="*/ 5000 h 10000"/>
                <a:gd name="connsiteX0" fmla="*/ 487 w 10487"/>
                <a:gd name="connsiteY0" fmla="*/ 5000 h 10000"/>
                <a:gd name="connsiteX1" fmla="*/ 91 w 10487"/>
                <a:gd name="connsiteY1" fmla="*/ 0 h 10000"/>
                <a:gd name="connsiteX2" fmla="*/ 8820 w 10487"/>
                <a:gd name="connsiteY2" fmla="*/ 0 h 10000"/>
                <a:gd name="connsiteX3" fmla="*/ 10487 w 10487"/>
                <a:gd name="connsiteY3" fmla="*/ 5000 h 10000"/>
                <a:gd name="connsiteX4" fmla="*/ 8820 w 10487"/>
                <a:gd name="connsiteY4" fmla="*/ 10000 h 10000"/>
                <a:gd name="connsiteX5" fmla="*/ 0 w 10487"/>
                <a:gd name="connsiteY5" fmla="*/ 9811 h 10000"/>
                <a:gd name="connsiteX6" fmla="*/ 487 w 10487"/>
                <a:gd name="connsiteY6" fmla="*/ 5000 h 10000"/>
                <a:gd name="connsiteX0" fmla="*/ 487 w 10487"/>
                <a:gd name="connsiteY0" fmla="*/ 5142 h 10142"/>
                <a:gd name="connsiteX1" fmla="*/ 3 w 10487"/>
                <a:gd name="connsiteY1" fmla="*/ 0 h 10142"/>
                <a:gd name="connsiteX2" fmla="*/ 8820 w 10487"/>
                <a:gd name="connsiteY2" fmla="*/ 142 h 10142"/>
                <a:gd name="connsiteX3" fmla="*/ 10487 w 10487"/>
                <a:gd name="connsiteY3" fmla="*/ 5142 h 10142"/>
                <a:gd name="connsiteX4" fmla="*/ 8820 w 10487"/>
                <a:gd name="connsiteY4" fmla="*/ 10142 h 10142"/>
                <a:gd name="connsiteX5" fmla="*/ 0 w 10487"/>
                <a:gd name="connsiteY5" fmla="*/ 9953 h 10142"/>
                <a:gd name="connsiteX6" fmla="*/ 487 w 10487"/>
                <a:gd name="connsiteY6" fmla="*/ 5142 h 10142"/>
                <a:gd name="connsiteX0" fmla="*/ 533 w 10533"/>
                <a:gd name="connsiteY0" fmla="*/ 5142 h 10142"/>
                <a:gd name="connsiteX1" fmla="*/ 0 w 10533"/>
                <a:gd name="connsiteY1" fmla="*/ 0 h 10142"/>
                <a:gd name="connsiteX2" fmla="*/ 8866 w 10533"/>
                <a:gd name="connsiteY2" fmla="*/ 142 h 10142"/>
                <a:gd name="connsiteX3" fmla="*/ 10533 w 10533"/>
                <a:gd name="connsiteY3" fmla="*/ 5142 h 10142"/>
                <a:gd name="connsiteX4" fmla="*/ 8866 w 10533"/>
                <a:gd name="connsiteY4" fmla="*/ 10142 h 10142"/>
                <a:gd name="connsiteX5" fmla="*/ 46 w 10533"/>
                <a:gd name="connsiteY5" fmla="*/ 9953 h 10142"/>
                <a:gd name="connsiteX6" fmla="*/ 533 w 10533"/>
                <a:gd name="connsiteY6" fmla="*/ 5142 h 1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33" h="10142">
                  <a:moveTo>
                    <a:pt x="533" y="5142"/>
                  </a:moveTo>
                  <a:cubicBezTo>
                    <a:pt x="372" y="3428"/>
                    <a:pt x="161" y="1714"/>
                    <a:pt x="0" y="0"/>
                  </a:cubicBezTo>
                  <a:lnTo>
                    <a:pt x="8866" y="142"/>
                  </a:lnTo>
                  <a:cubicBezTo>
                    <a:pt x="9787" y="142"/>
                    <a:pt x="10533" y="2381"/>
                    <a:pt x="10533" y="5142"/>
                  </a:cubicBezTo>
                  <a:cubicBezTo>
                    <a:pt x="10533" y="7903"/>
                    <a:pt x="9787" y="10142"/>
                    <a:pt x="8866" y="10142"/>
                  </a:cubicBezTo>
                  <a:lnTo>
                    <a:pt x="46" y="9953"/>
                  </a:lnTo>
                  <a:cubicBezTo>
                    <a:pt x="208" y="8349"/>
                    <a:pt x="371" y="6746"/>
                    <a:pt x="533" y="5142"/>
                  </a:cubicBezTo>
                  <a:close/>
                </a:path>
              </a:pathLst>
            </a:custGeom>
            <a:solidFill>
              <a:srgbClr val="0AC1FF"/>
            </a:solidFill>
            <a:ln>
              <a:noFill/>
            </a:ln>
            <a:effectLst>
              <a:outerShdw blurRad="76200" dir="13500000" sy="23000" kx="1200000" algn="br" rotWithShape="0">
                <a:prstClr val="black">
                  <a:alpha val="20000"/>
                </a:prstClr>
              </a:outerShdw>
            </a:effectLst>
            <a:scene3d>
              <a:camera prst="perspectiveLeft"/>
              <a:lightRig rig="threePt" dir="t"/>
            </a:scene3d>
            <a:sp3d extrusionH="698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8" name="Rectangle 62">
              <a:extLst>
                <a:ext uri="{FF2B5EF4-FFF2-40B4-BE49-F238E27FC236}">
                  <a16:creationId xmlns:a16="http://schemas.microsoft.com/office/drawing/2014/main" xmlns="" id="{E78C731B-B6BF-46CE-B393-D0F67360AE5D}"/>
                </a:ext>
              </a:extLst>
            </p:cNvPr>
            <p:cNvSpPr/>
            <p:nvPr/>
          </p:nvSpPr>
          <p:spPr>
            <a:xfrm flipH="1">
              <a:off x="4043690" y="1956221"/>
              <a:ext cx="2078980" cy="400110"/>
            </a:xfrm>
            <a:prstGeom prst="rect">
              <a:avLst/>
            </a:prstGeom>
          </p:spPr>
          <p:txBody>
            <a:bodyPr wrap="square">
              <a:spAutoFit/>
            </a:bodyPr>
            <a:lstStyle/>
            <a:p>
              <a:pPr algn="just" rtl="1"/>
              <a:r>
                <a:rPr lang="ar-SA" sz="2000" dirty="0">
                  <a:latin typeface="Dubai" panose="020B0503030403030204" pitchFamily="34" charset="-78"/>
                  <a:ea typeface="Adobe Fan Heiti Std B" panose="020B0700000000000000" pitchFamily="34" charset="-128"/>
                  <a:cs typeface="Dubai" panose="020B0503030403030204" pitchFamily="34" charset="-78"/>
                </a:rPr>
                <a:t>مقدمة</a:t>
              </a:r>
              <a:endParaRPr lang="en-US" sz="2000" dirty="0">
                <a:latin typeface="Dubai" panose="020B0503030403030204" pitchFamily="34" charset="-78"/>
                <a:cs typeface="Dubai" panose="020B0503030403030204" pitchFamily="34" charset="-78"/>
              </a:endParaRPr>
            </a:p>
          </p:txBody>
        </p:sp>
        <p:sp>
          <p:nvSpPr>
            <p:cNvPr id="78" name="Rectangle: Rounded Corners 118">
              <a:extLst>
                <a:ext uri="{FF2B5EF4-FFF2-40B4-BE49-F238E27FC236}">
                  <a16:creationId xmlns:a16="http://schemas.microsoft.com/office/drawing/2014/main" xmlns="" id="{C234F653-D39E-480D-84C0-386EFB4530D2}"/>
                </a:ext>
              </a:extLst>
            </p:cNvPr>
            <p:cNvSpPr/>
            <p:nvPr/>
          </p:nvSpPr>
          <p:spPr>
            <a:xfrm flipH="1">
              <a:off x="6130573" y="2557860"/>
              <a:ext cx="648000" cy="576000"/>
            </a:xfrm>
            <a:prstGeom prst="homePlate">
              <a:avLst>
                <a:gd name="adj" fmla="val 24487"/>
              </a:avLst>
            </a:prstGeom>
            <a:solidFill>
              <a:srgbClr val="B1F269"/>
            </a:solidFill>
            <a:ln>
              <a:noFill/>
            </a:ln>
            <a:scene3d>
              <a:camera prst="perspectiveLeft"/>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9" name="Rectangle 61">
              <a:extLst>
                <a:ext uri="{FF2B5EF4-FFF2-40B4-BE49-F238E27FC236}">
                  <a16:creationId xmlns:a16="http://schemas.microsoft.com/office/drawing/2014/main" xmlns="" id="{1220BFAC-2287-4C6F-894F-0B1BE7A9300E}"/>
                </a:ext>
              </a:extLst>
            </p:cNvPr>
            <p:cNvSpPr/>
            <p:nvPr/>
          </p:nvSpPr>
          <p:spPr>
            <a:xfrm flipH="1">
              <a:off x="6235978" y="2615028"/>
              <a:ext cx="513390" cy="461664"/>
            </a:xfrm>
            <a:prstGeom prst="rect">
              <a:avLst/>
            </a:prstGeom>
            <a:ln>
              <a:noFill/>
            </a:ln>
            <a:scene3d>
              <a:camera prst="perspectiveLeft"/>
              <a:lightRig rig="threePt" dir="t"/>
            </a:scene3d>
            <a:sp3d extrusionH="63500"/>
          </p:spPr>
          <p:txBody>
            <a:bodyPr wrap="square">
              <a:spAutoFit/>
            </a:bodyPr>
            <a:lstStyle/>
            <a:p>
              <a:pPr algn="ctr"/>
              <a:r>
                <a:rPr lang="en-US" sz="2400" b="1" i="0" dirty="0">
                  <a:solidFill>
                    <a:schemeClr val="bg1"/>
                  </a:solidFill>
                  <a:effectLst>
                    <a:outerShdw blurRad="38100" dist="38100" dir="2700000" algn="tl">
                      <a:srgbClr val="000000">
                        <a:alpha val="43137"/>
                      </a:srgbClr>
                    </a:outerShdw>
                  </a:effectLst>
                </a:rPr>
                <a:t>02</a:t>
              </a:r>
              <a:endParaRPr lang="en-US" b="1" dirty="0">
                <a:solidFill>
                  <a:schemeClr val="bg1"/>
                </a:solidFill>
                <a:effectLst>
                  <a:outerShdw blurRad="38100" dist="38100" dir="2700000" algn="tl">
                    <a:srgbClr val="000000">
                      <a:alpha val="43137"/>
                    </a:srgbClr>
                  </a:outerShdw>
                </a:effectLst>
              </a:endParaRPr>
            </a:p>
          </p:txBody>
        </p:sp>
        <p:sp>
          <p:nvSpPr>
            <p:cNvPr id="80" name="سهم: خماسي 23">
              <a:extLst>
                <a:ext uri="{FF2B5EF4-FFF2-40B4-BE49-F238E27FC236}">
                  <a16:creationId xmlns:a16="http://schemas.microsoft.com/office/drawing/2014/main" xmlns="" id="{579E34BE-CF09-40C9-9209-6AFA47D2B643}"/>
                </a:ext>
              </a:extLst>
            </p:cNvPr>
            <p:cNvSpPr/>
            <p:nvPr/>
          </p:nvSpPr>
          <p:spPr>
            <a:xfrm flipH="1">
              <a:off x="3035094" y="2560827"/>
              <a:ext cx="3240000" cy="576000"/>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396 w 10396"/>
                <a:gd name="connsiteY0" fmla="*/ 5000 h 10000"/>
                <a:gd name="connsiteX1" fmla="*/ 0 w 10396"/>
                <a:gd name="connsiteY1" fmla="*/ 0 h 10000"/>
                <a:gd name="connsiteX2" fmla="*/ 8729 w 10396"/>
                <a:gd name="connsiteY2" fmla="*/ 0 h 10000"/>
                <a:gd name="connsiteX3" fmla="*/ 10396 w 10396"/>
                <a:gd name="connsiteY3" fmla="*/ 5000 h 10000"/>
                <a:gd name="connsiteX4" fmla="*/ 8729 w 10396"/>
                <a:gd name="connsiteY4" fmla="*/ 10000 h 10000"/>
                <a:gd name="connsiteX5" fmla="*/ 2063 w 10396"/>
                <a:gd name="connsiteY5" fmla="*/ 10000 h 10000"/>
                <a:gd name="connsiteX6" fmla="*/ 396 w 10396"/>
                <a:gd name="connsiteY6" fmla="*/ 5000 h 10000"/>
                <a:gd name="connsiteX0" fmla="*/ 487 w 10487"/>
                <a:gd name="connsiteY0" fmla="*/ 5000 h 10000"/>
                <a:gd name="connsiteX1" fmla="*/ 91 w 10487"/>
                <a:gd name="connsiteY1" fmla="*/ 0 h 10000"/>
                <a:gd name="connsiteX2" fmla="*/ 8820 w 10487"/>
                <a:gd name="connsiteY2" fmla="*/ 0 h 10000"/>
                <a:gd name="connsiteX3" fmla="*/ 10487 w 10487"/>
                <a:gd name="connsiteY3" fmla="*/ 5000 h 10000"/>
                <a:gd name="connsiteX4" fmla="*/ 8820 w 10487"/>
                <a:gd name="connsiteY4" fmla="*/ 10000 h 10000"/>
                <a:gd name="connsiteX5" fmla="*/ 0 w 10487"/>
                <a:gd name="connsiteY5" fmla="*/ 9811 h 10000"/>
                <a:gd name="connsiteX6" fmla="*/ 487 w 10487"/>
                <a:gd name="connsiteY6" fmla="*/ 5000 h 10000"/>
                <a:gd name="connsiteX0" fmla="*/ 487 w 10487"/>
                <a:gd name="connsiteY0" fmla="*/ 5142 h 10142"/>
                <a:gd name="connsiteX1" fmla="*/ 3 w 10487"/>
                <a:gd name="connsiteY1" fmla="*/ 0 h 10142"/>
                <a:gd name="connsiteX2" fmla="*/ 8820 w 10487"/>
                <a:gd name="connsiteY2" fmla="*/ 142 h 10142"/>
                <a:gd name="connsiteX3" fmla="*/ 10487 w 10487"/>
                <a:gd name="connsiteY3" fmla="*/ 5142 h 10142"/>
                <a:gd name="connsiteX4" fmla="*/ 8820 w 10487"/>
                <a:gd name="connsiteY4" fmla="*/ 10142 h 10142"/>
                <a:gd name="connsiteX5" fmla="*/ 0 w 10487"/>
                <a:gd name="connsiteY5" fmla="*/ 9953 h 10142"/>
                <a:gd name="connsiteX6" fmla="*/ 487 w 10487"/>
                <a:gd name="connsiteY6" fmla="*/ 5142 h 10142"/>
                <a:gd name="connsiteX0" fmla="*/ 533 w 10533"/>
                <a:gd name="connsiteY0" fmla="*/ 5142 h 10142"/>
                <a:gd name="connsiteX1" fmla="*/ 0 w 10533"/>
                <a:gd name="connsiteY1" fmla="*/ 0 h 10142"/>
                <a:gd name="connsiteX2" fmla="*/ 8866 w 10533"/>
                <a:gd name="connsiteY2" fmla="*/ 142 h 10142"/>
                <a:gd name="connsiteX3" fmla="*/ 10533 w 10533"/>
                <a:gd name="connsiteY3" fmla="*/ 5142 h 10142"/>
                <a:gd name="connsiteX4" fmla="*/ 8866 w 10533"/>
                <a:gd name="connsiteY4" fmla="*/ 10142 h 10142"/>
                <a:gd name="connsiteX5" fmla="*/ 46 w 10533"/>
                <a:gd name="connsiteY5" fmla="*/ 9953 h 10142"/>
                <a:gd name="connsiteX6" fmla="*/ 533 w 10533"/>
                <a:gd name="connsiteY6" fmla="*/ 5142 h 10142"/>
                <a:gd name="connsiteX0" fmla="*/ 461 w 10533"/>
                <a:gd name="connsiteY0" fmla="*/ 5030 h 10142"/>
                <a:gd name="connsiteX1" fmla="*/ 0 w 10533"/>
                <a:gd name="connsiteY1" fmla="*/ 0 h 10142"/>
                <a:gd name="connsiteX2" fmla="*/ 8866 w 10533"/>
                <a:gd name="connsiteY2" fmla="*/ 142 h 10142"/>
                <a:gd name="connsiteX3" fmla="*/ 10533 w 10533"/>
                <a:gd name="connsiteY3" fmla="*/ 5142 h 10142"/>
                <a:gd name="connsiteX4" fmla="*/ 8866 w 10533"/>
                <a:gd name="connsiteY4" fmla="*/ 10142 h 10142"/>
                <a:gd name="connsiteX5" fmla="*/ 46 w 10533"/>
                <a:gd name="connsiteY5" fmla="*/ 9953 h 10142"/>
                <a:gd name="connsiteX6" fmla="*/ 461 w 10533"/>
                <a:gd name="connsiteY6" fmla="*/ 5030 h 10142"/>
                <a:gd name="connsiteX0" fmla="*/ 461 w 10368"/>
                <a:gd name="connsiteY0" fmla="*/ 5030 h 10142"/>
                <a:gd name="connsiteX1" fmla="*/ 0 w 10368"/>
                <a:gd name="connsiteY1" fmla="*/ 0 h 10142"/>
                <a:gd name="connsiteX2" fmla="*/ 8866 w 10368"/>
                <a:gd name="connsiteY2" fmla="*/ 142 h 10142"/>
                <a:gd name="connsiteX3" fmla="*/ 10368 w 10368"/>
                <a:gd name="connsiteY3" fmla="*/ 5142 h 10142"/>
                <a:gd name="connsiteX4" fmla="*/ 8866 w 10368"/>
                <a:gd name="connsiteY4" fmla="*/ 10142 h 10142"/>
                <a:gd name="connsiteX5" fmla="*/ 46 w 10368"/>
                <a:gd name="connsiteY5" fmla="*/ 9953 h 10142"/>
                <a:gd name="connsiteX6" fmla="*/ 461 w 10368"/>
                <a:gd name="connsiteY6" fmla="*/ 5030 h 1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8" h="10142">
                  <a:moveTo>
                    <a:pt x="461" y="5030"/>
                  </a:moveTo>
                  <a:cubicBezTo>
                    <a:pt x="300" y="3316"/>
                    <a:pt x="161" y="1714"/>
                    <a:pt x="0" y="0"/>
                  </a:cubicBezTo>
                  <a:lnTo>
                    <a:pt x="8866" y="142"/>
                  </a:lnTo>
                  <a:cubicBezTo>
                    <a:pt x="9787" y="142"/>
                    <a:pt x="10368" y="2381"/>
                    <a:pt x="10368" y="5142"/>
                  </a:cubicBezTo>
                  <a:cubicBezTo>
                    <a:pt x="10368" y="7903"/>
                    <a:pt x="9787" y="10142"/>
                    <a:pt x="8866" y="10142"/>
                  </a:cubicBezTo>
                  <a:lnTo>
                    <a:pt x="46" y="9953"/>
                  </a:lnTo>
                  <a:cubicBezTo>
                    <a:pt x="208" y="8349"/>
                    <a:pt x="299" y="6634"/>
                    <a:pt x="461" y="5030"/>
                  </a:cubicBezTo>
                  <a:close/>
                </a:path>
              </a:pathLst>
            </a:custGeom>
            <a:solidFill>
              <a:srgbClr val="B1F269"/>
            </a:solidFill>
            <a:ln>
              <a:noFill/>
            </a:ln>
            <a:effectLst>
              <a:outerShdw blurRad="76200" dir="13500000" sy="23000" kx="1200000" algn="br" rotWithShape="0">
                <a:prstClr val="black">
                  <a:alpha val="20000"/>
                </a:prstClr>
              </a:outerShdw>
            </a:effectLst>
            <a:scene3d>
              <a:camera prst="perspectiveLeft"/>
              <a:lightRig rig="threePt" dir="t"/>
            </a:scene3d>
            <a:sp3d extrusionH="698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1" name="Rectangle 62">
              <a:extLst>
                <a:ext uri="{FF2B5EF4-FFF2-40B4-BE49-F238E27FC236}">
                  <a16:creationId xmlns:a16="http://schemas.microsoft.com/office/drawing/2014/main" xmlns="" id="{0974A253-6AD3-4F8A-877E-A2685593090E}"/>
                </a:ext>
              </a:extLst>
            </p:cNvPr>
            <p:cNvSpPr/>
            <p:nvPr/>
          </p:nvSpPr>
          <p:spPr>
            <a:xfrm flipH="1">
              <a:off x="3064916" y="2641255"/>
              <a:ext cx="3057754" cy="400110"/>
            </a:xfrm>
            <a:prstGeom prst="rect">
              <a:avLst/>
            </a:prstGeom>
          </p:spPr>
          <p:txBody>
            <a:bodyPr wrap="square">
              <a:spAutoFit/>
            </a:bodyPr>
            <a:lstStyle/>
            <a:p>
              <a:pPr algn="just" rtl="1"/>
              <a:r>
                <a:rPr lang="ar-SA" sz="2000" dirty="0" smtClean="0">
                  <a:latin typeface="Dubai" panose="020B0503030403030204" pitchFamily="34" charset="-78"/>
                  <a:ea typeface="Adobe Fan Heiti Std B" panose="020B0700000000000000" pitchFamily="34" charset="-128"/>
                  <a:cs typeface="Dubai" panose="020B0503030403030204" pitchFamily="34" charset="-78"/>
                </a:rPr>
                <a:t>تعريف فكرة المشروع</a:t>
              </a:r>
              <a:endParaRPr lang="en-US" sz="2000" dirty="0">
                <a:latin typeface="Dubai" panose="020B0503030403030204" pitchFamily="34" charset="-78"/>
                <a:cs typeface="Dubai" panose="020B0503030403030204" pitchFamily="34" charset="-78"/>
              </a:endParaRPr>
            </a:p>
          </p:txBody>
        </p:sp>
        <p:sp>
          <p:nvSpPr>
            <p:cNvPr id="85" name="Rectangle: Rounded Corners 118">
              <a:extLst>
                <a:ext uri="{FF2B5EF4-FFF2-40B4-BE49-F238E27FC236}">
                  <a16:creationId xmlns:a16="http://schemas.microsoft.com/office/drawing/2014/main" xmlns="" id="{2B3F99FB-3AD2-4CFB-86BE-B194C617D931}"/>
                </a:ext>
              </a:extLst>
            </p:cNvPr>
            <p:cNvSpPr/>
            <p:nvPr/>
          </p:nvSpPr>
          <p:spPr>
            <a:xfrm flipH="1">
              <a:off x="6130573" y="3330151"/>
              <a:ext cx="648000" cy="576000"/>
            </a:xfrm>
            <a:prstGeom prst="homePlate">
              <a:avLst>
                <a:gd name="adj" fmla="val 24487"/>
              </a:avLst>
            </a:prstGeom>
            <a:solidFill>
              <a:srgbClr val="FFE213"/>
            </a:solidFill>
            <a:ln>
              <a:noFill/>
            </a:ln>
            <a:scene3d>
              <a:camera prst="perspectiveLeft"/>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6" name="Rectangle 61">
              <a:extLst>
                <a:ext uri="{FF2B5EF4-FFF2-40B4-BE49-F238E27FC236}">
                  <a16:creationId xmlns:a16="http://schemas.microsoft.com/office/drawing/2014/main" xmlns="" id="{E71B99C2-056F-439A-ABC9-F9BA5E0E87DF}"/>
                </a:ext>
              </a:extLst>
            </p:cNvPr>
            <p:cNvSpPr/>
            <p:nvPr/>
          </p:nvSpPr>
          <p:spPr>
            <a:xfrm flipH="1">
              <a:off x="6235978" y="3387319"/>
              <a:ext cx="513390" cy="461664"/>
            </a:xfrm>
            <a:prstGeom prst="rect">
              <a:avLst/>
            </a:prstGeom>
            <a:ln>
              <a:noFill/>
            </a:ln>
            <a:scene3d>
              <a:camera prst="perspectiveLeft"/>
              <a:lightRig rig="threePt" dir="t"/>
            </a:scene3d>
            <a:sp3d extrusionH="63500"/>
          </p:spPr>
          <p:txBody>
            <a:bodyPr wrap="square">
              <a:spAutoFit/>
            </a:bodyPr>
            <a:lstStyle/>
            <a:p>
              <a:pPr algn="ctr"/>
              <a:r>
                <a:rPr lang="en-US" sz="2400" b="1" i="0" dirty="0">
                  <a:solidFill>
                    <a:schemeClr val="bg1"/>
                  </a:solidFill>
                  <a:effectLst>
                    <a:outerShdw blurRad="38100" dist="38100" dir="2700000" algn="tl">
                      <a:srgbClr val="000000">
                        <a:alpha val="43137"/>
                      </a:srgbClr>
                    </a:outerShdw>
                  </a:effectLst>
                </a:rPr>
                <a:t>03</a:t>
              </a:r>
              <a:endParaRPr lang="en-US" b="1" dirty="0">
                <a:solidFill>
                  <a:schemeClr val="bg1"/>
                </a:solidFill>
                <a:effectLst>
                  <a:outerShdw blurRad="38100" dist="38100" dir="2700000" algn="tl">
                    <a:srgbClr val="000000">
                      <a:alpha val="43137"/>
                    </a:srgbClr>
                  </a:outerShdw>
                </a:effectLst>
              </a:endParaRPr>
            </a:p>
          </p:txBody>
        </p:sp>
        <p:sp>
          <p:nvSpPr>
            <p:cNvPr id="87" name="سهم: خماسي 23">
              <a:extLst>
                <a:ext uri="{FF2B5EF4-FFF2-40B4-BE49-F238E27FC236}">
                  <a16:creationId xmlns:a16="http://schemas.microsoft.com/office/drawing/2014/main" xmlns="" id="{ABE5DD69-6FC8-47D0-945A-F7D68AE9009A}"/>
                </a:ext>
              </a:extLst>
            </p:cNvPr>
            <p:cNvSpPr/>
            <p:nvPr/>
          </p:nvSpPr>
          <p:spPr>
            <a:xfrm flipH="1">
              <a:off x="2554506" y="3374681"/>
              <a:ext cx="3604186" cy="576000"/>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396 w 10396"/>
                <a:gd name="connsiteY0" fmla="*/ 5000 h 10000"/>
                <a:gd name="connsiteX1" fmla="*/ 0 w 10396"/>
                <a:gd name="connsiteY1" fmla="*/ 0 h 10000"/>
                <a:gd name="connsiteX2" fmla="*/ 8729 w 10396"/>
                <a:gd name="connsiteY2" fmla="*/ 0 h 10000"/>
                <a:gd name="connsiteX3" fmla="*/ 10396 w 10396"/>
                <a:gd name="connsiteY3" fmla="*/ 5000 h 10000"/>
                <a:gd name="connsiteX4" fmla="*/ 8729 w 10396"/>
                <a:gd name="connsiteY4" fmla="*/ 10000 h 10000"/>
                <a:gd name="connsiteX5" fmla="*/ 2063 w 10396"/>
                <a:gd name="connsiteY5" fmla="*/ 10000 h 10000"/>
                <a:gd name="connsiteX6" fmla="*/ 396 w 10396"/>
                <a:gd name="connsiteY6" fmla="*/ 5000 h 10000"/>
                <a:gd name="connsiteX0" fmla="*/ 487 w 10487"/>
                <a:gd name="connsiteY0" fmla="*/ 5000 h 10000"/>
                <a:gd name="connsiteX1" fmla="*/ 91 w 10487"/>
                <a:gd name="connsiteY1" fmla="*/ 0 h 10000"/>
                <a:gd name="connsiteX2" fmla="*/ 8820 w 10487"/>
                <a:gd name="connsiteY2" fmla="*/ 0 h 10000"/>
                <a:gd name="connsiteX3" fmla="*/ 10487 w 10487"/>
                <a:gd name="connsiteY3" fmla="*/ 5000 h 10000"/>
                <a:gd name="connsiteX4" fmla="*/ 8820 w 10487"/>
                <a:gd name="connsiteY4" fmla="*/ 10000 h 10000"/>
                <a:gd name="connsiteX5" fmla="*/ 0 w 10487"/>
                <a:gd name="connsiteY5" fmla="*/ 9811 h 10000"/>
                <a:gd name="connsiteX6" fmla="*/ 487 w 10487"/>
                <a:gd name="connsiteY6" fmla="*/ 5000 h 10000"/>
                <a:gd name="connsiteX0" fmla="*/ 487 w 10487"/>
                <a:gd name="connsiteY0" fmla="*/ 5142 h 10142"/>
                <a:gd name="connsiteX1" fmla="*/ 3 w 10487"/>
                <a:gd name="connsiteY1" fmla="*/ 0 h 10142"/>
                <a:gd name="connsiteX2" fmla="*/ 8820 w 10487"/>
                <a:gd name="connsiteY2" fmla="*/ 142 h 10142"/>
                <a:gd name="connsiteX3" fmla="*/ 10487 w 10487"/>
                <a:gd name="connsiteY3" fmla="*/ 5142 h 10142"/>
                <a:gd name="connsiteX4" fmla="*/ 8820 w 10487"/>
                <a:gd name="connsiteY4" fmla="*/ 10142 h 10142"/>
                <a:gd name="connsiteX5" fmla="*/ 0 w 10487"/>
                <a:gd name="connsiteY5" fmla="*/ 9953 h 10142"/>
                <a:gd name="connsiteX6" fmla="*/ 487 w 10487"/>
                <a:gd name="connsiteY6" fmla="*/ 5142 h 10142"/>
                <a:gd name="connsiteX0" fmla="*/ 533 w 10533"/>
                <a:gd name="connsiteY0" fmla="*/ 5142 h 10142"/>
                <a:gd name="connsiteX1" fmla="*/ 0 w 10533"/>
                <a:gd name="connsiteY1" fmla="*/ 0 h 10142"/>
                <a:gd name="connsiteX2" fmla="*/ 8866 w 10533"/>
                <a:gd name="connsiteY2" fmla="*/ 142 h 10142"/>
                <a:gd name="connsiteX3" fmla="*/ 10533 w 10533"/>
                <a:gd name="connsiteY3" fmla="*/ 5142 h 10142"/>
                <a:gd name="connsiteX4" fmla="*/ 8866 w 10533"/>
                <a:gd name="connsiteY4" fmla="*/ 10142 h 10142"/>
                <a:gd name="connsiteX5" fmla="*/ 46 w 10533"/>
                <a:gd name="connsiteY5" fmla="*/ 9953 h 10142"/>
                <a:gd name="connsiteX6" fmla="*/ 533 w 10533"/>
                <a:gd name="connsiteY6" fmla="*/ 5142 h 10142"/>
                <a:gd name="connsiteX0" fmla="*/ 461 w 10533"/>
                <a:gd name="connsiteY0" fmla="*/ 5030 h 10142"/>
                <a:gd name="connsiteX1" fmla="*/ 0 w 10533"/>
                <a:gd name="connsiteY1" fmla="*/ 0 h 10142"/>
                <a:gd name="connsiteX2" fmla="*/ 8866 w 10533"/>
                <a:gd name="connsiteY2" fmla="*/ 142 h 10142"/>
                <a:gd name="connsiteX3" fmla="*/ 10533 w 10533"/>
                <a:gd name="connsiteY3" fmla="*/ 5142 h 10142"/>
                <a:gd name="connsiteX4" fmla="*/ 8866 w 10533"/>
                <a:gd name="connsiteY4" fmla="*/ 10142 h 10142"/>
                <a:gd name="connsiteX5" fmla="*/ 46 w 10533"/>
                <a:gd name="connsiteY5" fmla="*/ 9953 h 10142"/>
                <a:gd name="connsiteX6" fmla="*/ 461 w 10533"/>
                <a:gd name="connsiteY6" fmla="*/ 5030 h 10142"/>
                <a:gd name="connsiteX0" fmla="*/ 461 w 10368"/>
                <a:gd name="connsiteY0" fmla="*/ 5030 h 10142"/>
                <a:gd name="connsiteX1" fmla="*/ 0 w 10368"/>
                <a:gd name="connsiteY1" fmla="*/ 0 h 10142"/>
                <a:gd name="connsiteX2" fmla="*/ 8866 w 10368"/>
                <a:gd name="connsiteY2" fmla="*/ 142 h 10142"/>
                <a:gd name="connsiteX3" fmla="*/ 10368 w 10368"/>
                <a:gd name="connsiteY3" fmla="*/ 5142 h 10142"/>
                <a:gd name="connsiteX4" fmla="*/ 8866 w 10368"/>
                <a:gd name="connsiteY4" fmla="*/ 10142 h 10142"/>
                <a:gd name="connsiteX5" fmla="*/ 46 w 10368"/>
                <a:gd name="connsiteY5" fmla="*/ 9953 h 10142"/>
                <a:gd name="connsiteX6" fmla="*/ 461 w 10368"/>
                <a:gd name="connsiteY6" fmla="*/ 5030 h 1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8" h="10142">
                  <a:moveTo>
                    <a:pt x="461" y="5030"/>
                  </a:moveTo>
                  <a:cubicBezTo>
                    <a:pt x="300" y="3316"/>
                    <a:pt x="161" y="1714"/>
                    <a:pt x="0" y="0"/>
                  </a:cubicBezTo>
                  <a:lnTo>
                    <a:pt x="8866" y="142"/>
                  </a:lnTo>
                  <a:cubicBezTo>
                    <a:pt x="9787" y="142"/>
                    <a:pt x="10368" y="2381"/>
                    <a:pt x="10368" y="5142"/>
                  </a:cubicBezTo>
                  <a:cubicBezTo>
                    <a:pt x="10368" y="7903"/>
                    <a:pt x="9787" y="10142"/>
                    <a:pt x="8866" y="10142"/>
                  </a:cubicBezTo>
                  <a:lnTo>
                    <a:pt x="46" y="9953"/>
                  </a:lnTo>
                  <a:cubicBezTo>
                    <a:pt x="208" y="8349"/>
                    <a:pt x="299" y="6634"/>
                    <a:pt x="461" y="5030"/>
                  </a:cubicBezTo>
                  <a:close/>
                </a:path>
              </a:pathLst>
            </a:custGeom>
            <a:solidFill>
              <a:srgbClr val="FFE213"/>
            </a:solidFill>
            <a:ln>
              <a:noFill/>
            </a:ln>
            <a:effectLst>
              <a:outerShdw blurRad="76200" dir="13500000" sy="23000" kx="1200000" algn="br" rotWithShape="0">
                <a:prstClr val="black">
                  <a:alpha val="20000"/>
                </a:prstClr>
              </a:outerShdw>
            </a:effectLst>
            <a:scene3d>
              <a:camera prst="perspectiveLeft"/>
              <a:lightRig rig="threePt" dir="t"/>
            </a:scene3d>
            <a:sp3d extrusionH="698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8" name="Rectangle 62">
              <a:extLst>
                <a:ext uri="{FF2B5EF4-FFF2-40B4-BE49-F238E27FC236}">
                  <a16:creationId xmlns:a16="http://schemas.microsoft.com/office/drawing/2014/main" xmlns="" id="{90B38485-3E44-4AF1-8A9E-CA66AA5A9FF2}"/>
                </a:ext>
              </a:extLst>
            </p:cNvPr>
            <p:cNvSpPr/>
            <p:nvPr/>
          </p:nvSpPr>
          <p:spPr>
            <a:xfrm flipH="1">
              <a:off x="2609924" y="3413546"/>
              <a:ext cx="3512746" cy="402499"/>
            </a:xfrm>
            <a:prstGeom prst="rect">
              <a:avLst/>
            </a:prstGeom>
          </p:spPr>
          <p:txBody>
            <a:bodyPr wrap="square">
              <a:spAutoFit/>
            </a:bodyPr>
            <a:lstStyle/>
            <a:p>
              <a:pPr algn="ctr" rtl="1"/>
              <a:r>
                <a:rPr lang="ar-SA" sz="2000" dirty="0" smtClean="0">
                  <a:latin typeface="Dubai" panose="020B0503030403030204" pitchFamily="34" charset="-78"/>
                  <a:ea typeface="Adobe Fan Heiti Std B" panose="020B0700000000000000" pitchFamily="34" charset="-128"/>
                  <a:cs typeface="Dubai" panose="020B0503030403030204" pitchFamily="34" charset="-78"/>
                </a:rPr>
                <a:t>العناصر المهمة في فكرة المشروع</a:t>
              </a:r>
              <a:endParaRPr lang="ar-DZ" sz="2000" dirty="0" smtClean="0">
                <a:latin typeface="Dubai" panose="020B0503030403030204" pitchFamily="34" charset="-78"/>
                <a:ea typeface="Adobe Fan Heiti Std B" panose="020B0700000000000000" pitchFamily="34" charset="-128"/>
                <a:cs typeface="Dubai" panose="020B0503030403030204" pitchFamily="34" charset="-78"/>
              </a:endParaRPr>
            </a:p>
          </p:txBody>
        </p:sp>
        <p:sp>
          <p:nvSpPr>
            <p:cNvPr id="96" name="Rectangle: Rounded Corners 118">
              <a:extLst>
                <a:ext uri="{FF2B5EF4-FFF2-40B4-BE49-F238E27FC236}">
                  <a16:creationId xmlns:a16="http://schemas.microsoft.com/office/drawing/2014/main" xmlns="" id="{175A44B8-C4EE-4580-9D25-FA14F55DFB98}"/>
                </a:ext>
              </a:extLst>
            </p:cNvPr>
            <p:cNvSpPr/>
            <p:nvPr/>
          </p:nvSpPr>
          <p:spPr>
            <a:xfrm flipH="1">
              <a:off x="6130573" y="4065484"/>
              <a:ext cx="648000" cy="576000"/>
            </a:xfrm>
            <a:prstGeom prst="homePlate">
              <a:avLst>
                <a:gd name="adj" fmla="val 24487"/>
              </a:avLst>
            </a:prstGeom>
            <a:solidFill>
              <a:srgbClr val="FF8113"/>
            </a:solidFill>
            <a:ln>
              <a:noFill/>
            </a:ln>
            <a:scene3d>
              <a:camera prst="perspectiveLeft"/>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7" name="Rectangle 61">
              <a:extLst>
                <a:ext uri="{FF2B5EF4-FFF2-40B4-BE49-F238E27FC236}">
                  <a16:creationId xmlns:a16="http://schemas.microsoft.com/office/drawing/2014/main" xmlns="" id="{72215338-E767-41F2-9DF4-808FD06FEE55}"/>
                </a:ext>
              </a:extLst>
            </p:cNvPr>
            <p:cNvSpPr/>
            <p:nvPr/>
          </p:nvSpPr>
          <p:spPr>
            <a:xfrm flipH="1">
              <a:off x="6235978" y="4122652"/>
              <a:ext cx="513390" cy="461664"/>
            </a:xfrm>
            <a:prstGeom prst="rect">
              <a:avLst/>
            </a:prstGeom>
            <a:ln>
              <a:noFill/>
            </a:ln>
            <a:scene3d>
              <a:camera prst="perspectiveLeft"/>
              <a:lightRig rig="threePt" dir="t"/>
            </a:scene3d>
            <a:sp3d extrusionH="63500"/>
          </p:spPr>
          <p:txBody>
            <a:bodyPr wrap="square">
              <a:spAutoFit/>
            </a:bodyPr>
            <a:lstStyle/>
            <a:p>
              <a:pPr algn="ctr"/>
              <a:r>
                <a:rPr lang="en-US" sz="2400" b="1" i="0" dirty="0">
                  <a:solidFill>
                    <a:schemeClr val="bg1"/>
                  </a:solidFill>
                  <a:effectLst>
                    <a:outerShdw blurRad="38100" dist="38100" dir="2700000" algn="tl">
                      <a:srgbClr val="000000">
                        <a:alpha val="43137"/>
                      </a:srgbClr>
                    </a:outerShdw>
                  </a:effectLst>
                </a:rPr>
                <a:t>04</a:t>
              </a:r>
              <a:endParaRPr lang="en-US" b="1" dirty="0">
                <a:solidFill>
                  <a:schemeClr val="bg1"/>
                </a:solidFill>
                <a:effectLst>
                  <a:outerShdw blurRad="38100" dist="38100" dir="2700000" algn="tl">
                    <a:srgbClr val="000000">
                      <a:alpha val="43137"/>
                    </a:srgbClr>
                  </a:outerShdw>
                </a:effectLst>
              </a:endParaRPr>
            </a:p>
          </p:txBody>
        </p:sp>
        <p:sp>
          <p:nvSpPr>
            <p:cNvPr id="98" name="سهم: خماسي 23">
              <a:extLst>
                <a:ext uri="{FF2B5EF4-FFF2-40B4-BE49-F238E27FC236}">
                  <a16:creationId xmlns:a16="http://schemas.microsoft.com/office/drawing/2014/main" xmlns="" id="{30EF7590-DB85-443F-AD30-EE98F66F209F}"/>
                </a:ext>
              </a:extLst>
            </p:cNvPr>
            <p:cNvSpPr/>
            <p:nvPr/>
          </p:nvSpPr>
          <p:spPr>
            <a:xfrm flipH="1">
              <a:off x="2339564" y="4054596"/>
              <a:ext cx="3814834" cy="576000"/>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396 w 10396"/>
                <a:gd name="connsiteY0" fmla="*/ 5000 h 10000"/>
                <a:gd name="connsiteX1" fmla="*/ 0 w 10396"/>
                <a:gd name="connsiteY1" fmla="*/ 0 h 10000"/>
                <a:gd name="connsiteX2" fmla="*/ 8729 w 10396"/>
                <a:gd name="connsiteY2" fmla="*/ 0 h 10000"/>
                <a:gd name="connsiteX3" fmla="*/ 10396 w 10396"/>
                <a:gd name="connsiteY3" fmla="*/ 5000 h 10000"/>
                <a:gd name="connsiteX4" fmla="*/ 8729 w 10396"/>
                <a:gd name="connsiteY4" fmla="*/ 10000 h 10000"/>
                <a:gd name="connsiteX5" fmla="*/ 2063 w 10396"/>
                <a:gd name="connsiteY5" fmla="*/ 10000 h 10000"/>
                <a:gd name="connsiteX6" fmla="*/ 396 w 10396"/>
                <a:gd name="connsiteY6" fmla="*/ 5000 h 10000"/>
                <a:gd name="connsiteX0" fmla="*/ 487 w 10487"/>
                <a:gd name="connsiteY0" fmla="*/ 5000 h 10000"/>
                <a:gd name="connsiteX1" fmla="*/ 91 w 10487"/>
                <a:gd name="connsiteY1" fmla="*/ 0 h 10000"/>
                <a:gd name="connsiteX2" fmla="*/ 8820 w 10487"/>
                <a:gd name="connsiteY2" fmla="*/ 0 h 10000"/>
                <a:gd name="connsiteX3" fmla="*/ 10487 w 10487"/>
                <a:gd name="connsiteY3" fmla="*/ 5000 h 10000"/>
                <a:gd name="connsiteX4" fmla="*/ 8820 w 10487"/>
                <a:gd name="connsiteY4" fmla="*/ 10000 h 10000"/>
                <a:gd name="connsiteX5" fmla="*/ 0 w 10487"/>
                <a:gd name="connsiteY5" fmla="*/ 9811 h 10000"/>
                <a:gd name="connsiteX6" fmla="*/ 487 w 10487"/>
                <a:gd name="connsiteY6" fmla="*/ 5000 h 10000"/>
                <a:gd name="connsiteX0" fmla="*/ 487 w 10487"/>
                <a:gd name="connsiteY0" fmla="*/ 5142 h 10142"/>
                <a:gd name="connsiteX1" fmla="*/ 3 w 10487"/>
                <a:gd name="connsiteY1" fmla="*/ 0 h 10142"/>
                <a:gd name="connsiteX2" fmla="*/ 8820 w 10487"/>
                <a:gd name="connsiteY2" fmla="*/ 142 h 10142"/>
                <a:gd name="connsiteX3" fmla="*/ 10487 w 10487"/>
                <a:gd name="connsiteY3" fmla="*/ 5142 h 10142"/>
                <a:gd name="connsiteX4" fmla="*/ 8820 w 10487"/>
                <a:gd name="connsiteY4" fmla="*/ 10142 h 10142"/>
                <a:gd name="connsiteX5" fmla="*/ 0 w 10487"/>
                <a:gd name="connsiteY5" fmla="*/ 9953 h 10142"/>
                <a:gd name="connsiteX6" fmla="*/ 487 w 10487"/>
                <a:gd name="connsiteY6" fmla="*/ 5142 h 10142"/>
                <a:gd name="connsiteX0" fmla="*/ 533 w 10533"/>
                <a:gd name="connsiteY0" fmla="*/ 5142 h 10142"/>
                <a:gd name="connsiteX1" fmla="*/ 0 w 10533"/>
                <a:gd name="connsiteY1" fmla="*/ 0 h 10142"/>
                <a:gd name="connsiteX2" fmla="*/ 8866 w 10533"/>
                <a:gd name="connsiteY2" fmla="*/ 142 h 10142"/>
                <a:gd name="connsiteX3" fmla="*/ 10533 w 10533"/>
                <a:gd name="connsiteY3" fmla="*/ 5142 h 10142"/>
                <a:gd name="connsiteX4" fmla="*/ 8866 w 10533"/>
                <a:gd name="connsiteY4" fmla="*/ 10142 h 10142"/>
                <a:gd name="connsiteX5" fmla="*/ 46 w 10533"/>
                <a:gd name="connsiteY5" fmla="*/ 9953 h 10142"/>
                <a:gd name="connsiteX6" fmla="*/ 533 w 10533"/>
                <a:gd name="connsiteY6" fmla="*/ 5142 h 10142"/>
                <a:gd name="connsiteX0" fmla="*/ 461 w 10533"/>
                <a:gd name="connsiteY0" fmla="*/ 5030 h 10142"/>
                <a:gd name="connsiteX1" fmla="*/ 0 w 10533"/>
                <a:gd name="connsiteY1" fmla="*/ 0 h 10142"/>
                <a:gd name="connsiteX2" fmla="*/ 8866 w 10533"/>
                <a:gd name="connsiteY2" fmla="*/ 142 h 10142"/>
                <a:gd name="connsiteX3" fmla="*/ 10533 w 10533"/>
                <a:gd name="connsiteY3" fmla="*/ 5142 h 10142"/>
                <a:gd name="connsiteX4" fmla="*/ 8866 w 10533"/>
                <a:gd name="connsiteY4" fmla="*/ 10142 h 10142"/>
                <a:gd name="connsiteX5" fmla="*/ 46 w 10533"/>
                <a:gd name="connsiteY5" fmla="*/ 9953 h 10142"/>
                <a:gd name="connsiteX6" fmla="*/ 461 w 10533"/>
                <a:gd name="connsiteY6" fmla="*/ 5030 h 10142"/>
                <a:gd name="connsiteX0" fmla="*/ 461 w 10368"/>
                <a:gd name="connsiteY0" fmla="*/ 5030 h 10142"/>
                <a:gd name="connsiteX1" fmla="*/ 0 w 10368"/>
                <a:gd name="connsiteY1" fmla="*/ 0 h 10142"/>
                <a:gd name="connsiteX2" fmla="*/ 8866 w 10368"/>
                <a:gd name="connsiteY2" fmla="*/ 142 h 10142"/>
                <a:gd name="connsiteX3" fmla="*/ 10368 w 10368"/>
                <a:gd name="connsiteY3" fmla="*/ 5142 h 10142"/>
                <a:gd name="connsiteX4" fmla="*/ 8866 w 10368"/>
                <a:gd name="connsiteY4" fmla="*/ 10142 h 10142"/>
                <a:gd name="connsiteX5" fmla="*/ 46 w 10368"/>
                <a:gd name="connsiteY5" fmla="*/ 9953 h 10142"/>
                <a:gd name="connsiteX6" fmla="*/ 461 w 10368"/>
                <a:gd name="connsiteY6" fmla="*/ 5030 h 1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8" h="10142">
                  <a:moveTo>
                    <a:pt x="461" y="5030"/>
                  </a:moveTo>
                  <a:cubicBezTo>
                    <a:pt x="300" y="3316"/>
                    <a:pt x="161" y="1714"/>
                    <a:pt x="0" y="0"/>
                  </a:cubicBezTo>
                  <a:lnTo>
                    <a:pt x="8866" y="142"/>
                  </a:lnTo>
                  <a:cubicBezTo>
                    <a:pt x="9787" y="142"/>
                    <a:pt x="10368" y="2381"/>
                    <a:pt x="10368" y="5142"/>
                  </a:cubicBezTo>
                  <a:cubicBezTo>
                    <a:pt x="10368" y="7903"/>
                    <a:pt x="9787" y="10142"/>
                    <a:pt x="8866" y="10142"/>
                  </a:cubicBezTo>
                  <a:lnTo>
                    <a:pt x="46" y="9953"/>
                  </a:lnTo>
                  <a:cubicBezTo>
                    <a:pt x="208" y="8349"/>
                    <a:pt x="299" y="6634"/>
                    <a:pt x="461" y="5030"/>
                  </a:cubicBezTo>
                  <a:close/>
                </a:path>
              </a:pathLst>
            </a:custGeom>
            <a:solidFill>
              <a:srgbClr val="FF8113"/>
            </a:solidFill>
            <a:ln>
              <a:noFill/>
            </a:ln>
            <a:effectLst>
              <a:outerShdw blurRad="76200" dir="13500000" sy="23000" kx="1200000" algn="br" rotWithShape="0">
                <a:prstClr val="black">
                  <a:alpha val="20000"/>
                </a:prstClr>
              </a:outerShdw>
            </a:effectLst>
            <a:scene3d>
              <a:camera prst="perspectiveLeft"/>
              <a:lightRig rig="threePt" dir="t"/>
            </a:scene3d>
            <a:sp3d extrusionH="698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9" name="Rectangle 62">
              <a:extLst>
                <a:ext uri="{FF2B5EF4-FFF2-40B4-BE49-F238E27FC236}">
                  <a16:creationId xmlns:a16="http://schemas.microsoft.com/office/drawing/2014/main" xmlns="" id="{E727C8FF-3498-4CB4-96F8-F41D5348EFBD}"/>
                </a:ext>
              </a:extLst>
            </p:cNvPr>
            <p:cNvSpPr/>
            <p:nvPr/>
          </p:nvSpPr>
          <p:spPr>
            <a:xfrm flipH="1">
              <a:off x="2737222" y="4134941"/>
              <a:ext cx="3332427" cy="402499"/>
            </a:xfrm>
            <a:prstGeom prst="rect">
              <a:avLst/>
            </a:prstGeom>
          </p:spPr>
          <p:txBody>
            <a:bodyPr wrap="square">
              <a:spAutoFit/>
            </a:bodyPr>
            <a:lstStyle/>
            <a:p>
              <a:pPr lvl="0" algn="ctr"/>
              <a:r>
                <a:rPr lang="ar-SA" sz="2000" dirty="0" smtClean="0">
                  <a:latin typeface="Dubai" panose="020B0503030403030204" pitchFamily="34" charset="-78"/>
                  <a:ea typeface="Adobe Fan Heiti Std B" panose="020B0700000000000000" pitchFamily="34" charset="-128"/>
                  <a:cs typeface="Dubai" panose="020B0503030403030204" pitchFamily="34" charset="-78"/>
                </a:rPr>
                <a:t>تحويل الفكرة المبدئية إلى فكرة جيدة</a:t>
              </a:r>
              <a:endParaRPr lang="fr-FR" sz="2000" dirty="0" smtClean="0">
                <a:latin typeface="Dubai" panose="020B0503030403030204" pitchFamily="34" charset="-78"/>
                <a:ea typeface="Adobe Fan Heiti Std B" panose="020B0700000000000000" pitchFamily="34" charset="-128"/>
                <a:cs typeface="Dubai" panose="020B0503030403030204" pitchFamily="34" charset="-78"/>
              </a:endParaRPr>
            </a:p>
          </p:txBody>
        </p:sp>
        <p:sp>
          <p:nvSpPr>
            <p:cNvPr id="104" name="Rectangle: Rounded Corners 118">
              <a:extLst>
                <a:ext uri="{FF2B5EF4-FFF2-40B4-BE49-F238E27FC236}">
                  <a16:creationId xmlns:a16="http://schemas.microsoft.com/office/drawing/2014/main" xmlns="" id="{9B6F1BB7-E018-4BAB-8E81-10807159E1B4}"/>
                </a:ext>
              </a:extLst>
            </p:cNvPr>
            <p:cNvSpPr/>
            <p:nvPr/>
          </p:nvSpPr>
          <p:spPr>
            <a:xfrm flipH="1">
              <a:off x="6157084" y="4777040"/>
              <a:ext cx="702521" cy="576000"/>
            </a:xfrm>
            <a:prstGeom prst="homePlate">
              <a:avLst>
                <a:gd name="adj" fmla="val 24487"/>
              </a:avLst>
            </a:prstGeom>
            <a:solidFill>
              <a:schemeClr val="accent1"/>
            </a:solidFill>
            <a:ln>
              <a:noFill/>
            </a:ln>
            <a:scene3d>
              <a:camera prst="perspectiveLeft"/>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5" name="Rectangle 61">
              <a:extLst>
                <a:ext uri="{FF2B5EF4-FFF2-40B4-BE49-F238E27FC236}">
                  <a16:creationId xmlns:a16="http://schemas.microsoft.com/office/drawing/2014/main" xmlns="" id="{E5E9544E-2EB7-4AD5-BC67-53F1E69A2605}"/>
                </a:ext>
              </a:extLst>
            </p:cNvPr>
            <p:cNvSpPr/>
            <p:nvPr/>
          </p:nvSpPr>
          <p:spPr>
            <a:xfrm flipH="1">
              <a:off x="6235978" y="4820272"/>
              <a:ext cx="513390" cy="461664"/>
            </a:xfrm>
            <a:prstGeom prst="rect">
              <a:avLst/>
            </a:prstGeom>
            <a:ln>
              <a:noFill/>
            </a:ln>
            <a:scene3d>
              <a:camera prst="perspectiveLeft"/>
              <a:lightRig rig="threePt" dir="t"/>
            </a:scene3d>
            <a:sp3d extrusionH="63500"/>
          </p:spPr>
          <p:txBody>
            <a:bodyPr wrap="square">
              <a:spAutoFit/>
            </a:bodyPr>
            <a:lstStyle/>
            <a:p>
              <a:pPr algn="ctr"/>
              <a:r>
                <a:rPr lang="en-US" sz="2400" b="1" i="0" dirty="0">
                  <a:solidFill>
                    <a:schemeClr val="bg1"/>
                  </a:solidFill>
                  <a:effectLst>
                    <a:outerShdw blurRad="38100" dist="38100" dir="2700000" algn="tl">
                      <a:srgbClr val="000000">
                        <a:alpha val="43137"/>
                      </a:srgbClr>
                    </a:outerShdw>
                  </a:effectLst>
                </a:rPr>
                <a:t>05</a:t>
              </a:r>
              <a:endParaRPr lang="en-US" b="1" dirty="0">
                <a:solidFill>
                  <a:schemeClr val="bg1"/>
                </a:solidFill>
                <a:effectLst>
                  <a:outerShdw blurRad="38100" dist="38100" dir="2700000" algn="tl">
                    <a:srgbClr val="000000">
                      <a:alpha val="43137"/>
                    </a:srgbClr>
                  </a:outerShdw>
                </a:effectLst>
              </a:endParaRPr>
            </a:p>
          </p:txBody>
        </p:sp>
        <p:sp>
          <p:nvSpPr>
            <p:cNvPr id="106" name="سهم: خماسي 23">
              <a:extLst>
                <a:ext uri="{FF2B5EF4-FFF2-40B4-BE49-F238E27FC236}">
                  <a16:creationId xmlns:a16="http://schemas.microsoft.com/office/drawing/2014/main" xmlns="" id="{44007A32-75C8-47E8-BA18-BCB2AC76D038}"/>
                </a:ext>
              </a:extLst>
            </p:cNvPr>
            <p:cNvSpPr/>
            <p:nvPr/>
          </p:nvSpPr>
          <p:spPr>
            <a:xfrm flipH="1">
              <a:off x="1146593" y="4766071"/>
              <a:ext cx="5127286" cy="577193"/>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396 w 10396"/>
                <a:gd name="connsiteY0" fmla="*/ 5000 h 10000"/>
                <a:gd name="connsiteX1" fmla="*/ 0 w 10396"/>
                <a:gd name="connsiteY1" fmla="*/ 0 h 10000"/>
                <a:gd name="connsiteX2" fmla="*/ 8729 w 10396"/>
                <a:gd name="connsiteY2" fmla="*/ 0 h 10000"/>
                <a:gd name="connsiteX3" fmla="*/ 10396 w 10396"/>
                <a:gd name="connsiteY3" fmla="*/ 5000 h 10000"/>
                <a:gd name="connsiteX4" fmla="*/ 8729 w 10396"/>
                <a:gd name="connsiteY4" fmla="*/ 10000 h 10000"/>
                <a:gd name="connsiteX5" fmla="*/ 2063 w 10396"/>
                <a:gd name="connsiteY5" fmla="*/ 10000 h 10000"/>
                <a:gd name="connsiteX6" fmla="*/ 396 w 10396"/>
                <a:gd name="connsiteY6" fmla="*/ 5000 h 10000"/>
                <a:gd name="connsiteX0" fmla="*/ 487 w 10487"/>
                <a:gd name="connsiteY0" fmla="*/ 5000 h 10000"/>
                <a:gd name="connsiteX1" fmla="*/ 91 w 10487"/>
                <a:gd name="connsiteY1" fmla="*/ 0 h 10000"/>
                <a:gd name="connsiteX2" fmla="*/ 8820 w 10487"/>
                <a:gd name="connsiteY2" fmla="*/ 0 h 10000"/>
                <a:gd name="connsiteX3" fmla="*/ 10487 w 10487"/>
                <a:gd name="connsiteY3" fmla="*/ 5000 h 10000"/>
                <a:gd name="connsiteX4" fmla="*/ 8820 w 10487"/>
                <a:gd name="connsiteY4" fmla="*/ 10000 h 10000"/>
                <a:gd name="connsiteX5" fmla="*/ 0 w 10487"/>
                <a:gd name="connsiteY5" fmla="*/ 9811 h 10000"/>
                <a:gd name="connsiteX6" fmla="*/ 487 w 10487"/>
                <a:gd name="connsiteY6" fmla="*/ 5000 h 10000"/>
                <a:gd name="connsiteX0" fmla="*/ 487 w 10487"/>
                <a:gd name="connsiteY0" fmla="*/ 5142 h 10142"/>
                <a:gd name="connsiteX1" fmla="*/ 3 w 10487"/>
                <a:gd name="connsiteY1" fmla="*/ 0 h 10142"/>
                <a:gd name="connsiteX2" fmla="*/ 8820 w 10487"/>
                <a:gd name="connsiteY2" fmla="*/ 142 h 10142"/>
                <a:gd name="connsiteX3" fmla="*/ 10487 w 10487"/>
                <a:gd name="connsiteY3" fmla="*/ 5142 h 10142"/>
                <a:gd name="connsiteX4" fmla="*/ 8820 w 10487"/>
                <a:gd name="connsiteY4" fmla="*/ 10142 h 10142"/>
                <a:gd name="connsiteX5" fmla="*/ 0 w 10487"/>
                <a:gd name="connsiteY5" fmla="*/ 9953 h 10142"/>
                <a:gd name="connsiteX6" fmla="*/ 487 w 10487"/>
                <a:gd name="connsiteY6" fmla="*/ 5142 h 10142"/>
                <a:gd name="connsiteX0" fmla="*/ 533 w 10533"/>
                <a:gd name="connsiteY0" fmla="*/ 5142 h 10142"/>
                <a:gd name="connsiteX1" fmla="*/ 0 w 10533"/>
                <a:gd name="connsiteY1" fmla="*/ 0 h 10142"/>
                <a:gd name="connsiteX2" fmla="*/ 8866 w 10533"/>
                <a:gd name="connsiteY2" fmla="*/ 142 h 10142"/>
                <a:gd name="connsiteX3" fmla="*/ 10533 w 10533"/>
                <a:gd name="connsiteY3" fmla="*/ 5142 h 10142"/>
                <a:gd name="connsiteX4" fmla="*/ 8866 w 10533"/>
                <a:gd name="connsiteY4" fmla="*/ 10142 h 10142"/>
                <a:gd name="connsiteX5" fmla="*/ 46 w 10533"/>
                <a:gd name="connsiteY5" fmla="*/ 9953 h 10142"/>
                <a:gd name="connsiteX6" fmla="*/ 533 w 10533"/>
                <a:gd name="connsiteY6" fmla="*/ 5142 h 10142"/>
                <a:gd name="connsiteX0" fmla="*/ 461 w 10533"/>
                <a:gd name="connsiteY0" fmla="*/ 5030 h 10142"/>
                <a:gd name="connsiteX1" fmla="*/ 0 w 10533"/>
                <a:gd name="connsiteY1" fmla="*/ 0 h 10142"/>
                <a:gd name="connsiteX2" fmla="*/ 8866 w 10533"/>
                <a:gd name="connsiteY2" fmla="*/ 142 h 10142"/>
                <a:gd name="connsiteX3" fmla="*/ 10533 w 10533"/>
                <a:gd name="connsiteY3" fmla="*/ 5142 h 10142"/>
                <a:gd name="connsiteX4" fmla="*/ 8866 w 10533"/>
                <a:gd name="connsiteY4" fmla="*/ 10142 h 10142"/>
                <a:gd name="connsiteX5" fmla="*/ 46 w 10533"/>
                <a:gd name="connsiteY5" fmla="*/ 9953 h 10142"/>
                <a:gd name="connsiteX6" fmla="*/ 461 w 10533"/>
                <a:gd name="connsiteY6" fmla="*/ 5030 h 10142"/>
                <a:gd name="connsiteX0" fmla="*/ 461 w 10368"/>
                <a:gd name="connsiteY0" fmla="*/ 5030 h 10142"/>
                <a:gd name="connsiteX1" fmla="*/ 0 w 10368"/>
                <a:gd name="connsiteY1" fmla="*/ 0 h 10142"/>
                <a:gd name="connsiteX2" fmla="*/ 8866 w 10368"/>
                <a:gd name="connsiteY2" fmla="*/ 142 h 10142"/>
                <a:gd name="connsiteX3" fmla="*/ 10368 w 10368"/>
                <a:gd name="connsiteY3" fmla="*/ 5142 h 10142"/>
                <a:gd name="connsiteX4" fmla="*/ 8866 w 10368"/>
                <a:gd name="connsiteY4" fmla="*/ 10142 h 10142"/>
                <a:gd name="connsiteX5" fmla="*/ 46 w 10368"/>
                <a:gd name="connsiteY5" fmla="*/ 9953 h 10142"/>
                <a:gd name="connsiteX6" fmla="*/ 461 w 10368"/>
                <a:gd name="connsiteY6" fmla="*/ 5030 h 10142"/>
                <a:gd name="connsiteX0" fmla="*/ 383 w 10368"/>
                <a:gd name="connsiteY0" fmla="*/ 4946 h 10142"/>
                <a:gd name="connsiteX1" fmla="*/ 0 w 10368"/>
                <a:gd name="connsiteY1" fmla="*/ 0 h 10142"/>
                <a:gd name="connsiteX2" fmla="*/ 8866 w 10368"/>
                <a:gd name="connsiteY2" fmla="*/ 142 h 10142"/>
                <a:gd name="connsiteX3" fmla="*/ 10368 w 10368"/>
                <a:gd name="connsiteY3" fmla="*/ 5142 h 10142"/>
                <a:gd name="connsiteX4" fmla="*/ 8866 w 10368"/>
                <a:gd name="connsiteY4" fmla="*/ 10142 h 10142"/>
                <a:gd name="connsiteX5" fmla="*/ 46 w 10368"/>
                <a:gd name="connsiteY5" fmla="*/ 9953 h 10142"/>
                <a:gd name="connsiteX6" fmla="*/ 383 w 10368"/>
                <a:gd name="connsiteY6" fmla="*/ 4946 h 10142"/>
                <a:gd name="connsiteX0" fmla="*/ 383 w 10368"/>
                <a:gd name="connsiteY0" fmla="*/ 4946 h 10142"/>
                <a:gd name="connsiteX1" fmla="*/ 0 w 10368"/>
                <a:gd name="connsiteY1" fmla="*/ 0 h 10142"/>
                <a:gd name="connsiteX2" fmla="*/ 8866 w 10368"/>
                <a:gd name="connsiteY2" fmla="*/ 142 h 10142"/>
                <a:gd name="connsiteX3" fmla="*/ 10368 w 10368"/>
                <a:gd name="connsiteY3" fmla="*/ 5142 h 10142"/>
                <a:gd name="connsiteX4" fmla="*/ 8866 w 10368"/>
                <a:gd name="connsiteY4" fmla="*/ 10142 h 10142"/>
                <a:gd name="connsiteX5" fmla="*/ 46 w 10368"/>
                <a:gd name="connsiteY5" fmla="*/ 9953 h 10142"/>
                <a:gd name="connsiteX6" fmla="*/ 383 w 10368"/>
                <a:gd name="connsiteY6" fmla="*/ 4946 h 10142"/>
                <a:gd name="connsiteX0" fmla="*/ 383 w 10368"/>
                <a:gd name="connsiteY0" fmla="*/ 4946 h 10163"/>
                <a:gd name="connsiteX1" fmla="*/ 0 w 10368"/>
                <a:gd name="connsiteY1" fmla="*/ 0 h 10163"/>
                <a:gd name="connsiteX2" fmla="*/ 8866 w 10368"/>
                <a:gd name="connsiteY2" fmla="*/ 142 h 10163"/>
                <a:gd name="connsiteX3" fmla="*/ 10368 w 10368"/>
                <a:gd name="connsiteY3" fmla="*/ 5142 h 10163"/>
                <a:gd name="connsiteX4" fmla="*/ 8866 w 10368"/>
                <a:gd name="connsiteY4" fmla="*/ 10142 h 10163"/>
                <a:gd name="connsiteX5" fmla="*/ 46 w 10368"/>
                <a:gd name="connsiteY5" fmla="*/ 10163 h 10163"/>
                <a:gd name="connsiteX6" fmla="*/ 383 w 10368"/>
                <a:gd name="connsiteY6" fmla="*/ 4946 h 1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8" h="10163">
                  <a:moveTo>
                    <a:pt x="383" y="4946"/>
                  </a:moveTo>
                  <a:cubicBezTo>
                    <a:pt x="222" y="3232"/>
                    <a:pt x="161" y="1714"/>
                    <a:pt x="0" y="0"/>
                  </a:cubicBezTo>
                  <a:lnTo>
                    <a:pt x="8866" y="142"/>
                  </a:lnTo>
                  <a:cubicBezTo>
                    <a:pt x="9787" y="142"/>
                    <a:pt x="10368" y="2381"/>
                    <a:pt x="10368" y="5142"/>
                  </a:cubicBezTo>
                  <a:cubicBezTo>
                    <a:pt x="10368" y="7903"/>
                    <a:pt x="9787" y="10142"/>
                    <a:pt x="8866" y="10142"/>
                  </a:cubicBezTo>
                  <a:lnTo>
                    <a:pt x="46" y="10163"/>
                  </a:lnTo>
                  <a:cubicBezTo>
                    <a:pt x="208" y="8559"/>
                    <a:pt x="275" y="6844"/>
                    <a:pt x="383" y="4946"/>
                  </a:cubicBezTo>
                  <a:close/>
                </a:path>
              </a:pathLst>
            </a:custGeom>
            <a:solidFill>
              <a:srgbClr val="0AC1FF"/>
            </a:solidFill>
            <a:ln>
              <a:noFill/>
            </a:ln>
            <a:effectLst>
              <a:outerShdw blurRad="76200" dir="13500000" sy="23000" kx="1200000" algn="br" rotWithShape="0">
                <a:prstClr val="black">
                  <a:alpha val="20000"/>
                </a:prstClr>
              </a:outerShdw>
            </a:effectLst>
            <a:scene3d>
              <a:camera prst="perspectiveLeft"/>
              <a:lightRig rig="threePt" dir="t"/>
            </a:scene3d>
            <a:sp3d extrusionH="698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37" name="Rectangle: Rounded Corners 118">
            <a:extLst>
              <a:ext uri="{FF2B5EF4-FFF2-40B4-BE49-F238E27FC236}">
                <a16:creationId xmlns:a16="http://schemas.microsoft.com/office/drawing/2014/main" xmlns="" id="{9B6F1BB7-E018-4BAB-8E81-10807159E1B4}"/>
              </a:ext>
            </a:extLst>
          </p:cNvPr>
          <p:cNvSpPr/>
          <p:nvPr/>
        </p:nvSpPr>
        <p:spPr>
          <a:xfrm flipH="1">
            <a:off x="5070763" y="4840396"/>
            <a:ext cx="649596" cy="572581"/>
          </a:xfrm>
          <a:prstGeom prst="homePlate">
            <a:avLst>
              <a:gd name="adj" fmla="val 24487"/>
            </a:avLst>
          </a:prstGeom>
          <a:solidFill>
            <a:schemeClr val="accent6">
              <a:lumMod val="60000"/>
              <a:lumOff val="40000"/>
            </a:schemeClr>
          </a:solidFill>
          <a:ln>
            <a:noFill/>
          </a:ln>
          <a:scene3d>
            <a:camera prst="perspectiveLeft"/>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8" name="Rectangle 61">
            <a:extLst>
              <a:ext uri="{FF2B5EF4-FFF2-40B4-BE49-F238E27FC236}">
                <a16:creationId xmlns:a16="http://schemas.microsoft.com/office/drawing/2014/main" xmlns="" id="{E5E9544E-2EB7-4AD5-BC67-53F1E69A2605}"/>
              </a:ext>
            </a:extLst>
          </p:cNvPr>
          <p:cNvSpPr/>
          <p:nvPr/>
        </p:nvSpPr>
        <p:spPr>
          <a:xfrm flipH="1">
            <a:off x="5139378" y="4952648"/>
            <a:ext cx="536601" cy="458924"/>
          </a:xfrm>
          <a:prstGeom prst="rect">
            <a:avLst/>
          </a:prstGeom>
          <a:ln>
            <a:noFill/>
          </a:ln>
          <a:scene3d>
            <a:camera prst="perspectiveLeft"/>
            <a:lightRig rig="threePt" dir="t"/>
          </a:scene3d>
          <a:sp3d extrusionH="63500"/>
        </p:spPr>
        <p:txBody>
          <a:bodyPr wrap="square">
            <a:spAutoFit/>
          </a:bodyPr>
          <a:lstStyle/>
          <a:p>
            <a:pPr algn="ctr"/>
            <a:r>
              <a:rPr lang="en-US" sz="2400" b="1" i="0" dirty="0" smtClean="0">
                <a:solidFill>
                  <a:schemeClr val="bg1"/>
                </a:solidFill>
                <a:effectLst>
                  <a:outerShdw blurRad="38100" dist="38100" dir="2700000" algn="tl">
                    <a:srgbClr val="000000">
                      <a:alpha val="43137"/>
                    </a:srgbClr>
                  </a:outerShdw>
                </a:effectLst>
              </a:rPr>
              <a:t>0</a:t>
            </a:r>
            <a:r>
              <a:rPr lang="ar-SA" sz="2400" b="1" i="0" dirty="0" smtClean="0">
                <a:solidFill>
                  <a:schemeClr val="bg1"/>
                </a:solidFill>
                <a:effectLst>
                  <a:outerShdw blurRad="38100" dist="38100" dir="2700000" algn="tl">
                    <a:srgbClr val="000000">
                      <a:alpha val="43137"/>
                    </a:srgbClr>
                  </a:outerShdw>
                </a:effectLst>
              </a:rPr>
              <a:t>6</a:t>
            </a:r>
            <a:endParaRPr lang="en-US" b="1" dirty="0">
              <a:solidFill>
                <a:schemeClr val="bg1"/>
              </a:solidFill>
              <a:effectLst>
                <a:outerShdw blurRad="38100" dist="38100" dir="2700000" algn="tl">
                  <a:srgbClr val="000000">
                    <a:alpha val="43137"/>
                  </a:srgbClr>
                </a:outerShdw>
              </a:effectLst>
            </a:endParaRPr>
          </a:p>
        </p:txBody>
      </p:sp>
      <p:sp>
        <p:nvSpPr>
          <p:cNvPr id="39" name="سهم: خماسي 23">
            <a:extLst>
              <a:ext uri="{FF2B5EF4-FFF2-40B4-BE49-F238E27FC236}">
                <a16:creationId xmlns:a16="http://schemas.microsoft.com/office/drawing/2014/main" xmlns="" id="{44007A32-75C8-47E8-BA18-BCB2AC76D038}"/>
              </a:ext>
            </a:extLst>
          </p:cNvPr>
          <p:cNvSpPr/>
          <p:nvPr/>
        </p:nvSpPr>
        <p:spPr>
          <a:xfrm flipH="1">
            <a:off x="0" y="4815652"/>
            <a:ext cx="5095864" cy="573767"/>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396 w 10396"/>
              <a:gd name="connsiteY0" fmla="*/ 5000 h 10000"/>
              <a:gd name="connsiteX1" fmla="*/ 0 w 10396"/>
              <a:gd name="connsiteY1" fmla="*/ 0 h 10000"/>
              <a:gd name="connsiteX2" fmla="*/ 8729 w 10396"/>
              <a:gd name="connsiteY2" fmla="*/ 0 h 10000"/>
              <a:gd name="connsiteX3" fmla="*/ 10396 w 10396"/>
              <a:gd name="connsiteY3" fmla="*/ 5000 h 10000"/>
              <a:gd name="connsiteX4" fmla="*/ 8729 w 10396"/>
              <a:gd name="connsiteY4" fmla="*/ 10000 h 10000"/>
              <a:gd name="connsiteX5" fmla="*/ 2063 w 10396"/>
              <a:gd name="connsiteY5" fmla="*/ 10000 h 10000"/>
              <a:gd name="connsiteX6" fmla="*/ 396 w 10396"/>
              <a:gd name="connsiteY6" fmla="*/ 5000 h 10000"/>
              <a:gd name="connsiteX0" fmla="*/ 487 w 10487"/>
              <a:gd name="connsiteY0" fmla="*/ 5000 h 10000"/>
              <a:gd name="connsiteX1" fmla="*/ 91 w 10487"/>
              <a:gd name="connsiteY1" fmla="*/ 0 h 10000"/>
              <a:gd name="connsiteX2" fmla="*/ 8820 w 10487"/>
              <a:gd name="connsiteY2" fmla="*/ 0 h 10000"/>
              <a:gd name="connsiteX3" fmla="*/ 10487 w 10487"/>
              <a:gd name="connsiteY3" fmla="*/ 5000 h 10000"/>
              <a:gd name="connsiteX4" fmla="*/ 8820 w 10487"/>
              <a:gd name="connsiteY4" fmla="*/ 10000 h 10000"/>
              <a:gd name="connsiteX5" fmla="*/ 0 w 10487"/>
              <a:gd name="connsiteY5" fmla="*/ 9811 h 10000"/>
              <a:gd name="connsiteX6" fmla="*/ 487 w 10487"/>
              <a:gd name="connsiteY6" fmla="*/ 5000 h 10000"/>
              <a:gd name="connsiteX0" fmla="*/ 487 w 10487"/>
              <a:gd name="connsiteY0" fmla="*/ 5142 h 10142"/>
              <a:gd name="connsiteX1" fmla="*/ 3 w 10487"/>
              <a:gd name="connsiteY1" fmla="*/ 0 h 10142"/>
              <a:gd name="connsiteX2" fmla="*/ 8820 w 10487"/>
              <a:gd name="connsiteY2" fmla="*/ 142 h 10142"/>
              <a:gd name="connsiteX3" fmla="*/ 10487 w 10487"/>
              <a:gd name="connsiteY3" fmla="*/ 5142 h 10142"/>
              <a:gd name="connsiteX4" fmla="*/ 8820 w 10487"/>
              <a:gd name="connsiteY4" fmla="*/ 10142 h 10142"/>
              <a:gd name="connsiteX5" fmla="*/ 0 w 10487"/>
              <a:gd name="connsiteY5" fmla="*/ 9953 h 10142"/>
              <a:gd name="connsiteX6" fmla="*/ 487 w 10487"/>
              <a:gd name="connsiteY6" fmla="*/ 5142 h 10142"/>
              <a:gd name="connsiteX0" fmla="*/ 533 w 10533"/>
              <a:gd name="connsiteY0" fmla="*/ 5142 h 10142"/>
              <a:gd name="connsiteX1" fmla="*/ 0 w 10533"/>
              <a:gd name="connsiteY1" fmla="*/ 0 h 10142"/>
              <a:gd name="connsiteX2" fmla="*/ 8866 w 10533"/>
              <a:gd name="connsiteY2" fmla="*/ 142 h 10142"/>
              <a:gd name="connsiteX3" fmla="*/ 10533 w 10533"/>
              <a:gd name="connsiteY3" fmla="*/ 5142 h 10142"/>
              <a:gd name="connsiteX4" fmla="*/ 8866 w 10533"/>
              <a:gd name="connsiteY4" fmla="*/ 10142 h 10142"/>
              <a:gd name="connsiteX5" fmla="*/ 46 w 10533"/>
              <a:gd name="connsiteY5" fmla="*/ 9953 h 10142"/>
              <a:gd name="connsiteX6" fmla="*/ 533 w 10533"/>
              <a:gd name="connsiteY6" fmla="*/ 5142 h 10142"/>
              <a:gd name="connsiteX0" fmla="*/ 461 w 10533"/>
              <a:gd name="connsiteY0" fmla="*/ 5030 h 10142"/>
              <a:gd name="connsiteX1" fmla="*/ 0 w 10533"/>
              <a:gd name="connsiteY1" fmla="*/ 0 h 10142"/>
              <a:gd name="connsiteX2" fmla="*/ 8866 w 10533"/>
              <a:gd name="connsiteY2" fmla="*/ 142 h 10142"/>
              <a:gd name="connsiteX3" fmla="*/ 10533 w 10533"/>
              <a:gd name="connsiteY3" fmla="*/ 5142 h 10142"/>
              <a:gd name="connsiteX4" fmla="*/ 8866 w 10533"/>
              <a:gd name="connsiteY4" fmla="*/ 10142 h 10142"/>
              <a:gd name="connsiteX5" fmla="*/ 46 w 10533"/>
              <a:gd name="connsiteY5" fmla="*/ 9953 h 10142"/>
              <a:gd name="connsiteX6" fmla="*/ 461 w 10533"/>
              <a:gd name="connsiteY6" fmla="*/ 5030 h 10142"/>
              <a:gd name="connsiteX0" fmla="*/ 461 w 10368"/>
              <a:gd name="connsiteY0" fmla="*/ 5030 h 10142"/>
              <a:gd name="connsiteX1" fmla="*/ 0 w 10368"/>
              <a:gd name="connsiteY1" fmla="*/ 0 h 10142"/>
              <a:gd name="connsiteX2" fmla="*/ 8866 w 10368"/>
              <a:gd name="connsiteY2" fmla="*/ 142 h 10142"/>
              <a:gd name="connsiteX3" fmla="*/ 10368 w 10368"/>
              <a:gd name="connsiteY3" fmla="*/ 5142 h 10142"/>
              <a:gd name="connsiteX4" fmla="*/ 8866 w 10368"/>
              <a:gd name="connsiteY4" fmla="*/ 10142 h 10142"/>
              <a:gd name="connsiteX5" fmla="*/ 46 w 10368"/>
              <a:gd name="connsiteY5" fmla="*/ 9953 h 10142"/>
              <a:gd name="connsiteX6" fmla="*/ 461 w 10368"/>
              <a:gd name="connsiteY6" fmla="*/ 5030 h 10142"/>
              <a:gd name="connsiteX0" fmla="*/ 383 w 10368"/>
              <a:gd name="connsiteY0" fmla="*/ 4946 h 10142"/>
              <a:gd name="connsiteX1" fmla="*/ 0 w 10368"/>
              <a:gd name="connsiteY1" fmla="*/ 0 h 10142"/>
              <a:gd name="connsiteX2" fmla="*/ 8866 w 10368"/>
              <a:gd name="connsiteY2" fmla="*/ 142 h 10142"/>
              <a:gd name="connsiteX3" fmla="*/ 10368 w 10368"/>
              <a:gd name="connsiteY3" fmla="*/ 5142 h 10142"/>
              <a:gd name="connsiteX4" fmla="*/ 8866 w 10368"/>
              <a:gd name="connsiteY4" fmla="*/ 10142 h 10142"/>
              <a:gd name="connsiteX5" fmla="*/ 46 w 10368"/>
              <a:gd name="connsiteY5" fmla="*/ 9953 h 10142"/>
              <a:gd name="connsiteX6" fmla="*/ 383 w 10368"/>
              <a:gd name="connsiteY6" fmla="*/ 4946 h 10142"/>
              <a:gd name="connsiteX0" fmla="*/ 383 w 10368"/>
              <a:gd name="connsiteY0" fmla="*/ 4946 h 10142"/>
              <a:gd name="connsiteX1" fmla="*/ 0 w 10368"/>
              <a:gd name="connsiteY1" fmla="*/ 0 h 10142"/>
              <a:gd name="connsiteX2" fmla="*/ 8866 w 10368"/>
              <a:gd name="connsiteY2" fmla="*/ 142 h 10142"/>
              <a:gd name="connsiteX3" fmla="*/ 10368 w 10368"/>
              <a:gd name="connsiteY3" fmla="*/ 5142 h 10142"/>
              <a:gd name="connsiteX4" fmla="*/ 8866 w 10368"/>
              <a:gd name="connsiteY4" fmla="*/ 10142 h 10142"/>
              <a:gd name="connsiteX5" fmla="*/ 46 w 10368"/>
              <a:gd name="connsiteY5" fmla="*/ 9953 h 10142"/>
              <a:gd name="connsiteX6" fmla="*/ 383 w 10368"/>
              <a:gd name="connsiteY6" fmla="*/ 4946 h 10142"/>
              <a:gd name="connsiteX0" fmla="*/ 383 w 10368"/>
              <a:gd name="connsiteY0" fmla="*/ 4946 h 10163"/>
              <a:gd name="connsiteX1" fmla="*/ 0 w 10368"/>
              <a:gd name="connsiteY1" fmla="*/ 0 h 10163"/>
              <a:gd name="connsiteX2" fmla="*/ 8866 w 10368"/>
              <a:gd name="connsiteY2" fmla="*/ 142 h 10163"/>
              <a:gd name="connsiteX3" fmla="*/ 10368 w 10368"/>
              <a:gd name="connsiteY3" fmla="*/ 5142 h 10163"/>
              <a:gd name="connsiteX4" fmla="*/ 8866 w 10368"/>
              <a:gd name="connsiteY4" fmla="*/ 10142 h 10163"/>
              <a:gd name="connsiteX5" fmla="*/ 46 w 10368"/>
              <a:gd name="connsiteY5" fmla="*/ 10163 h 10163"/>
              <a:gd name="connsiteX6" fmla="*/ 383 w 10368"/>
              <a:gd name="connsiteY6" fmla="*/ 4946 h 1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8" h="10163">
                <a:moveTo>
                  <a:pt x="383" y="4946"/>
                </a:moveTo>
                <a:cubicBezTo>
                  <a:pt x="222" y="3232"/>
                  <a:pt x="161" y="1714"/>
                  <a:pt x="0" y="0"/>
                </a:cubicBezTo>
                <a:lnTo>
                  <a:pt x="8866" y="142"/>
                </a:lnTo>
                <a:cubicBezTo>
                  <a:pt x="9787" y="142"/>
                  <a:pt x="10368" y="2381"/>
                  <a:pt x="10368" y="5142"/>
                </a:cubicBezTo>
                <a:cubicBezTo>
                  <a:pt x="10368" y="7903"/>
                  <a:pt x="9787" y="10142"/>
                  <a:pt x="8866" y="10142"/>
                </a:cubicBezTo>
                <a:lnTo>
                  <a:pt x="46" y="10163"/>
                </a:lnTo>
                <a:cubicBezTo>
                  <a:pt x="208" y="8559"/>
                  <a:pt x="275" y="6844"/>
                  <a:pt x="383" y="4946"/>
                </a:cubicBezTo>
                <a:close/>
              </a:path>
            </a:pathLst>
          </a:custGeom>
          <a:solidFill>
            <a:schemeClr val="accent6">
              <a:lumMod val="60000"/>
              <a:lumOff val="40000"/>
            </a:schemeClr>
          </a:solidFill>
          <a:ln>
            <a:noFill/>
          </a:ln>
          <a:effectLst>
            <a:outerShdw blurRad="76200" dir="13500000" sy="23000" kx="1200000" algn="br" rotWithShape="0">
              <a:prstClr val="black">
                <a:alpha val="20000"/>
              </a:prstClr>
            </a:outerShdw>
          </a:effectLst>
          <a:scene3d>
            <a:camera prst="perspectiveLeft"/>
            <a:lightRig rig="threePt" dir="t"/>
          </a:scene3d>
          <a:sp3d extrusionH="698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1" name="Rectangle: Rounded Corners 118">
            <a:extLst>
              <a:ext uri="{FF2B5EF4-FFF2-40B4-BE49-F238E27FC236}">
                <a16:creationId xmlns:a16="http://schemas.microsoft.com/office/drawing/2014/main" xmlns="" id="{9B6F1BB7-E018-4BAB-8E81-10807159E1B4}"/>
              </a:ext>
            </a:extLst>
          </p:cNvPr>
          <p:cNvSpPr/>
          <p:nvPr/>
        </p:nvSpPr>
        <p:spPr>
          <a:xfrm flipH="1">
            <a:off x="5084614" y="5491576"/>
            <a:ext cx="649596" cy="604424"/>
          </a:xfrm>
          <a:prstGeom prst="homePlate">
            <a:avLst>
              <a:gd name="adj" fmla="val 24487"/>
            </a:avLst>
          </a:prstGeom>
          <a:solidFill>
            <a:srgbClr val="47A76C"/>
          </a:solidFill>
          <a:ln>
            <a:noFill/>
          </a:ln>
          <a:scene3d>
            <a:camera prst="perspectiveLeft"/>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chemeClr val="bg1"/>
                </a:solidFill>
                <a:effectLst>
                  <a:outerShdw blurRad="38100" dist="38100" dir="2700000" algn="tl">
                    <a:srgbClr val="000000">
                      <a:alpha val="43137"/>
                    </a:srgbClr>
                  </a:outerShdw>
                </a:effectLst>
                <a:latin typeface="Calibri" panose="020F0502020204030204" pitchFamily="34" charset="0"/>
              </a:rPr>
              <a:t>07</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42" name="سهم: خماسي 23">
            <a:extLst>
              <a:ext uri="{FF2B5EF4-FFF2-40B4-BE49-F238E27FC236}">
                <a16:creationId xmlns:a16="http://schemas.microsoft.com/office/drawing/2014/main" xmlns="" id="{44007A32-75C8-47E8-BA18-BCB2AC76D038}"/>
              </a:ext>
            </a:extLst>
          </p:cNvPr>
          <p:cNvSpPr/>
          <p:nvPr/>
        </p:nvSpPr>
        <p:spPr>
          <a:xfrm flipH="1">
            <a:off x="193963" y="5425252"/>
            <a:ext cx="4901900" cy="684603"/>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396 w 10396"/>
              <a:gd name="connsiteY0" fmla="*/ 5000 h 10000"/>
              <a:gd name="connsiteX1" fmla="*/ 0 w 10396"/>
              <a:gd name="connsiteY1" fmla="*/ 0 h 10000"/>
              <a:gd name="connsiteX2" fmla="*/ 8729 w 10396"/>
              <a:gd name="connsiteY2" fmla="*/ 0 h 10000"/>
              <a:gd name="connsiteX3" fmla="*/ 10396 w 10396"/>
              <a:gd name="connsiteY3" fmla="*/ 5000 h 10000"/>
              <a:gd name="connsiteX4" fmla="*/ 8729 w 10396"/>
              <a:gd name="connsiteY4" fmla="*/ 10000 h 10000"/>
              <a:gd name="connsiteX5" fmla="*/ 2063 w 10396"/>
              <a:gd name="connsiteY5" fmla="*/ 10000 h 10000"/>
              <a:gd name="connsiteX6" fmla="*/ 396 w 10396"/>
              <a:gd name="connsiteY6" fmla="*/ 5000 h 10000"/>
              <a:gd name="connsiteX0" fmla="*/ 487 w 10487"/>
              <a:gd name="connsiteY0" fmla="*/ 5000 h 10000"/>
              <a:gd name="connsiteX1" fmla="*/ 91 w 10487"/>
              <a:gd name="connsiteY1" fmla="*/ 0 h 10000"/>
              <a:gd name="connsiteX2" fmla="*/ 8820 w 10487"/>
              <a:gd name="connsiteY2" fmla="*/ 0 h 10000"/>
              <a:gd name="connsiteX3" fmla="*/ 10487 w 10487"/>
              <a:gd name="connsiteY3" fmla="*/ 5000 h 10000"/>
              <a:gd name="connsiteX4" fmla="*/ 8820 w 10487"/>
              <a:gd name="connsiteY4" fmla="*/ 10000 h 10000"/>
              <a:gd name="connsiteX5" fmla="*/ 0 w 10487"/>
              <a:gd name="connsiteY5" fmla="*/ 9811 h 10000"/>
              <a:gd name="connsiteX6" fmla="*/ 487 w 10487"/>
              <a:gd name="connsiteY6" fmla="*/ 5000 h 10000"/>
              <a:gd name="connsiteX0" fmla="*/ 487 w 10487"/>
              <a:gd name="connsiteY0" fmla="*/ 5142 h 10142"/>
              <a:gd name="connsiteX1" fmla="*/ 3 w 10487"/>
              <a:gd name="connsiteY1" fmla="*/ 0 h 10142"/>
              <a:gd name="connsiteX2" fmla="*/ 8820 w 10487"/>
              <a:gd name="connsiteY2" fmla="*/ 142 h 10142"/>
              <a:gd name="connsiteX3" fmla="*/ 10487 w 10487"/>
              <a:gd name="connsiteY3" fmla="*/ 5142 h 10142"/>
              <a:gd name="connsiteX4" fmla="*/ 8820 w 10487"/>
              <a:gd name="connsiteY4" fmla="*/ 10142 h 10142"/>
              <a:gd name="connsiteX5" fmla="*/ 0 w 10487"/>
              <a:gd name="connsiteY5" fmla="*/ 9953 h 10142"/>
              <a:gd name="connsiteX6" fmla="*/ 487 w 10487"/>
              <a:gd name="connsiteY6" fmla="*/ 5142 h 10142"/>
              <a:gd name="connsiteX0" fmla="*/ 533 w 10533"/>
              <a:gd name="connsiteY0" fmla="*/ 5142 h 10142"/>
              <a:gd name="connsiteX1" fmla="*/ 0 w 10533"/>
              <a:gd name="connsiteY1" fmla="*/ 0 h 10142"/>
              <a:gd name="connsiteX2" fmla="*/ 8866 w 10533"/>
              <a:gd name="connsiteY2" fmla="*/ 142 h 10142"/>
              <a:gd name="connsiteX3" fmla="*/ 10533 w 10533"/>
              <a:gd name="connsiteY3" fmla="*/ 5142 h 10142"/>
              <a:gd name="connsiteX4" fmla="*/ 8866 w 10533"/>
              <a:gd name="connsiteY4" fmla="*/ 10142 h 10142"/>
              <a:gd name="connsiteX5" fmla="*/ 46 w 10533"/>
              <a:gd name="connsiteY5" fmla="*/ 9953 h 10142"/>
              <a:gd name="connsiteX6" fmla="*/ 533 w 10533"/>
              <a:gd name="connsiteY6" fmla="*/ 5142 h 10142"/>
              <a:gd name="connsiteX0" fmla="*/ 461 w 10533"/>
              <a:gd name="connsiteY0" fmla="*/ 5030 h 10142"/>
              <a:gd name="connsiteX1" fmla="*/ 0 w 10533"/>
              <a:gd name="connsiteY1" fmla="*/ 0 h 10142"/>
              <a:gd name="connsiteX2" fmla="*/ 8866 w 10533"/>
              <a:gd name="connsiteY2" fmla="*/ 142 h 10142"/>
              <a:gd name="connsiteX3" fmla="*/ 10533 w 10533"/>
              <a:gd name="connsiteY3" fmla="*/ 5142 h 10142"/>
              <a:gd name="connsiteX4" fmla="*/ 8866 w 10533"/>
              <a:gd name="connsiteY4" fmla="*/ 10142 h 10142"/>
              <a:gd name="connsiteX5" fmla="*/ 46 w 10533"/>
              <a:gd name="connsiteY5" fmla="*/ 9953 h 10142"/>
              <a:gd name="connsiteX6" fmla="*/ 461 w 10533"/>
              <a:gd name="connsiteY6" fmla="*/ 5030 h 10142"/>
              <a:gd name="connsiteX0" fmla="*/ 461 w 10368"/>
              <a:gd name="connsiteY0" fmla="*/ 5030 h 10142"/>
              <a:gd name="connsiteX1" fmla="*/ 0 w 10368"/>
              <a:gd name="connsiteY1" fmla="*/ 0 h 10142"/>
              <a:gd name="connsiteX2" fmla="*/ 8866 w 10368"/>
              <a:gd name="connsiteY2" fmla="*/ 142 h 10142"/>
              <a:gd name="connsiteX3" fmla="*/ 10368 w 10368"/>
              <a:gd name="connsiteY3" fmla="*/ 5142 h 10142"/>
              <a:gd name="connsiteX4" fmla="*/ 8866 w 10368"/>
              <a:gd name="connsiteY4" fmla="*/ 10142 h 10142"/>
              <a:gd name="connsiteX5" fmla="*/ 46 w 10368"/>
              <a:gd name="connsiteY5" fmla="*/ 9953 h 10142"/>
              <a:gd name="connsiteX6" fmla="*/ 461 w 10368"/>
              <a:gd name="connsiteY6" fmla="*/ 5030 h 10142"/>
              <a:gd name="connsiteX0" fmla="*/ 383 w 10368"/>
              <a:gd name="connsiteY0" fmla="*/ 4946 h 10142"/>
              <a:gd name="connsiteX1" fmla="*/ 0 w 10368"/>
              <a:gd name="connsiteY1" fmla="*/ 0 h 10142"/>
              <a:gd name="connsiteX2" fmla="*/ 8866 w 10368"/>
              <a:gd name="connsiteY2" fmla="*/ 142 h 10142"/>
              <a:gd name="connsiteX3" fmla="*/ 10368 w 10368"/>
              <a:gd name="connsiteY3" fmla="*/ 5142 h 10142"/>
              <a:gd name="connsiteX4" fmla="*/ 8866 w 10368"/>
              <a:gd name="connsiteY4" fmla="*/ 10142 h 10142"/>
              <a:gd name="connsiteX5" fmla="*/ 46 w 10368"/>
              <a:gd name="connsiteY5" fmla="*/ 9953 h 10142"/>
              <a:gd name="connsiteX6" fmla="*/ 383 w 10368"/>
              <a:gd name="connsiteY6" fmla="*/ 4946 h 10142"/>
              <a:gd name="connsiteX0" fmla="*/ 383 w 10368"/>
              <a:gd name="connsiteY0" fmla="*/ 4946 h 10142"/>
              <a:gd name="connsiteX1" fmla="*/ 0 w 10368"/>
              <a:gd name="connsiteY1" fmla="*/ 0 h 10142"/>
              <a:gd name="connsiteX2" fmla="*/ 8866 w 10368"/>
              <a:gd name="connsiteY2" fmla="*/ 142 h 10142"/>
              <a:gd name="connsiteX3" fmla="*/ 10368 w 10368"/>
              <a:gd name="connsiteY3" fmla="*/ 5142 h 10142"/>
              <a:gd name="connsiteX4" fmla="*/ 8866 w 10368"/>
              <a:gd name="connsiteY4" fmla="*/ 10142 h 10142"/>
              <a:gd name="connsiteX5" fmla="*/ 46 w 10368"/>
              <a:gd name="connsiteY5" fmla="*/ 9953 h 10142"/>
              <a:gd name="connsiteX6" fmla="*/ 383 w 10368"/>
              <a:gd name="connsiteY6" fmla="*/ 4946 h 10142"/>
              <a:gd name="connsiteX0" fmla="*/ 383 w 10368"/>
              <a:gd name="connsiteY0" fmla="*/ 4946 h 10163"/>
              <a:gd name="connsiteX1" fmla="*/ 0 w 10368"/>
              <a:gd name="connsiteY1" fmla="*/ 0 h 10163"/>
              <a:gd name="connsiteX2" fmla="*/ 8866 w 10368"/>
              <a:gd name="connsiteY2" fmla="*/ 142 h 10163"/>
              <a:gd name="connsiteX3" fmla="*/ 10368 w 10368"/>
              <a:gd name="connsiteY3" fmla="*/ 5142 h 10163"/>
              <a:gd name="connsiteX4" fmla="*/ 8866 w 10368"/>
              <a:gd name="connsiteY4" fmla="*/ 10142 h 10163"/>
              <a:gd name="connsiteX5" fmla="*/ 46 w 10368"/>
              <a:gd name="connsiteY5" fmla="*/ 10163 h 10163"/>
              <a:gd name="connsiteX6" fmla="*/ 383 w 10368"/>
              <a:gd name="connsiteY6" fmla="*/ 4946 h 1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8" h="10163">
                <a:moveTo>
                  <a:pt x="383" y="4946"/>
                </a:moveTo>
                <a:cubicBezTo>
                  <a:pt x="222" y="3232"/>
                  <a:pt x="161" y="1714"/>
                  <a:pt x="0" y="0"/>
                </a:cubicBezTo>
                <a:lnTo>
                  <a:pt x="8866" y="142"/>
                </a:lnTo>
                <a:cubicBezTo>
                  <a:pt x="9787" y="142"/>
                  <a:pt x="10368" y="2381"/>
                  <a:pt x="10368" y="5142"/>
                </a:cubicBezTo>
                <a:cubicBezTo>
                  <a:pt x="10368" y="7903"/>
                  <a:pt x="9787" y="10142"/>
                  <a:pt x="8866" y="10142"/>
                </a:cubicBezTo>
                <a:lnTo>
                  <a:pt x="46" y="10163"/>
                </a:lnTo>
                <a:cubicBezTo>
                  <a:pt x="208" y="8559"/>
                  <a:pt x="275" y="6844"/>
                  <a:pt x="383" y="4946"/>
                </a:cubicBezTo>
                <a:close/>
              </a:path>
            </a:pathLst>
          </a:custGeom>
          <a:solidFill>
            <a:srgbClr val="47A76C"/>
          </a:solidFill>
          <a:ln>
            <a:noFill/>
          </a:ln>
          <a:effectLst>
            <a:outerShdw blurRad="76200" dir="13500000" sy="23000" kx="1200000" algn="br" rotWithShape="0">
              <a:prstClr val="black">
                <a:alpha val="20000"/>
              </a:prstClr>
            </a:outerShdw>
          </a:effectLst>
          <a:scene3d>
            <a:camera prst="perspectiveLeft"/>
            <a:lightRig rig="threePt" dir="t"/>
          </a:scene3d>
          <a:sp3d extrusionH="698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3" name="Rectangle 62">
            <a:extLst>
              <a:ext uri="{FF2B5EF4-FFF2-40B4-BE49-F238E27FC236}">
                <a16:creationId xmlns:a16="http://schemas.microsoft.com/office/drawing/2014/main" xmlns="" id="{F14C612C-08B2-4353-BDB9-B86D5CF26759}"/>
              </a:ext>
            </a:extLst>
          </p:cNvPr>
          <p:cNvSpPr/>
          <p:nvPr/>
        </p:nvSpPr>
        <p:spPr>
          <a:xfrm flipH="1">
            <a:off x="665017" y="5546749"/>
            <a:ext cx="4134257" cy="400110"/>
          </a:xfrm>
          <a:prstGeom prst="rect">
            <a:avLst/>
          </a:prstGeom>
        </p:spPr>
        <p:txBody>
          <a:bodyPr wrap="square">
            <a:spAutoFit/>
          </a:bodyPr>
          <a:lstStyle/>
          <a:p>
            <a:pPr algn="just" rtl="1"/>
            <a:r>
              <a:rPr lang="ar-SA" sz="2000" dirty="0" smtClean="0">
                <a:latin typeface="Dubai" panose="020B0503030403030204" pitchFamily="34" charset="-78"/>
                <a:ea typeface="Adobe Fan Heiti Std B" panose="020B0700000000000000" pitchFamily="34" charset="-128"/>
                <a:cs typeface="Dubai" panose="020B0503030403030204" pitchFamily="34" charset="-78"/>
              </a:rPr>
              <a:t>مصادر ايجاد الأفكار</a:t>
            </a:r>
            <a:endParaRPr lang="ar-SA" sz="2000" dirty="0">
              <a:latin typeface="Dubai" panose="020B0503030403030204" pitchFamily="34" charset="-78"/>
              <a:ea typeface="Adobe Fan Heiti Std B" panose="020B0700000000000000" pitchFamily="34" charset="-128"/>
              <a:cs typeface="Dubai" panose="020B0503030403030204" pitchFamily="34" charset="-78"/>
            </a:endParaRPr>
          </a:p>
        </p:txBody>
      </p:sp>
      <p:grpSp>
        <p:nvGrpSpPr>
          <p:cNvPr id="44"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45"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46"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48" name="Rectangle 47"/>
          <p:cNvSpPr/>
          <p:nvPr/>
        </p:nvSpPr>
        <p:spPr>
          <a:xfrm>
            <a:off x="166256" y="4266383"/>
            <a:ext cx="5029199"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rtl="1"/>
            <a:r>
              <a:rPr lang="ar-SA" dirty="0" smtClean="0">
                <a:solidFill>
                  <a:schemeClr val="tx1"/>
                </a:solidFill>
                <a:latin typeface="Dubai" panose="020B0503030403030204" pitchFamily="34" charset="-78"/>
                <a:ea typeface="Adobe Fan Heiti Std B" panose="020B0700000000000000" pitchFamily="34" charset="-128"/>
                <a:cs typeface="Dubai" panose="020B0503030403030204" pitchFamily="34" charset="-78"/>
              </a:rPr>
              <a:t>الخصائص التي تمكن المقاول من الحصول على أفكار جيدة</a:t>
            </a:r>
            <a:endParaRPr lang="ar-DZ" dirty="0">
              <a:solidFill>
                <a:schemeClr val="tx1"/>
              </a:solidFill>
              <a:latin typeface="Dubai" panose="020B0503030403030204" pitchFamily="34" charset="-78"/>
              <a:ea typeface="Adobe Fan Heiti Std B" panose="020B0700000000000000" pitchFamily="34" charset="-128"/>
              <a:cs typeface="Dubai" panose="020B0503030403030204" pitchFamily="34" charset="-78"/>
            </a:endParaRPr>
          </a:p>
        </p:txBody>
      </p:sp>
      <p:sp>
        <p:nvSpPr>
          <p:cNvPr id="49" name="Rectangle 48"/>
          <p:cNvSpPr/>
          <p:nvPr/>
        </p:nvSpPr>
        <p:spPr>
          <a:xfrm>
            <a:off x="1108363" y="4875984"/>
            <a:ext cx="3782291"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rtl="1"/>
            <a:r>
              <a:rPr lang="ar-SA" dirty="0" smtClean="0">
                <a:solidFill>
                  <a:schemeClr val="tx1"/>
                </a:solidFill>
                <a:latin typeface="Dubai" panose="020B0503030403030204" pitchFamily="34" charset="-78"/>
                <a:ea typeface="Adobe Fan Heiti Std B" panose="020B0700000000000000" pitchFamily="34" charset="-128"/>
                <a:cs typeface="Dubai" panose="020B0503030403030204" pitchFamily="34" charset="-78"/>
              </a:rPr>
              <a:t>تفكيك وإعادة تشكيل الفكرة الأولية</a:t>
            </a:r>
            <a:endParaRPr lang="ar-DZ" dirty="0">
              <a:solidFill>
                <a:schemeClr val="tx1"/>
              </a:solidFill>
              <a:latin typeface="Dubai" panose="020B0503030403030204" pitchFamily="34" charset="-78"/>
              <a:ea typeface="Adobe Fan Heiti Std B" panose="020B0700000000000000" pitchFamily="34" charset="-128"/>
              <a:cs typeface="Dubai" panose="020B0503030403030204" pitchFamily="34" charset="-78"/>
            </a:endParaRPr>
          </a:p>
        </p:txBody>
      </p:sp>
      <p:sp>
        <p:nvSpPr>
          <p:cNvPr id="50" name="Rectangle: Rounded Corners 118">
            <a:extLst>
              <a:ext uri="{FF2B5EF4-FFF2-40B4-BE49-F238E27FC236}">
                <a16:creationId xmlns:a16="http://schemas.microsoft.com/office/drawing/2014/main" xmlns="" id="{9B6F1BB7-E018-4BAB-8E81-10807159E1B4}"/>
              </a:ext>
            </a:extLst>
          </p:cNvPr>
          <p:cNvSpPr/>
          <p:nvPr/>
        </p:nvSpPr>
        <p:spPr>
          <a:xfrm flipH="1">
            <a:off x="5140033" y="6142741"/>
            <a:ext cx="649596" cy="604424"/>
          </a:xfrm>
          <a:prstGeom prst="homePlate">
            <a:avLst>
              <a:gd name="adj" fmla="val 24487"/>
            </a:avLst>
          </a:prstGeom>
          <a:solidFill>
            <a:schemeClr val="accent6">
              <a:lumMod val="40000"/>
              <a:lumOff val="60000"/>
            </a:schemeClr>
          </a:solidFill>
          <a:ln>
            <a:noFill/>
          </a:ln>
          <a:scene3d>
            <a:camera prst="perspectiveLeft"/>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chemeClr val="bg1"/>
                </a:solidFill>
                <a:effectLst>
                  <a:outerShdw blurRad="38100" dist="38100" dir="2700000" algn="tl">
                    <a:srgbClr val="000000">
                      <a:alpha val="43137"/>
                    </a:srgbClr>
                  </a:outerShdw>
                </a:effectLst>
                <a:latin typeface="Calibri" panose="020F0502020204030204" pitchFamily="34" charset="0"/>
              </a:rPr>
              <a:t>08</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52" name="سهم: خماسي 23">
            <a:extLst>
              <a:ext uri="{FF2B5EF4-FFF2-40B4-BE49-F238E27FC236}">
                <a16:creationId xmlns:a16="http://schemas.microsoft.com/office/drawing/2014/main" xmlns="" id="{44007A32-75C8-47E8-BA18-BCB2AC76D038}"/>
              </a:ext>
            </a:extLst>
          </p:cNvPr>
          <p:cNvSpPr/>
          <p:nvPr/>
        </p:nvSpPr>
        <p:spPr>
          <a:xfrm flipH="1">
            <a:off x="0" y="6187248"/>
            <a:ext cx="5095864" cy="573767"/>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396 w 10396"/>
              <a:gd name="connsiteY0" fmla="*/ 5000 h 10000"/>
              <a:gd name="connsiteX1" fmla="*/ 0 w 10396"/>
              <a:gd name="connsiteY1" fmla="*/ 0 h 10000"/>
              <a:gd name="connsiteX2" fmla="*/ 8729 w 10396"/>
              <a:gd name="connsiteY2" fmla="*/ 0 h 10000"/>
              <a:gd name="connsiteX3" fmla="*/ 10396 w 10396"/>
              <a:gd name="connsiteY3" fmla="*/ 5000 h 10000"/>
              <a:gd name="connsiteX4" fmla="*/ 8729 w 10396"/>
              <a:gd name="connsiteY4" fmla="*/ 10000 h 10000"/>
              <a:gd name="connsiteX5" fmla="*/ 2063 w 10396"/>
              <a:gd name="connsiteY5" fmla="*/ 10000 h 10000"/>
              <a:gd name="connsiteX6" fmla="*/ 396 w 10396"/>
              <a:gd name="connsiteY6" fmla="*/ 5000 h 10000"/>
              <a:gd name="connsiteX0" fmla="*/ 487 w 10487"/>
              <a:gd name="connsiteY0" fmla="*/ 5000 h 10000"/>
              <a:gd name="connsiteX1" fmla="*/ 91 w 10487"/>
              <a:gd name="connsiteY1" fmla="*/ 0 h 10000"/>
              <a:gd name="connsiteX2" fmla="*/ 8820 w 10487"/>
              <a:gd name="connsiteY2" fmla="*/ 0 h 10000"/>
              <a:gd name="connsiteX3" fmla="*/ 10487 w 10487"/>
              <a:gd name="connsiteY3" fmla="*/ 5000 h 10000"/>
              <a:gd name="connsiteX4" fmla="*/ 8820 w 10487"/>
              <a:gd name="connsiteY4" fmla="*/ 10000 h 10000"/>
              <a:gd name="connsiteX5" fmla="*/ 0 w 10487"/>
              <a:gd name="connsiteY5" fmla="*/ 9811 h 10000"/>
              <a:gd name="connsiteX6" fmla="*/ 487 w 10487"/>
              <a:gd name="connsiteY6" fmla="*/ 5000 h 10000"/>
              <a:gd name="connsiteX0" fmla="*/ 487 w 10487"/>
              <a:gd name="connsiteY0" fmla="*/ 5142 h 10142"/>
              <a:gd name="connsiteX1" fmla="*/ 3 w 10487"/>
              <a:gd name="connsiteY1" fmla="*/ 0 h 10142"/>
              <a:gd name="connsiteX2" fmla="*/ 8820 w 10487"/>
              <a:gd name="connsiteY2" fmla="*/ 142 h 10142"/>
              <a:gd name="connsiteX3" fmla="*/ 10487 w 10487"/>
              <a:gd name="connsiteY3" fmla="*/ 5142 h 10142"/>
              <a:gd name="connsiteX4" fmla="*/ 8820 w 10487"/>
              <a:gd name="connsiteY4" fmla="*/ 10142 h 10142"/>
              <a:gd name="connsiteX5" fmla="*/ 0 w 10487"/>
              <a:gd name="connsiteY5" fmla="*/ 9953 h 10142"/>
              <a:gd name="connsiteX6" fmla="*/ 487 w 10487"/>
              <a:gd name="connsiteY6" fmla="*/ 5142 h 10142"/>
              <a:gd name="connsiteX0" fmla="*/ 533 w 10533"/>
              <a:gd name="connsiteY0" fmla="*/ 5142 h 10142"/>
              <a:gd name="connsiteX1" fmla="*/ 0 w 10533"/>
              <a:gd name="connsiteY1" fmla="*/ 0 h 10142"/>
              <a:gd name="connsiteX2" fmla="*/ 8866 w 10533"/>
              <a:gd name="connsiteY2" fmla="*/ 142 h 10142"/>
              <a:gd name="connsiteX3" fmla="*/ 10533 w 10533"/>
              <a:gd name="connsiteY3" fmla="*/ 5142 h 10142"/>
              <a:gd name="connsiteX4" fmla="*/ 8866 w 10533"/>
              <a:gd name="connsiteY4" fmla="*/ 10142 h 10142"/>
              <a:gd name="connsiteX5" fmla="*/ 46 w 10533"/>
              <a:gd name="connsiteY5" fmla="*/ 9953 h 10142"/>
              <a:gd name="connsiteX6" fmla="*/ 533 w 10533"/>
              <a:gd name="connsiteY6" fmla="*/ 5142 h 10142"/>
              <a:gd name="connsiteX0" fmla="*/ 461 w 10533"/>
              <a:gd name="connsiteY0" fmla="*/ 5030 h 10142"/>
              <a:gd name="connsiteX1" fmla="*/ 0 w 10533"/>
              <a:gd name="connsiteY1" fmla="*/ 0 h 10142"/>
              <a:gd name="connsiteX2" fmla="*/ 8866 w 10533"/>
              <a:gd name="connsiteY2" fmla="*/ 142 h 10142"/>
              <a:gd name="connsiteX3" fmla="*/ 10533 w 10533"/>
              <a:gd name="connsiteY3" fmla="*/ 5142 h 10142"/>
              <a:gd name="connsiteX4" fmla="*/ 8866 w 10533"/>
              <a:gd name="connsiteY4" fmla="*/ 10142 h 10142"/>
              <a:gd name="connsiteX5" fmla="*/ 46 w 10533"/>
              <a:gd name="connsiteY5" fmla="*/ 9953 h 10142"/>
              <a:gd name="connsiteX6" fmla="*/ 461 w 10533"/>
              <a:gd name="connsiteY6" fmla="*/ 5030 h 10142"/>
              <a:gd name="connsiteX0" fmla="*/ 461 w 10368"/>
              <a:gd name="connsiteY0" fmla="*/ 5030 h 10142"/>
              <a:gd name="connsiteX1" fmla="*/ 0 w 10368"/>
              <a:gd name="connsiteY1" fmla="*/ 0 h 10142"/>
              <a:gd name="connsiteX2" fmla="*/ 8866 w 10368"/>
              <a:gd name="connsiteY2" fmla="*/ 142 h 10142"/>
              <a:gd name="connsiteX3" fmla="*/ 10368 w 10368"/>
              <a:gd name="connsiteY3" fmla="*/ 5142 h 10142"/>
              <a:gd name="connsiteX4" fmla="*/ 8866 w 10368"/>
              <a:gd name="connsiteY4" fmla="*/ 10142 h 10142"/>
              <a:gd name="connsiteX5" fmla="*/ 46 w 10368"/>
              <a:gd name="connsiteY5" fmla="*/ 9953 h 10142"/>
              <a:gd name="connsiteX6" fmla="*/ 461 w 10368"/>
              <a:gd name="connsiteY6" fmla="*/ 5030 h 10142"/>
              <a:gd name="connsiteX0" fmla="*/ 383 w 10368"/>
              <a:gd name="connsiteY0" fmla="*/ 4946 h 10142"/>
              <a:gd name="connsiteX1" fmla="*/ 0 w 10368"/>
              <a:gd name="connsiteY1" fmla="*/ 0 h 10142"/>
              <a:gd name="connsiteX2" fmla="*/ 8866 w 10368"/>
              <a:gd name="connsiteY2" fmla="*/ 142 h 10142"/>
              <a:gd name="connsiteX3" fmla="*/ 10368 w 10368"/>
              <a:gd name="connsiteY3" fmla="*/ 5142 h 10142"/>
              <a:gd name="connsiteX4" fmla="*/ 8866 w 10368"/>
              <a:gd name="connsiteY4" fmla="*/ 10142 h 10142"/>
              <a:gd name="connsiteX5" fmla="*/ 46 w 10368"/>
              <a:gd name="connsiteY5" fmla="*/ 9953 h 10142"/>
              <a:gd name="connsiteX6" fmla="*/ 383 w 10368"/>
              <a:gd name="connsiteY6" fmla="*/ 4946 h 10142"/>
              <a:gd name="connsiteX0" fmla="*/ 383 w 10368"/>
              <a:gd name="connsiteY0" fmla="*/ 4946 h 10142"/>
              <a:gd name="connsiteX1" fmla="*/ 0 w 10368"/>
              <a:gd name="connsiteY1" fmla="*/ 0 h 10142"/>
              <a:gd name="connsiteX2" fmla="*/ 8866 w 10368"/>
              <a:gd name="connsiteY2" fmla="*/ 142 h 10142"/>
              <a:gd name="connsiteX3" fmla="*/ 10368 w 10368"/>
              <a:gd name="connsiteY3" fmla="*/ 5142 h 10142"/>
              <a:gd name="connsiteX4" fmla="*/ 8866 w 10368"/>
              <a:gd name="connsiteY4" fmla="*/ 10142 h 10142"/>
              <a:gd name="connsiteX5" fmla="*/ 46 w 10368"/>
              <a:gd name="connsiteY5" fmla="*/ 9953 h 10142"/>
              <a:gd name="connsiteX6" fmla="*/ 383 w 10368"/>
              <a:gd name="connsiteY6" fmla="*/ 4946 h 10142"/>
              <a:gd name="connsiteX0" fmla="*/ 383 w 10368"/>
              <a:gd name="connsiteY0" fmla="*/ 4946 h 10163"/>
              <a:gd name="connsiteX1" fmla="*/ 0 w 10368"/>
              <a:gd name="connsiteY1" fmla="*/ 0 h 10163"/>
              <a:gd name="connsiteX2" fmla="*/ 8866 w 10368"/>
              <a:gd name="connsiteY2" fmla="*/ 142 h 10163"/>
              <a:gd name="connsiteX3" fmla="*/ 10368 w 10368"/>
              <a:gd name="connsiteY3" fmla="*/ 5142 h 10163"/>
              <a:gd name="connsiteX4" fmla="*/ 8866 w 10368"/>
              <a:gd name="connsiteY4" fmla="*/ 10142 h 10163"/>
              <a:gd name="connsiteX5" fmla="*/ 46 w 10368"/>
              <a:gd name="connsiteY5" fmla="*/ 10163 h 10163"/>
              <a:gd name="connsiteX6" fmla="*/ 383 w 10368"/>
              <a:gd name="connsiteY6" fmla="*/ 4946 h 1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8" h="10163">
                <a:moveTo>
                  <a:pt x="383" y="4946"/>
                </a:moveTo>
                <a:cubicBezTo>
                  <a:pt x="222" y="3232"/>
                  <a:pt x="161" y="1714"/>
                  <a:pt x="0" y="0"/>
                </a:cubicBezTo>
                <a:lnTo>
                  <a:pt x="8866" y="142"/>
                </a:lnTo>
                <a:cubicBezTo>
                  <a:pt x="9787" y="142"/>
                  <a:pt x="10368" y="2381"/>
                  <a:pt x="10368" y="5142"/>
                </a:cubicBezTo>
                <a:cubicBezTo>
                  <a:pt x="10368" y="7903"/>
                  <a:pt x="9787" y="10142"/>
                  <a:pt x="8866" y="10142"/>
                </a:cubicBezTo>
                <a:lnTo>
                  <a:pt x="46" y="10163"/>
                </a:lnTo>
                <a:cubicBezTo>
                  <a:pt x="208" y="8559"/>
                  <a:pt x="275" y="6844"/>
                  <a:pt x="383" y="4946"/>
                </a:cubicBezTo>
                <a:close/>
              </a:path>
            </a:pathLst>
          </a:custGeom>
          <a:solidFill>
            <a:schemeClr val="accent6">
              <a:lumMod val="40000"/>
              <a:lumOff val="60000"/>
            </a:schemeClr>
          </a:solidFill>
          <a:ln>
            <a:noFill/>
          </a:ln>
          <a:effectLst>
            <a:outerShdw blurRad="76200" dir="13500000" sy="23000" kx="1200000" algn="br" rotWithShape="0">
              <a:prstClr val="black">
                <a:alpha val="20000"/>
              </a:prstClr>
            </a:outerShdw>
          </a:effectLst>
          <a:scene3d>
            <a:camera prst="perspectiveLeft"/>
            <a:lightRig rig="threePt" dir="t"/>
          </a:scene3d>
          <a:sp3d extrusionH="698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3" name="Rectangle 62">
            <a:extLst>
              <a:ext uri="{FF2B5EF4-FFF2-40B4-BE49-F238E27FC236}">
                <a16:creationId xmlns:a16="http://schemas.microsoft.com/office/drawing/2014/main" xmlns="" id="{F14C612C-08B2-4353-BDB9-B86D5CF26759}"/>
              </a:ext>
            </a:extLst>
          </p:cNvPr>
          <p:cNvSpPr/>
          <p:nvPr/>
        </p:nvSpPr>
        <p:spPr>
          <a:xfrm flipH="1">
            <a:off x="581883" y="6225624"/>
            <a:ext cx="4134257" cy="400110"/>
          </a:xfrm>
          <a:prstGeom prst="rect">
            <a:avLst/>
          </a:prstGeom>
        </p:spPr>
        <p:txBody>
          <a:bodyPr wrap="square">
            <a:spAutoFit/>
          </a:bodyPr>
          <a:lstStyle/>
          <a:p>
            <a:pPr algn="just" rtl="1"/>
            <a:r>
              <a:rPr lang="ar-SA" sz="2000" dirty="0" smtClean="0">
                <a:latin typeface="Dubai" panose="020B0503030403030204" pitchFamily="34" charset="-78"/>
                <a:ea typeface="Adobe Fan Heiti Std B" panose="020B0700000000000000" pitchFamily="34" charset="-128"/>
                <a:cs typeface="Dubai" panose="020B0503030403030204" pitchFamily="34" charset="-78"/>
              </a:rPr>
              <a:t>طرق توليد الأفكار</a:t>
            </a:r>
            <a:endParaRPr lang="ar-SA" sz="2000" dirty="0">
              <a:latin typeface="Dubai" panose="020B0503030403030204" pitchFamily="34" charset="-78"/>
              <a:ea typeface="Adobe Fan Heiti Std B" panose="020B0700000000000000" pitchFamily="34" charset="-128"/>
              <a:cs typeface="Dubai" panose="020B0503030403030204" pitchFamily="34" charset="-78"/>
            </a:endParaRPr>
          </a:p>
        </p:txBody>
      </p:sp>
    </p:spTree>
    <p:extLst>
      <p:ext uri="{BB962C8B-B14F-4D97-AF65-F5344CB8AC3E}">
        <p14:creationId xmlns:p14="http://schemas.microsoft.com/office/powerpoint/2010/main" xmlns="" val="4478351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569767" y="222808"/>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69830" y="222807"/>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63194" y="236661"/>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13102" y="208972"/>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401493" y="208953"/>
            <a:ext cx="704398"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29</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899733" y="0"/>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314162" y="235134"/>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1031014" y="231140"/>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27</a:t>
            </a:r>
            <a:endParaRPr lang="ar-SA" sz="2400" b="1" dirty="0">
              <a:solidFill>
                <a:schemeClr val="bg1"/>
              </a:solidFill>
              <a:effectLst>
                <a:outerShdw blurRad="38100" dist="38100" dir="2700000" algn="tl">
                  <a:srgbClr val="000000">
                    <a:alpha val="43137"/>
                  </a:srgbClr>
                </a:outerShdw>
              </a:effectLst>
            </a:endParaRPr>
          </a:p>
        </p:txBody>
      </p:sp>
      <p:grpSp>
        <p:nvGrpSpPr>
          <p:cNvPr id="3"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27"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8"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34" name="Title 1">
            <a:extLst>
              <a:ext uri="{FF2B5EF4-FFF2-40B4-BE49-F238E27FC236}">
                <a16:creationId xmlns:a16="http://schemas.microsoft.com/office/drawing/2014/main" xmlns="" id="{F8DAE083-925B-4A57-9207-FF37EF273BB8}"/>
              </a:ext>
            </a:extLst>
          </p:cNvPr>
          <p:cNvSpPr txBox="1">
            <a:spLocks/>
          </p:cNvSpPr>
          <p:nvPr/>
        </p:nvSpPr>
        <p:spPr bwMode="auto">
          <a:xfrm>
            <a:off x="6575140" y="178651"/>
            <a:ext cx="4502279"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rtl="1"/>
            <a:r>
              <a:rPr lang="ar-SA" sz="3200" dirty="0" smtClean="0">
                <a:solidFill>
                  <a:schemeClr val="tx1"/>
                </a:solidFill>
                <a:effectLst>
                  <a:outerShdw blurRad="38100" dist="38100" dir="2700000" algn="tl">
                    <a:srgbClr val="000000">
                      <a:alpha val="43137"/>
                    </a:srgbClr>
                  </a:outerShdw>
                </a:effectLst>
                <a:cs typeface="AL-Mohanad Bold"/>
              </a:rPr>
              <a:t>طرق توليد الأفكار</a:t>
            </a:r>
            <a:endParaRPr lang="ar-DZ" sz="3200" dirty="0" smtClean="0">
              <a:solidFill>
                <a:schemeClr val="tx1"/>
              </a:solidFill>
              <a:effectLst>
                <a:outerShdw blurRad="38100" dist="38100" dir="2700000" algn="tl">
                  <a:srgbClr val="000000">
                    <a:alpha val="43137"/>
                  </a:srgbClr>
                </a:outerShdw>
              </a:effectLst>
              <a:cs typeface="AL-Mohanad Bold"/>
            </a:endParaRPr>
          </a:p>
        </p:txBody>
      </p:sp>
      <p:pic>
        <p:nvPicPr>
          <p:cNvPr id="19458" name="Picture 2" descr="21 قالب خريطة ذهنية رائع لمساعدتك على عرض أفكارك مرئيًا - Venngage Blog"/>
          <p:cNvPicPr>
            <a:picLocks noChangeAspect="1" noChangeArrowheads="1"/>
          </p:cNvPicPr>
          <p:nvPr/>
        </p:nvPicPr>
        <p:blipFill>
          <a:blip r:embed="rId2" cstate="print"/>
          <a:srcRect/>
          <a:stretch>
            <a:fillRect/>
          </a:stretch>
        </p:blipFill>
        <p:spPr bwMode="auto">
          <a:xfrm>
            <a:off x="2247611" y="651165"/>
            <a:ext cx="6667500" cy="6206836"/>
          </a:xfrm>
          <a:prstGeom prst="rect">
            <a:avLst/>
          </a:prstGeom>
          <a:noFill/>
        </p:spPr>
      </p:pic>
      <p:sp>
        <p:nvSpPr>
          <p:cNvPr id="32" name="Title 1"/>
          <p:cNvSpPr txBox="1">
            <a:spLocks/>
          </p:cNvSpPr>
          <p:nvPr/>
        </p:nvSpPr>
        <p:spPr>
          <a:xfrm>
            <a:off x="5749636" y="512618"/>
            <a:ext cx="5746124" cy="581892"/>
          </a:xfrm>
          <a:prstGeom prst="rect">
            <a:avLst/>
          </a:prstGeom>
          <a:noFill/>
        </p:spPr>
        <p:txBody>
          <a:bodyPr>
            <a:noAutofit/>
          </a:bodyPr>
          <a:lstStyle/>
          <a:p>
            <a:pPr marL="0" marR="0" lvl="0" indent="0" algn="ctr" defTabSz="914400" rtl="1" eaLnBrk="0" fontAlgn="base" latinLnBrk="0" hangingPunct="0">
              <a:lnSpc>
                <a:spcPct val="90000"/>
              </a:lnSpc>
              <a:spcBef>
                <a:spcPct val="0"/>
              </a:spcBef>
              <a:spcAft>
                <a:spcPct val="0"/>
              </a:spcAft>
              <a:buClrTx/>
              <a:buSzTx/>
              <a:buFontTx/>
              <a:buNone/>
              <a:tabLst/>
              <a:defRPr/>
            </a:pPr>
            <a:r>
              <a:rPr kumimoji="0" lang="ar-SA" sz="40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AL-Mohanad Bold"/>
              </a:rPr>
              <a:t>5/</a:t>
            </a:r>
            <a:r>
              <a:rPr kumimoji="0" lang="ar-SA" sz="40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cs typeface="AL-Mohanad Bold"/>
                <a:sym typeface="Roboto"/>
              </a:rPr>
              <a:t>الإبداع من خلال الخرائط</a:t>
            </a:r>
            <a:r>
              <a:rPr kumimoji="0" lang="ar-SA" sz="4000" b="1" i="0" u="none" strike="noStrike" kern="1200" cap="all" normalizeH="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cs typeface="AL-Mohanad Bold"/>
                <a:sym typeface="Roboto"/>
              </a:rPr>
              <a:t> الذهنية</a:t>
            </a:r>
            <a:endParaRPr kumimoji="0" lang="ar-SA" sz="4000" b="1" i="0" u="none" strike="noStrike" kern="1200" cap="all"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cs typeface="AL-Mohanad Bold"/>
              <a:sym typeface="Roboto"/>
            </a:endParaRPr>
          </a:p>
        </p:txBody>
      </p:sp>
    </p:spTree>
    <p:extLst>
      <p:ext uri="{BB962C8B-B14F-4D97-AF65-F5344CB8AC3E}">
        <p14:creationId xmlns:p14="http://schemas.microsoft.com/office/powerpoint/2010/main" xmlns="" val="221368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strVal val="#ppt_w*0.05"/>
                                          </p:val>
                                        </p:tav>
                                        <p:tav tm="100000">
                                          <p:val>
                                            <p:strVal val="#ppt_w"/>
                                          </p:val>
                                        </p:tav>
                                      </p:tavLst>
                                    </p:anim>
                                    <p:anim calcmode="lin" valueType="num">
                                      <p:cBhvr>
                                        <p:cTn id="8" dur="500" fill="hold"/>
                                        <p:tgtEl>
                                          <p:spTgt spid="32"/>
                                        </p:tgtEl>
                                        <p:attrNameLst>
                                          <p:attrName>ppt_h</p:attrName>
                                        </p:attrNameLst>
                                      </p:cBhvr>
                                      <p:tavLst>
                                        <p:tav tm="0">
                                          <p:val>
                                            <p:strVal val="#ppt_h"/>
                                          </p:val>
                                        </p:tav>
                                        <p:tav tm="100000">
                                          <p:val>
                                            <p:strVal val="#ppt_h"/>
                                          </p:val>
                                        </p:tav>
                                      </p:tavLst>
                                    </p:anim>
                                    <p:anim calcmode="lin" valueType="num">
                                      <p:cBhvr>
                                        <p:cTn id="9" dur="500" fill="hold"/>
                                        <p:tgtEl>
                                          <p:spTgt spid="32"/>
                                        </p:tgtEl>
                                        <p:attrNameLst>
                                          <p:attrName>ppt_x</p:attrName>
                                        </p:attrNameLst>
                                      </p:cBhvr>
                                      <p:tavLst>
                                        <p:tav tm="0">
                                          <p:val>
                                            <p:strVal val="#ppt_x-.2"/>
                                          </p:val>
                                        </p:tav>
                                        <p:tav tm="100000">
                                          <p:val>
                                            <p:strVal val="#ppt_x"/>
                                          </p:val>
                                        </p:tav>
                                      </p:tavLst>
                                    </p:anim>
                                    <p:anim calcmode="lin" valueType="num">
                                      <p:cBhvr>
                                        <p:cTn id="10" dur="500" fill="hold"/>
                                        <p:tgtEl>
                                          <p:spTgt spid="32"/>
                                        </p:tgtEl>
                                        <p:attrNameLst>
                                          <p:attrName>ppt_y</p:attrName>
                                        </p:attrNameLst>
                                      </p:cBhvr>
                                      <p:tavLst>
                                        <p:tav tm="0">
                                          <p:val>
                                            <p:strVal val="#ppt_y"/>
                                          </p:val>
                                        </p:tav>
                                        <p:tav tm="100000">
                                          <p:val>
                                            <p:strVal val="#ppt_y"/>
                                          </p:val>
                                        </p:tav>
                                      </p:tavLst>
                                    </p:anim>
                                    <p:animEffect transition="in" filter="fade">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569767" y="222808"/>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69830" y="222807"/>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63194" y="236661"/>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13102" y="208972"/>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401493" y="208953"/>
            <a:ext cx="704398"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30</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899733" y="0"/>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314162" y="235134"/>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1031014" y="231140"/>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28</a:t>
            </a:r>
            <a:endParaRPr lang="ar-SA" sz="2400" b="1" dirty="0">
              <a:solidFill>
                <a:schemeClr val="bg1"/>
              </a:solidFill>
              <a:effectLst>
                <a:outerShdw blurRad="38100" dist="38100" dir="2700000" algn="tl">
                  <a:srgbClr val="000000">
                    <a:alpha val="43137"/>
                  </a:srgbClr>
                </a:outerShdw>
              </a:effectLst>
            </a:endParaRPr>
          </a:p>
        </p:txBody>
      </p:sp>
      <p:grpSp>
        <p:nvGrpSpPr>
          <p:cNvPr id="2"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27"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8"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34" name="Title 1">
            <a:extLst>
              <a:ext uri="{FF2B5EF4-FFF2-40B4-BE49-F238E27FC236}">
                <a16:creationId xmlns:a16="http://schemas.microsoft.com/office/drawing/2014/main" xmlns="" id="{F8DAE083-925B-4A57-9207-FF37EF273BB8}"/>
              </a:ext>
            </a:extLst>
          </p:cNvPr>
          <p:cNvSpPr txBox="1">
            <a:spLocks/>
          </p:cNvSpPr>
          <p:nvPr/>
        </p:nvSpPr>
        <p:spPr bwMode="auto">
          <a:xfrm>
            <a:off x="6575140" y="178651"/>
            <a:ext cx="4502279"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rtl="1"/>
            <a:r>
              <a:rPr lang="ar-SA" sz="3200" dirty="0" smtClean="0">
                <a:solidFill>
                  <a:schemeClr val="tx1"/>
                </a:solidFill>
                <a:effectLst>
                  <a:outerShdw blurRad="38100" dist="38100" dir="2700000" algn="tl">
                    <a:srgbClr val="000000">
                      <a:alpha val="43137"/>
                    </a:srgbClr>
                  </a:outerShdw>
                </a:effectLst>
                <a:cs typeface="AL-Mohanad Bold"/>
              </a:rPr>
              <a:t>طرق توليد الأفكار</a:t>
            </a:r>
            <a:endParaRPr lang="ar-DZ" sz="3200" dirty="0" smtClean="0">
              <a:solidFill>
                <a:schemeClr val="tx1"/>
              </a:solidFill>
              <a:effectLst>
                <a:outerShdw blurRad="38100" dist="38100" dir="2700000" algn="tl">
                  <a:srgbClr val="000000">
                    <a:alpha val="43137"/>
                  </a:srgbClr>
                </a:outerShdw>
              </a:effectLst>
              <a:cs typeface="AL-Mohanad Bold"/>
            </a:endParaRPr>
          </a:p>
        </p:txBody>
      </p:sp>
      <p:sp>
        <p:nvSpPr>
          <p:cNvPr id="32" name="Title 1"/>
          <p:cNvSpPr txBox="1">
            <a:spLocks/>
          </p:cNvSpPr>
          <p:nvPr/>
        </p:nvSpPr>
        <p:spPr>
          <a:xfrm>
            <a:off x="5749636" y="512618"/>
            <a:ext cx="5746124" cy="581892"/>
          </a:xfrm>
          <a:prstGeom prst="rect">
            <a:avLst/>
          </a:prstGeom>
          <a:noFill/>
        </p:spPr>
        <p:txBody>
          <a:bodyPr>
            <a:noAutofit/>
          </a:bodyPr>
          <a:lstStyle/>
          <a:p>
            <a:pPr marL="0" marR="0" lvl="0" indent="0" algn="ctr" defTabSz="914400" rtl="1" eaLnBrk="0" fontAlgn="base" latinLnBrk="0" hangingPunct="0">
              <a:lnSpc>
                <a:spcPct val="90000"/>
              </a:lnSpc>
              <a:spcBef>
                <a:spcPct val="0"/>
              </a:spcBef>
              <a:spcAft>
                <a:spcPct val="0"/>
              </a:spcAft>
              <a:buClrTx/>
              <a:buSzTx/>
              <a:buFontTx/>
              <a:buNone/>
              <a:tabLst/>
              <a:defRPr/>
            </a:pPr>
            <a:r>
              <a:rPr kumimoji="0" lang="ar-SA" sz="40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AL-Mohanad Bold"/>
              </a:rPr>
              <a:t>6/</a:t>
            </a:r>
            <a:r>
              <a:rPr kumimoji="0" lang="ar-SA" sz="40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cs typeface="AL-Mohanad Bold"/>
                <a:sym typeface="Roboto"/>
              </a:rPr>
              <a:t>الإبداع من خلال أسلوب</a:t>
            </a:r>
            <a:r>
              <a:rPr kumimoji="0" lang="ar-SA" sz="4000" b="1" i="0" u="none" strike="noStrike" kern="1200" cap="all" normalizeH="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cs typeface="AL-Mohanad Bold"/>
                <a:sym typeface="Roboto"/>
              </a:rPr>
              <a:t> الإبداع بالدمج</a:t>
            </a:r>
            <a:endParaRPr kumimoji="0" lang="ar-SA" sz="4000" b="1" i="0" u="none" strike="noStrike" kern="1200" cap="all"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cs typeface="AL-Mohanad Bold"/>
              <a:sym typeface="Roboto"/>
            </a:endParaRPr>
          </a:p>
        </p:txBody>
      </p:sp>
      <p:sp>
        <p:nvSpPr>
          <p:cNvPr id="17" name="Content Placeholder 2"/>
          <p:cNvSpPr txBox="1">
            <a:spLocks/>
          </p:cNvSpPr>
          <p:nvPr/>
        </p:nvSpPr>
        <p:spPr>
          <a:xfrm>
            <a:off x="3643745" y="1246522"/>
            <a:ext cx="8077199" cy="4547992"/>
          </a:xfrm>
          <a:prstGeom prst="rect">
            <a:avLst/>
          </a:prstGeom>
        </p:spPr>
        <p:txBody>
          <a:bodyPr>
            <a:noAutofit/>
          </a:bodyPr>
          <a:lstStyle/>
          <a:p>
            <a:pPr marL="228600" marR="0" lvl="0" indent="-228600" algn="just" defTabSz="914400" rtl="1" eaLnBrk="0" fontAlgn="base" latinLnBrk="0" hangingPunct="0">
              <a:spcBef>
                <a:spcPts val="0"/>
              </a:spcBef>
              <a:spcAft>
                <a:spcPct val="0"/>
              </a:spcAft>
              <a:buClrTx/>
              <a:buSzTx/>
              <a:buFont typeface="Arial" panose="020B0604020202020204" pitchFamily="34" charset="0"/>
              <a:buChar char="•"/>
              <a:tabLst/>
              <a:defRPr/>
            </a:pPr>
            <a:r>
              <a:rPr kumimoji="0" lang="ar-SA" sz="3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cs typeface="AL-Mohanad Bold"/>
              </a:rPr>
              <a:t>يتم الدمج بين كلمتين أو فكرتين سابقتين</a:t>
            </a:r>
          </a:p>
          <a:p>
            <a:pPr marL="228600" marR="0" lvl="0" indent="-228600" algn="just" defTabSz="914400" rtl="1" eaLnBrk="0" fontAlgn="base" latinLnBrk="0" hangingPunct="0">
              <a:spcBef>
                <a:spcPts val="0"/>
              </a:spcBef>
              <a:spcAft>
                <a:spcPct val="0"/>
              </a:spcAft>
              <a:buClrTx/>
              <a:buSzTx/>
              <a:buFont typeface="Arial" panose="020B0604020202020204" pitchFamily="34" charset="0"/>
              <a:buChar char="•"/>
              <a:tabLst/>
              <a:defRPr/>
            </a:pPr>
            <a:r>
              <a:rPr kumimoji="0" lang="ar-SA" sz="3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cs typeface="AL-Mohanad Bold"/>
              </a:rPr>
              <a:t>تكون النتيجة أننا سنجد أفكارا جديدة تنتج من دمج الكلمتين أو الفكرتين لم نفكر فيها من </a:t>
            </a:r>
            <a:r>
              <a:rPr kumimoji="0" lang="ar-SA" sz="3600" b="1"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cs typeface="AL-Mohanad Bold"/>
              </a:rPr>
              <a:t>قبل .</a:t>
            </a:r>
            <a:endParaRPr kumimoji="0" lang="ar-SA" sz="3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cs typeface="AL-Mohanad Bold"/>
            </a:endParaRPr>
          </a:p>
          <a:p>
            <a:pPr marL="228600" marR="0" lvl="0" indent="-228600" algn="just" defTabSz="914400" rtl="1" eaLnBrk="0" fontAlgn="base" latinLnBrk="0" hangingPunct="0">
              <a:spcBef>
                <a:spcPts val="0"/>
              </a:spcBef>
              <a:spcAft>
                <a:spcPct val="0"/>
              </a:spcAft>
              <a:buClrTx/>
              <a:buSzTx/>
              <a:buFont typeface="Arial" panose="020B0604020202020204" pitchFamily="34" charset="0"/>
              <a:buChar char="•"/>
              <a:tabLst/>
              <a:defRPr/>
            </a:pPr>
            <a:r>
              <a:rPr kumimoji="0" lang="ar-SA" sz="3600" b="1" i="0" u="none" strike="noStrike" kern="1200" cap="none" spc="0" normalizeH="0" baseline="0" noProof="0" dirty="0" err="1" smtClean="0">
                <a:ln>
                  <a:noFill/>
                </a:ln>
                <a:solidFill>
                  <a:srgbClr val="0070C0"/>
                </a:solidFill>
                <a:effectLst>
                  <a:outerShdw blurRad="38100" dist="38100" dir="2700000" algn="tl">
                    <a:srgbClr val="000000">
                      <a:alpha val="43137"/>
                    </a:srgbClr>
                  </a:outerShdw>
                </a:effectLst>
                <a:uLnTx/>
                <a:uFillTx/>
                <a:latin typeface="+mn-lt"/>
                <a:cs typeface="AL-Mohanad Bold"/>
              </a:rPr>
              <a:t>تدريب </a:t>
            </a:r>
            <a:r>
              <a:rPr kumimoji="0" lang="ar-SA"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mn-lt"/>
                <a:cs typeface="AL-Mohanad Bold"/>
              </a:rPr>
              <a:t>:- ما هي الأفكار الإبداعية بعد </a:t>
            </a:r>
            <a:r>
              <a:rPr kumimoji="0" lang="ar-SA" sz="3600" b="1" i="0" u="none" strike="noStrike" kern="1200" cap="none" spc="0" normalizeH="0" baseline="0" noProof="0" dirty="0" err="1" smtClean="0">
                <a:ln>
                  <a:noFill/>
                </a:ln>
                <a:solidFill>
                  <a:srgbClr val="0070C0"/>
                </a:solidFill>
                <a:effectLst>
                  <a:outerShdw blurRad="38100" dist="38100" dir="2700000" algn="tl">
                    <a:srgbClr val="000000">
                      <a:alpha val="43137"/>
                    </a:srgbClr>
                  </a:outerShdw>
                </a:effectLst>
                <a:uLnTx/>
                <a:uFillTx/>
                <a:latin typeface="+mn-lt"/>
                <a:cs typeface="AL-Mohanad Bold"/>
              </a:rPr>
              <a:t>دمج :-</a:t>
            </a:r>
            <a:endParaRPr kumimoji="0" lang="ar-SA"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mn-lt"/>
              <a:cs typeface="AL-Mohanad Bold"/>
            </a:endParaRPr>
          </a:p>
          <a:p>
            <a:pPr marL="228600" marR="0" lvl="0" indent="-228600" algn="just" defTabSz="914400" rtl="1" eaLnBrk="0" fontAlgn="base" latinLnBrk="0" hangingPunct="0">
              <a:spcBef>
                <a:spcPts val="0"/>
              </a:spcBef>
              <a:spcAft>
                <a:spcPct val="0"/>
              </a:spcAft>
              <a:buClrTx/>
              <a:buSzTx/>
              <a:buFont typeface="Arial" panose="020B0604020202020204" pitchFamily="34" charset="0"/>
              <a:buChar char="•"/>
              <a:tabLst/>
              <a:defRPr/>
            </a:pPr>
            <a:r>
              <a:rPr kumimoji="0" lang="ar-SA"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mn-lt"/>
                <a:cs typeface="AL-Mohanad Bold"/>
              </a:rPr>
              <a:t>الطاولة </a:t>
            </a:r>
            <a:r>
              <a:rPr kumimoji="0" lang="ar-SA" sz="3600" b="1" i="0" u="none" strike="noStrike" kern="1200" cap="none" spc="0" normalizeH="0" baseline="0" noProof="0" dirty="0" err="1" smtClean="0">
                <a:ln>
                  <a:noFill/>
                </a:ln>
                <a:solidFill>
                  <a:srgbClr val="0070C0"/>
                </a:solidFill>
                <a:effectLst>
                  <a:outerShdw blurRad="38100" dist="38100" dir="2700000" algn="tl">
                    <a:srgbClr val="000000">
                      <a:alpha val="43137"/>
                    </a:srgbClr>
                  </a:outerShdw>
                </a:effectLst>
                <a:uLnTx/>
                <a:uFillTx/>
                <a:latin typeface="+mn-lt"/>
                <a:cs typeface="AL-Mohanad Bold"/>
              </a:rPr>
              <a:t>والساعة .</a:t>
            </a:r>
            <a:endParaRPr kumimoji="0" lang="ar-SA"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mn-lt"/>
              <a:cs typeface="AL-Mohanad Bold"/>
            </a:endParaRPr>
          </a:p>
          <a:p>
            <a:pPr marL="228600" marR="0" lvl="0" indent="-228600" algn="just" defTabSz="914400" rtl="1" eaLnBrk="0" fontAlgn="base" latinLnBrk="0" hangingPunct="0">
              <a:spcBef>
                <a:spcPts val="0"/>
              </a:spcBef>
              <a:spcAft>
                <a:spcPct val="0"/>
              </a:spcAft>
              <a:buClrTx/>
              <a:buSzTx/>
              <a:buFont typeface="Arial" panose="020B0604020202020204" pitchFamily="34" charset="0"/>
              <a:buChar char="•"/>
              <a:tabLst/>
              <a:defRPr/>
            </a:pPr>
            <a:r>
              <a:rPr kumimoji="0" lang="ar-SA"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mn-lt"/>
                <a:cs typeface="AL-Mohanad Bold"/>
              </a:rPr>
              <a:t>المطعم </a:t>
            </a:r>
            <a:r>
              <a:rPr kumimoji="0" lang="ar-SA" sz="3600" b="1" i="0" u="none" strike="noStrike" kern="1200" cap="none" spc="0" normalizeH="0" baseline="0" noProof="0" dirty="0" err="1" smtClean="0">
                <a:ln>
                  <a:noFill/>
                </a:ln>
                <a:solidFill>
                  <a:srgbClr val="0070C0"/>
                </a:solidFill>
                <a:effectLst>
                  <a:outerShdw blurRad="38100" dist="38100" dir="2700000" algn="tl">
                    <a:srgbClr val="000000">
                      <a:alpha val="43137"/>
                    </a:srgbClr>
                  </a:outerShdw>
                </a:effectLst>
                <a:uLnTx/>
                <a:uFillTx/>
                <a:latin typeface="+mn-lt"/>
                <a:cs typeface="AL-Mohanad Bold"/>
              </a:rPr>
              <a:t>والسيارة .</a:t>
            </a:r>
            <a:endParaRPr kumimoji="0" lang="ar-SA"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mn-lt"/>
              <a:cs typeface="AL-Mohanad Bold"/>
            </a:endParaRPr>
          </a:p>
        </p:txBody>
      </p:sp>
      <p:pic>
        <p:nvPicPr>
          <p:cNvPr id="97282" name="Picture 2" descr="ترفيه وتسلية: فنان يجمع بين الابداع والفكاهة في دمج الصور"/>
          <p:cNvPicPr>
            <a:picLocks noChangeAspect="1" noChangeArrowheads="1"/>
          </p:cNvPicPr>
          <p:nvPr/>
        </p:nvPicPr>
        <p:blipFill>
          <a:blip r:embed="rId2" cstate="print"/>
          <a:srcRect/>
          <a:stretch>
            <a:fillRect/>
          </a:stretch>
        </p:blipFill>
        <p:spPr bwMode="auto">
          <a:xfrm>
            <a:off x="221672" y="1787235"/>
            <a:ext cx="3435928" cy="4121727"/>
          </a:xfrm>
          <a:prstGeom prst="rect">
            <a:avLst/>
          </a:prstGeom>
          <a:noFill/>
        </p:spPr>
      </p:pic>
    </p:spTree>
    <p:extLst>
      <p:ext uri="{BB962C8B-B14F-4D97-AF65-F5344CB8AC3E}">
        <p14:creationId xmlns:p14="http://schemas.microsoft.com/office/powerpoint/2010/main" xmlns="" val="221368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strVal val="#ppt_w*0.05"/>
                                          </p:val>
                                        </p:tav>
                                        <p:tav tm="100000">
                                          <p:val>
                                            <p:strVal val="#ppt_w"/>
                                          </p:val>
                                        </p:tav>
                                      </p:tavLst>
                                    </p:anim>
                                    <p:anim calcmode="lin" valueType="num">
                                      <p:cBhvr>
                                        <p:cTn id="8" dur="500" fill="hold"/>
                                        <p:tgtEl>
                                          <p:spTgt spid="32"/>
                                        </p:tgtEl>
                                        <p:attrNameLst>
                                          <p:attrName>ppt_h</p:attrName>
                                        </p:attrNameLst>
                                      </p:cBhvr>
                                      <p:tavLst>
                                        <p:tav tm="0">
                                          <p:val>
                                            <p:strVal val="#ppt_h"/>
                                          </p:val>
                                        </p:tav>
                                        <p:tav tm="100000">
                                          <p:val>
                                            <p:strVal val="#ppt_h"/>
                                          </p:val>
                                        </p:tav>
                                      </p:tavLst>
                                    </p:anim>
                                    <p:anim calcmode="lin" valueType="num">
                                      <p:cBhvr>
                                        <p:cTn id="9" dur="500" fill="hold"/>
                                        <p:tgtEl>
                                          <p:spTgt spid="32"/>
                                        </p:tgtEl>
                                        <p:attrNameLst>
                                          <p:attrName>ppt_x</p:attrName>
                                        </p:attrNameLst>
                                      </p:cBhvr>
                                      <p:tavLst>
                                        <p:tav tm="0">
                                          <p:val>
                                            <p:strVal val="#ppt_x-.2"/>
                                          </p:val>
                                        </p:tav>
                                        <p:tav tm="100000">
                                          <p:val>
                                            <p:strVal val="#ppt_x"/>
                                          </p:val>
                                        </p:tav>
                                      </p:tavLst>
                                    </p:anim>
                                    <p:anim calcmode="lin" valueType="num">
                                      <p:cBhvr>
                                        <p:cTn id="10" dur="500" fill="hold"/>
                                        <p:tgtEl>
                                          <p:spTgt spid="32"/>
                                        </p:tgtEl>
                                        <p:attrNameLst>
                                          <p:attrName>ppt_y</p:attrName>
                                        </p:attrNameLst>
                                      </p:cBhvr>
                                      <p:tavLst>
                                        <p:tav tm="0">
                                          <p:val>
                                            <p:strVal val="#ppt_y"/>
                                          </p:val>
                                        </p:tav>
                                        <p:tav tm="100000">
                                          <p:val>
                                            <p:strVal val="#ppt_y"/>
                                          </p:val>
                                        </p:tav>
                                      </p:tavLst>
                                    </p:anim>
                                    <p:animEffect transition="in" filter="fade">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9" presetClass="entr" presetSubtype="0" fill="hold" grpId="0" nodeType="click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 calcmode="lin" valueType="num">
                                      <p:cBhvr>
                                        <p:cTn id="16" dur="1000" fill="hold"/>
                                        <p:tgtEl>
                                          <p:spTgt spid="17">
                                            <p:txEl>
                                              <p:pRg st="0" end="0"/>
                                            </p:txEl>
                                          </p:spTgt>
                                        </p:tgtEl>
                                        <p:attrNameLst>
                                          <p:attrName>ppt_x</p:attrName>
                                        </p:attrNameLst>
                                      </p:cBhvr>
                                      <p:tavLst>
                                        <p:tav tm="0">
                                          <p:val>
                                            <p:strVal val="#ppt_x-.2"/>
                                          </p:val>
                                        </p:tav>
                                        <p:tav tm="100000">
                                          <p:val>
                                            <p:strVal val="#ppt_x"/>
                                          </p:val>
                                        </p:tav>
                                      </p:tavLst>
                                    </p:anim>
                                    <p:anim calcmode="lin" valueType="num">
                                      <p:cBhvr>
                                        <p:cTn id="17" dur="1000" fill="hold"/>
                                        <p:tgtEl>
                                          <p:spTgt spid="1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9" presetClass="entr" presetSubtype="0" fill="hold" grpId="0" nodeType="click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anim calcmode="lin" valueType="num">
                                      <p:cBhvr>
                                        <p:cTn id="23" dur="1000" fill="hold"/>
                                        <p:tgtEl>
                                          <p:spTgt spid="17">
                                            <p:txEl>
                                              <p:pRg st="1" end="1"/>
                                            </p:txEl>
                                          </p:spTgt>
                                        </p:tgtEl>
                                        <p:attrNameLst>
                                          <p:attrName>ppt_x</p:attrName>
                                        </p:attrNameLst>
                                      </p:cBhvr>
                                      <p:tavLst>
                                        <p:tav tm="0">
                                          <p:val>
                                            <p:strVal val="#ppt_x-.2"/>
                                          </p:val>
                                        </p:tav>
                                        <p:tav tm="100000">
                                          <p:val>
                                            <p:strVal val="#ppt_x"/>
                                          </p:val>
                                        </p:tav>
                                      </p:tavLst>
                                    </p:anim>
                                    <p:anim calcmode="lin" valueType="num">
                                      <p:cBhvr>
                                        <p:cTn id="24" dur="1000" fill="hold"/>
                                        <p:tgtEl>
                                          <p:spTgt spid="1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17">
                                            <p:txEl>
                                              <p:pRg st="2" end="2"/>
                                            </p:txEl>
                                          </p:spTgt>
                                        </p:tgtEl>
                                        <p:attrNameLst>
                                          <p:attrName>style.visibility</p:attrName>
                                        </p:attrNameLst>
                                      </p:cBhvr>
                                      <p:to>
                                        <p:strVal val="visible"/>
                                      </p:to>
                                    </p:set>
                                    <p:anim calcmode="lin" valueType="num">
                                      <p:cBhvr>
                                        <p:cTn id="30" dur="1000" fill="hold"/>
                                        <p:tgtEl>
                                          <p:spTgt spid="17">
                                            <p:txEl>
                                              <p:pRg st="2" end="2"/>
                                            </p:txEl>
                                          </p:spTgt>
                                        </p:tgtEl>
                                        <p:attrNameLst>
                                          <p:attrName>ppt_x</p:attrName>
                                        </p:attrNameLst>
                                      </p:cBhvr>
                                      <p:tavLst>
                                        <p:tav tm="0">
                                          <p:val>
                                            <p:strVal val="#ppt_x-.2"/>
                                          </p:val>
                                        </p:tav>
                                        <p:tav tm="100000">
                                          <p:val>
                                            <p:strVal val="#ppt_x"/>
                                          </p:val>
                                        </p:tav>
                                      </p:tavLst>
                                    </p:anim>
                                    <p:anim calcmode="lin" valueType="num">
                                      <p:cBhvr>
                                        <p:cTn id="31" dur="1000" fill="hold"/>
                                        <p:tgtEl>
                                          <p:spTgt spid="1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17">
                                            <p:txEl>
                                              <p:pRg st="3" end="3"/>
                                            </p:txEl>
                                          </p:spTgt>
                                        </p:tgtEl>
                                        <p:attrNameLst>
                                          <p:attrName>style.visibility</p:attrName>
                                        </p:attrNameLst>
                                      </p:cBhvr>
                                      <p:to>
                                        <p:strVal val="visible"/>
                                      </p:to>
                                    </p:set>
                                    <p:anim calcmode="lin" valueType="num">
                                      <p:cBhvr>
                                        <p:cTn id="37" dur="1000" fill="hold"/>
                                        <p:tgtEl>
                                          <p:spTgt spid="17">
                                            <p:txEl>
                                              <p:pRg st="3" end="3"/>
                                            </p:txEl>
                                          </p:spTgt>
                                        </p:tgtEl>
                                        <p:attrNameLst>
                                          <p:attrName>ppt_x</p:attrName>
                                        </p:attrNameLst>
                                      </p:cBhvr>
                                      <p:tavLst>
                                        <p:tav tm="0">
                                          <p:val>
                                            <p:strVal val="#ppt_x-.2"/>
                                          </p:val>
                                        </p:tav>
                                        <p:tav tm="100000">
                                          <p:val>
                                            <p:strVal val="#ppt_x"/>
                                          </p:val>
                                        </p:tav>
                                      </p:tavLst>
                                    </p:anim>
                                    <p:anim calcmode="lin" valueType="num">
                                      <p:cBhvr>
                                        <p:cTn id="38" dur="1000" fill="hold"/>
                                        <p:tgtEl>
                                          <p:spTgt spid="17">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7">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9" presetClass="entr" presetSubtype="0" fill="hold" grpId="0" nodeType="clickEffect">
                                  <p:stCondLst>
                                    <p:cond delay="0"/>
                                  </p:stCondLst>
                                  <p:childTnLst>
                                    <p:set>
                                      <p:cBhvr>
                                        <p:cTn id="43" dur="1" fill="hold">
                                          <p:stCondLst>
                                            <p:cond delay="0"/>
                                          </p:stCondLst>
                                        </p:cTn>
                                        <p:tgtEl>
                                          <p:spTgt spid="17">
                                            <p:txEl>
                                              <p:pRg st="4" end="4"/>
                                            </p:txEl>
                                          </p:spTgt>
                                        </p:tgtEl>
                                        <p:attrNameLst>
                                          <p:attrName>style.visibility</p:attrName>
                                        </p:attrNameLst>
                                      </p:cBhvr>
                                      <p:to>
                                        <p:strVal val="visible"/>
                                      </p:to>
                                    </p:set>
                                    <p:anim calcmode="lin" valueType="num">
                                      <p:cBhvr>
                                        <p:cTn id="44" dur="1000" fill="hold"/>
                                        <p:tgtEl>
                                          <p:spTgt spid="17">
                                            <p:txEl>
                                              <p:pRg st="4" end="4"/>
                                            </p:txEl>
                                          </p:spTgt>
                                        </p:tgtEl>
                                        <p:attrNameLst>
                                          <p:attrName>ppt_x</p:attrName>
                                        </p:attrNameLst>
                                      </p:cBhvr>
                                      <p:tavLst>
                                        <p:tav tm="0">
                                          <p:val>
                                            <p:strVal val="#ppt_x-.2"/>
                                          </p:val>
                                        </p:tav>
                                        <p:tav tm="100000">
                                          <p:val>
                                            <p:strVal val="#ppt_x"/>
                                          </p:val>
                                        </p:tav>
                                      </p:tavLst>
                                    </p:anim>
                                    <p:anim calcmode="lin" valueType="num">
                                      <p:cBhvr>
                                        <p:cTn id="45" dur="1000" fill="hold"/>
                                        <p:tgtEl>
                                          <p:spTgt spid="17">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6" dur="10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569767" y="222808"/>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69830" y="222807"/>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63194" y="236661"/>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13102" y="208972"/>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401493" y="208953"/>
            <a:ext cx="704398"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31</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899733" y="0"/>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314162" y="235134"/>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1031014" y="231140"/>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29</a:t>
            </a:r>
            <a:endParaRPr lang="ar-SA" sz="2400" b="1" dirty="0">
              <a:solidFill>
                <a:schemeClr val="bg1"/>
              </a:solidFill>
              <a:effectLst>
                <a:outerShdw blurRad="38100" dist="38100" dir="2700000" algn="tl">
                  <a:srgbClr val="000000">
                    <a:alpha val="43137"/>
                  </a:srgbClr>
                </a:outerShdw>
              </a:effectLst>
            </a:endParaRPr>
          </a:p>
        </p:txBody>
      </p:sp>
      <p:grpSp>
        <p:nvGrpSpPr>
          <p:cNvPr id="2"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27"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8"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34" name="Title 1">
            <a:extLst>
              <a:ext uri="{FF2B5EF4-FFF2-40B4-BE49-F238E27FC236}">
                <a16:creationId xmlns:a16="http://schemas.microsoft.com/office/drawing/2014/main" xmlns="" id="{F8DAE083-925B-4A57-9207-FF37EF273BB8}"/>
              </a:ext>
            </a:extLst>
          </p:cNvPr>
          <p:cNvSpPr txBox="1">
            <a:spLocks/>
          </p:cNvSpPr>
          <p:nvPr/>
        </p:nvSpPr>
        <p:spPr bwMode="auto">
          <a:xfrm>
            <a:off x="6575140" y="178651"/>
            <a:ext cx="4502279"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rtl="1"/>
            <a:r>
              <a:rPr lang="ar-SA" sz="3200" dirty="0" smtClean="0">
                <a:solidFill>
                  <a:schemeClr val="tx1"/>
                </a:solidFill>
                <a:effectLst>
                  <a:outerShdw blurRad="38100" dist="38100" dir="2700000" algn="tl">
                    <a:srgbClr val="000000">
                      <a:alpha val="43137"/>
                    </a:srgbClr>
                  </a:outerShdw>
                </a:effectLst>
                <a:cs typeface="AL-Mohanad Bold"/>
              </a:rPr>
              <a:t>طرق توليد الأفكار</a:t>
            </a:r>
            <a:endParaRPr lang="ar-DZ" sz="3200" dirty="0" smtClean="0">
              <a:solidFill>
                <a:schemeClr val="tx1"/>
              </a:solidFill>
              <a:effectLst>
                <a:outerShdw blurRad="38100" dist="38100" dir="2700000" algn="tl">
                  <a:srgbClr val="000000">
                    <a:alpha val="43137"/>
                  </a:srgbClr>
                </a:outerShdw>
              </a:effectLst>
              <a:cs typeface="AL-Mohanad Bold"/>
            </a:endParaRPr>
          </a:p>
        </p:txBody>
      </p:sp>
      <p:sp>
        <p:nvSpPr>
          <p:cNvPr id="32" name="Title 1"/>
          <p:cNvSpPr txBox="1">
            <a:spLocks/>
          </p:cNvSpPr>
          <p:nvPr/>
        </p:nvSpPr>
        <p:spPr>
          <a:xfrm>
            <a:off x="5749636" y="512618"/>
            <a:ext cx="5746124" cy="581892"/>
          </a:xfrm>
          <a:prstGeom prst="rect">
            <a:avLst/>
          </a:prstGeom>
          <a:noFill/>
        </p:spPr>
        <p:txBody>
          <a:bodyPr>
            <a:noAutofit/>
          </a:bodyPr>
          <a:lstStyle/>
          <a:p>
            <a:pPr marL="0" marR="0" lvl="0" indent="0" algn="ctr" defTabSz="914400" rtl="1" eaLnBrk="0" fontAlgn="base" latinLnBrk="0" hangingPunct="0">
              <a:lnSpc>
                <a:spcPct val="90000"/>
              </a:lnSpc>
              <a:spcBef>
                <a:spcPct val="0"/>
              </a:spcBef>
              <a:spcAft>
                <a:spcPct val="0"/>
              </a:spcAft>
              <a:buClrTx/>
              <a:buSzTx/>
              <a:buFontTx/>
              <a:buNone/>
              <a:tabLst/>
              <a:defRPr/>
            </a:pPr>
            <a:r>
              <a:rPr kumimoji="0" lang="ar-SA" sz="40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AL-Mohanad Bold"/>
              </a:rPr>
              <a:t>7/</a:t>
            </a:r>
            <a:r>
              <a:rPr kumimoji="0" lang="ar-SA" sz="40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cs typeface="AL-Mohanad Bold"/>
                <a:sym typeface="Roboto"/>
              </a:rPr>
              <a:t>الإبداع من خلال أسلوب</a:t>
            </a:r>
            <a:r>
              <a:rPr kumimoji="0" lang="ar-SA" sz="4000" b="1" i="0" u="none" strike="noStrike" kern="1200" cap="all" normalizeH="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cs typeface="AL-Mohanad Bold"/>
                <a:sym typeface="Roboto"/>
              </a:rPr>
              <a:t> التفكير بالمقلوب</a:t>
            </a:r>
            <a:endParaRPr kumimoji="0" lang="ar-SA" sz="4000" b="1" i="0" u="none" strike="noStrike" kern="1200" cap="all"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cs typeface="AL-Mohanad Bold"/>
              <a:sym typeface="Roboto"/>
            </a:endParaRPr>
          </a:p>
        </p:txBody>
      </p:sp>
      <p:sp>
        <p:nvSpPr>
          <p:cNvPr id="18" name="Content Placeholder 2"/>
          <p:cNvSpPr txBox="1">
            <a:spLocks/>
          </p:cNvSpPr>
          <p:nvPr/>
        </p:nvSpPr>
        <p:spPr>
          <a:xfrm>
            <a:off x="1579418" y="1071882"/>
            <a:ext cx="10155381" cy="590663"/>
          </a:xfrm>
          <a:prstGeom prst="rect">
            <a:avLst/>
          </a:prstGeom>
        </p:spPr>
        <p:txBody>
          <a:bodyPr>
            <a:noAutofit/>
          </a:bodyPr>
          <a:lstStyle/>
          <a:p>
            <a:pPr marL="228600" marR="0" lvl="0" indent="-228600" algn="just" defTabSz="914400" rtl="1" eaLnBrk="0" fontAlgn="base" latinLnBrk="0" hangingPunct="0">
              <a:lnSpc>
                <a:spcPct val="90000"/>
              </a:lnSpc>
              <a:spcBef>
                <a:spcPts val="0"/>
              </a:spcBef>
              <a:spcAft>
                <a:spcPct val="0"/>
              </a:spcAft>
              <a:buClrTx/>
              <a:buSzTx/>
              <a:buFont typeface="Arial" panose="020B0604020202020204" pitchFamily="34" charset="0"/>
              <a:buChar char="•"/>
              <a:tabLst/>
              <a:defRPr/>
            </a:pPr>
            <a:r>
              <a:rPr kumimoji="0" lang="ar-SA" sz="2800" b="0" i="0" u="none" strike="noStrike" kern="1200" cap="none" spc="0" normalizeH="0" baseline="0" noProof="0" dirty="0" smtClean="0">
                <a:ln>
                  <a:noFill/>
                </a:ln>
                <a:solidFill>
                  <a:schemeClr val="tx1"/>
                </a:solidFill>
                <a:effectLst/>
                <a:uLnTx/>
                <a:uFillTx/>
                <a:latin typeface="+mn-lt"/>
                <a:cs typeface="AL-Mohanad Bold"/>
              </a:rPr>
              <a:t>في هذا الأسلوب يحاول المفكر قلب الفكرة الموجودة اصلا أو عكسها لتتولد أفكارا جديدة لم تكن متوقعة ومن الأمثلة </a:t>
            </a:r>
          </a:p>
          <a:p>
            <a:pPr marL="228600" marR="0" lvl="0" indent="-228600" algn="just" defTabSz="914400" rtl="1" eaLnBrk="0" fontAlgn="base" latinLnBrk="0" hangingPunct="0">
              <a:lnSpc>
                <a:spcPct val="90000"/>
              </a:lnSpc>
              <a:spcBef>
                <a:spcPts val="0"/>
              </a:spcBef>
              <a:spcAft>
                <a:spcPct val="0"/>
              </a:spcAft>
              <a:buClrTx/>
              <a:buSzTx/>
              <a:buFont typeface="Arial" panose="020B0604020202020204" pitchFamily="34" charset="0"/>
              <a:buChar char="•"/>
              <a:tabLst/>
              <a:defRPr/>
            </a:pPr>
            <a:endParaRPr kumimoji="0" lang="ar-SA" sz="2800" b="0" i="0" u="none" strike="noStrike" kern="1200" cap="none" spc="0" normalizeH="0" baseline="0" noProof="0" dirty="0">
              <a:ln>
                <a:noFill/>
              </a:ln>
              <a:solidFill>
                <a:schemeClr val="tx1"/>
              </a:solidFill>
              <a:effectLst/>
              <a:uLnTx/>
              <a:uFillTx/>
              <a:latin typeface="+mn-lt"/>
              <a:cs typeface="AL-Mohanad Bold"/>
            </a:endParaRPr>
          </a:p>
        </p:txBody>
      </p:sp>
      <p:graphicFrame>
        <p:nvGraphicFramePr>
          <p:cNvPr id="19" name="Table 3"/>
          <p:cNvGraphicFramePr>
            <a:graphicFrameLocks noGrp="1"/>
          </p:cNvGraphicFramePr>
          <p:nvPr/>
        </p:nvGraphicFramePr>
        <p:xfrm>
          <a:off x="3574473" y="1528548"/>
          <a:ext cx="7772400" cy="4846320"/>
        </p:xfrm>
        <a:graphic>
          <a:graphicData uri="http://schemas.openxmlformats.org/drawingml/2006/table">
            <a:tbl>
              <a:tblPr rtl="1" firstRow="1" bandRow="1">
                <a:tableStyleId>{5C22544A-7EE6-4342-B048-85BDC9FD1C3A}</a:tableStyleId>
              </a:tblPr>
              <a:tblGrid>
                <a:gridCol w="3586438"/>
                <a:gridCol w="4185962"/>
              </a:tblGrid>
              <a:tr h="341815">
                <a:tc>
                  <a:txBody>
                    <a:bodyPr/>
                    <a:lstStyle/>
                    <a:p>
                      <a:pPr algn="just" rtl="1">
                        <a:lnSpc>
                          <a:spcPct val="200000"/>
                        </a:lnSpc>
                      </a:pPr>
                      <a:r>
                        <a:rPr lang="ar-SA" sz="2400" b="0" dirty="0" smtClean="0">
                          <a:effectLst/>
                          <a:cs typeface="AL-Mohanad Bold"/>
                        </a:rPr>
                        <a:t>الفكرة المألوفة </a:t>
                      </a:r>
                      <a:endParaRPr lang="ar-SA" sz="2400" b="0" dirty="0">
                        <a:effectLst/>
                        <a:cs typeface="AL-Mohanad Bold"/>
                      </a:endParaRPr>
                    </a:p>
                  </a:txBody>
                  <a:tcPr/>
                </a:tc>
                <a:tc>
                  <a:txBody>
                    <a:bodyPr/>
                    <a:lstStyle/>
                    <a:p>
                      <a:pPr algn="just" rtl="1">
                        <a:lnSpc>
                          <a:spcPct val="200000"/>
                        </a:lnSpc>
                      </a:pPr>
                      <a:r>
                        <a:rPr lang="ar-SA" sz="2400" b="0" dirty="0" smtClean="0">
                          <a:effectLst/>
                          <a:cs typeface="AL-Mohanad Bold"/>
                        </a:rPr>
                        <a:t>الفكرة المقلوبة</a:t>
                      </a:r>
                      <a:r>
                        <a:rPr lang="ar-SA" sz="2400" b="0" baseline="0" dirty="0" smtClean="0">
                          <a:effectLst/>
                          <a:cs typeface="AL-Mohanad Bold"/>
                        </a:rPr>
                        <a:t> </a:t>
                      </a:r>
                      <a:endParaRPr lang="ar-SA" sz="2400" b="0" dirty="0">
                        <a:effectLst/>
                        <a:cs typeface="AL-Mohanad Bold"/>
                      </a:endParaRPr>
                    </a:p>
                  </a:txBody>
                  <a:tcPr/>
                </a:tc>
              </a:tr>
              <a:tr h="487288">
                <a:tc>
                  <a:txBody>
                    <a:bodyPr/>
                    <a:lstStyle/>
                    <a:p>
                      <a:pPr algn="just" rtl="1">
                        <a:lnSpc>
                          <a:spcPct val="200000"/>
                        </a:lnSpc>
                      </a:pPr>
                      <a:r>
                        <a:rPr lang="ar-SA" sz="2400" b="0" dirty="0" smtClean="0">
                          <a:effectLst/>
                          <a:cs typeface="AL-Mohanad Bold"/>
                        </a:rPr>
                        <a:t>الشاي يشرب ساخنا </a:t>
                      </a:r>
                      <a:endParaRPr lang="ar-SA" sz="2400" b="0" dirty="0">
                        <a:effectLst/>
                        <a:cs typeface="AL-Mohanad Bold"/>
                      </a:endParaRPr>
                    </a:p>
                  </a:txBody>
                  <a:tcPr/>
                </a:tc>
                <a:tc>
                  <a:txBody>
                    <a:bodyPr/>
                    <a:lstStyle/>
                    <a:p>
                      <a:pPr algn="just" rtl="1">
                        <a:lnSpc>
                          <a:spcPct val="200000"/>
                        </a:lnSpc>
                      </a:pPr>
                      <a:r>
                        <a:rPr lang="ar-SA" sz="2400" b="0" dirty="0" smtClean="0">
                          <a:effectLst/>
                          <a:cs typeface="AL-Mohanad Bold"/>
                        </a:rPr>
                        <a:t>أصبح يشرب باردا </a:t>
                      </a:r>
                      <a:endParaRPr lang="ar-SA" sz="2400" b="0" dirty="0">
                        <a:effectLst/>
                        <a:cs typeface="AL-Mohanad Bold"/>
                      </a:endParaRPr>
                    </a:p>
                  </a:txBody>
                  <a:tcPr/>
                </a:tc>
              </a:tr>
              <a:tr h="370840">
                <a:tc>
                  <a:txBody>
                    <a:bodyPr/>
                    <a:lstStyle/>
                    <a:p>
                      <a:pPr algn="just" rtl="1">
                        <a:lnSpc>
                          <a:spcPct val="200000"/>
                        </a:lnSpc>
                      </a:pPr>
                      <a:r>
                        <a:rPr lang="ar-SA" sz="2400" b="0" dirty="0" smtClean="0">
                          <a:effectLst/>
                          <a:cs typeface="AL-Mohanad Bold"/>
                        </a:rPr>
                        <a:t>في حديقة الحيوان يتجول الناس على أقدامهم والحيوانات في أقفاص </a:t>
                      </a:r>
                      <a:endParaRPr lang="ar-SA" sz="2400" b="0" dirty="0">
                        <a:effectLst/>
                        <a:cs typeface="AL-Mohanad Bold"/>
                      </a:endParaRPr>
                    </a:p>
                  </a:txBody>
                  <a:tcPr/>
                </a:tc>
                <a:tc>
                  <a:txBody>
                    <a:bodyPr/>
                    <a:lstStyle/>
                    <a:p>
                      <a:pPr algn="just" rtl="1">
                        <a:lnSpc>
                          <a:spcPct val="200000"/>
                        </a:lnSpc>
                      </a:pPr>
                      <a:r>
                        <a:rPr lang="ar-SA" sz="2400" b="0" dirty="0" smtClean="0">
                          <a:effectLst/>
                          <a:cs typeface="AL-Mohanad Bold"/>
                        </a:rPr>
                        <a:t>الناس في أقفاص متحركة والحيانات على اقدامها </a:t>
                      </a:r>
                      <a:endParaRPr lang="ar-SA" sz="2400" b="0" dirty="0">
                        <a:effectLst/>
                        <a:cs typeface="AL-Mohanad Bold"/>
                      </a:endParaRPr>
                    </a:p>
                  </a:txBody>
                  <a:tcPr/>
                </a:tc>
              </a:tr>
              <a:tr h="362597">
                <a:tc>
                  <a:txBody>
                    <a:bodyPr/>
                    <a:lstStyle/>
                    <a:p>
                      <a:pPr algn="just" rtl="1">
                        <a:lnSpc>
                          <a:spcPct val="200000"/>
                        </a:lnSpc>
                      </a:pPr>
                      <a:r>
                        <a:rPr lang="ar-SA" sz="2400" b="0" dirty="0" smtClean="0">
                          <a:effectLst/>
                          <a:cs typeface="AL-Mohanad Bold"/>
                        </a:rPr>
                        <a:t>يذهب الطلاب</a:t>
                      </a:r>
                      <a:r>
                        <a:rPr lang="ar-SA" sz="2400" b="0" baseline="0" dirty="0" smtClean="0">
                          <a:effectLst/>
                          <a:cs typeface="AL-Mohanad Bold"/>
                        </a:rPr>
                        <a:t> للجامعة </a:t>
                      </a:r>
                      <a:endParaRPr lang="ar-SA" sz="2400" b="0" dirty="0">
                        <a:effectLst/>
                        <a:cs typeface="AL-Mohanad Bold"/>
                      </a:endParaRPr>
                    </a:p>
                  </a:txBody>
                  <a:tcPr/>
                </a:tc>
                <a:tc>
                  <a:txBody>
                    <a:bodyPr/>
                    <a:lstStyle/>
                    <a:p>
                      <a:pPr algn="just" rtl="1">
                        <a:lnSpc>
                          <a:spcPct val="200000"/>
                        </a:lnSpc>
                      </a:pPr>
                      <a:r>
                        <a:rPr lang="ar-SA" sz="2400" b="0" dirty="0" smtClean="0">
                          <a:effectLst/>
                          <a:cs typeface="AL-Mohanad Bold"/>
                        </a:rPr>
                        <a:t>تأتي الجامعة للطلاب </a:t>
                      </a:r>
                      <a:endParaRPr lang="ar-SA" sz="2400" b="0" dirty="0">
                        <a:effectLst/>
                        <a:cs typeface="AL-Mohanad Bold"/>
                      </a:endParaRPr>
                    </a:p>
                  </a:txBody>
                  <a:tcPr/>
                </a:tc>
              </a:tr>
              <a:tr h="370840">
                <a:tc>
                  <a:txBody>
                    <a:bodyPr/>
                    <a:lstStyle/>
                    <a:p>
                      <a:pPr algn="just" rtl="1">
                        <a:lnSpc>
                          <a:spcPct val="200000"/>
                        </a:lnSpc>
                      </a:pPr>
                      <a:r>
                        <a:rPr lang="ar-SA" sz="2400" b="0" dirty="0" smtClean="0">
                          <a:effectLst/>
                          <a:cs typeface="AL-Mohanad Bold"/>
                        </a:rPr>
                        <a:t>يذهب الناس للمطاعم </a:t>
                      </a:r>
                      <a:endParaRPr lang="ar-SA" sz="2400" b="0" dirty="0">
                        <a:effectLst/>
                        <a:cs typeface="AL-Mohanad Bold"/>
                      </a:endParaRPr>
                    </a:p>
                  </a:txBody>
                  <a:tcPr/>
                </a:tc>
                <a:tc>
                  <a:txBody>
                    <a:bodyPr/>
                    <a:lstStyle/>
                    <a:p>
                      <a:pPr algn="just" rtl="1">
                        <a:lnSpc>
                          <a:spcPct val="200000"/>
                        </a:lnSpc>
                      </a:pPr>
                      <a:r>
                        <a:rPr lang="ar-SA" sz="2400" b="0" dirty="0" smtClean="0">
                          <a:effectLst/>
                          <a:cs typeface="AL-Mohanad Bold"/>
                        </a:rPr>
                        <a:t>المطاعم تأتي للناس </a:t>
                      </a:r>
                      <a:endParaRPr lang="ar-SA" sz="2400" b="0" dirty="0">
                        <a:effectLst/>
                        <a:cs typeface="AL-Mohanad Bold"/>
                      </a:endParaRPr>
                    </a:p>
                  </a:txBody>
                  <a:tcPr/>
                </a:tc>
              </a:tr>
            </a:tbl>
          </a:graphicData>
        </a:graphic>
      </p:graphicFrame>
      <p:pic>
        <p:nvPicPr>
          <p:cNvPr id="98306" name="Picture 2" descr="ILoveQatar.net | What to see &amp; do at the Hamad Port Visitors Centre in Qatar"/>
          <p:cNvPicPr>
            <a:picLocks noChangeAspect="1" noChangeArrowheads="1"/>
          </p:cNvPicPr>
          <p:nvPr/>
        </p:nvPicPr>
        <p:blipFill>
          <a:blip r:embed="rId2" cstate="print"/>
          <a:srcRect/>
          <a:stretch>
            <a:fillRect/>
          </a:stretch>
        </p:blipFill>
        <p:spPr bwMode="auto">
          <a:xfrm>
            <a:off x="0" y="1593273"/>
            <a:ext cx="3311236" cy="4869872"/>
          </a:xfrm>
          <a:prstGeom prst="rect">
            <a:avLst/>
          </a:prstGeom>
          <a:noFill/>
        </p:spPr>
      </p:pic>
    </p:spTree>
    <p:extLst>
      <p:ext uri="{BB962C8B-B14F-4D97-AF65-F5344CB8AC3E}">
        <p14:creationId xmlns:p14="http://schemas.microsoft.com/office/powerpoint/2010/main" xmlns="" val="221368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strVal val="#ppt_w*0.05"/>
                                          </p:val>
                                        </p:tav>
                                        <p:tav tm="100000">
                                          <p:val>
                                            <p:strVal val="#ppt_w"/>
                                          </p:val>
                                        </p:tav>
                                      </p:tavLst>
                                    </p:anim>
                                    <p:anim calcmode="lin" valueType="num">
                                      <p:cBhvr>
                                        <p:cTn id="8" dur="500" fill="hold"/>
                                        <p:tgtEl>
                                          <p:spTgt spid="32"/>
                                        </p:tgtEl>
                                        <p:attrNameLst>
                                          <p:attrName>ppt_h</p:attrName>
                                        </p:attrNameLst>
                                      </p:cBhvr>
                                      <p:tavLst>
                                        <p:tav tm="0">
                                          <p:val>
                                            <p:strVal val="#ppt_h"/>
                                          </p:val>
                                        </p:tav>
                                        <p:tav tm="100000">
                                          <p:val>
                                            <p:strVal val="#ppt_h"/>
                                          </p:val>
                                        </p:tav>
                                      </p:tavLst>
                                    </p:anim>
                                    <p:anim calcmode="lin" valueType="num">
                                      <p:cBhvr>
                                        <p:cTn id="9" dur="500" fill="hold"/>
                                        <p:tgtEl>
                                          <p:spTgt spid="32"/>
                                        </p:tgtEl>
                                        <p:attrNameLst>
                                          <p:attrName>ppt_x</p:attrName>
                                        </p:attrNameLst>
                                      </p:cBhvr>
                                      <p:tavLst>
                                        <p:tav tm="0">
                                          <p:val>
                                            <p:strVal val="#ppt_x-.2"/>
                                          </p:val>
                                        </p:tav>
                                        <p:tav tm="100000">
                                          <p:val>
                                            <p:strVal val="#ppt_x"/>
                                          </p:val>
                                        </p:tav>
                                      </p:tavLst>
                                    </p:anim>
                                    <p:anim calcmode="lin" valueType="num">
                                      <p:cBhvr>
                                        <p:cTn id="10" dur="500" fill="hold"/>
                                        <p:tgtEl>
                                          <p:spTgt spid="32"/>
                                        </p:tgtEl>
                                        <p:attrNameLst>
                                          <p:attrName>ppt_y</p:attrName>
                                        </p:attrNameLst>
                                      </p:cBhvr>
                                      <p:tavLst>
                                        <p:tav tm="0">
                                          <p:val>
                                            <p:strVal val="#ppt_y"/>
                                          </p:val>
                                        </p:tav>
                                        <p:tav tm="100000">
                                          <p:val>
                                            <p:strVal val="#ppt_y"/>
                                          </p:val>
                                        </p:tav>
                                      </p:tavLst>
                                    </p:anim>
                                    <p:animEffect transition="in" filter="fade">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18">
                                            <p:txEl>
                                              <p:pRg st="0" end="0"/>
                                            </p:txEl>
                                          </p:spTgt>
                                        </p:tgtEl>
                                        <p:attrNameLst>
                                          <p:attrName>style.visibility</p:attrName>
                                        </p:attrNameLst>
                                      </p:cBhvr>
                                      <p:to>
                                        <p:strVal val="visible"/>
                                      </p:to>
                                    </p:set>
                                    <p:anim calcmode="lin" valueType="num">
                                      <p:cBhvr>
                                        <p:cTn id="16" dur="1000" fill="hold"/>
                                        <p:tgtEl>
                                          <p:spTgt spid="18">
                                            <p:txEl>
                                              <p:pRg st="0" end="0"/>
                                            </p:txEl>
                                          </p:spTgt>
                                        </p:tgtEl>
                                        <p:attrNameLst>
                                          <p:attrName>ppt_w</p:attrName>
                                        </p:attrNameLst>
                                      </p:cBhvr>
                                      <p:tavLst>
                                        <p:tav tm="0">
                                          <p:val>
                                            <p:strVal val="#ppt_w*0.70"/>
                                          </p:val>
                                        </p:tav>
                                        <p:tav tm="100000">
                                          <p:val>
                                            <p:strVal val="#ppt_w"/>
                                          </p:val>
                                        </p:tav>
                                      </p:tavLst>
                                    </p:anim>
                                    <p:anim calcmode="lin" valueType="num">
                                      <p:cBhvr>
                                        <p:cTn id="17" dur="1000" fill="hold"/>
                                        <p:tgtEl>
                                          <p:spTgt spid="18">
                                            <p:txEl>
                                              <p:pRg st="0" end="0"/>
                                            </p:txEl>
                                          </p:spTgt>
                                        </p:tgtEl>
                                        <p:attrNameLst>
                                          <p:attrName>ppt_h</p:attrName>
                                        </p:attrNameLst>
                                      </p:cBhvr>
                                      <p:tavLst>
                                        <p:tav tm="0">
                                          <p:val>
                                            <p:strVal val="#ppt_h"/>
                                          </p:val>
                                        </p:tav>
                                        <p:tav tm="100000">
                                          <p:val>
                                            <p:strVal val="#ppt_h"/>
                                          </p:val>
                                        </p:tav>
                                      </p:tavLst>
                                    </p:anim>
                                    <p:animEffect transition="in" filter="fade">
                                      <p:cBhvr>
                                        <p:cTn id="18" dur="1000"/>
                                        <p:tgtEl>
                                          <p:spTgt spid="1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1000" fill="hold"/>
                                        <p:tgtEl>
                                          <p:spTgt spid="19"/>
                                        </p:tgtEl>
                                        <p:attrNameLst>
                                          <p:attrName>ppt_w</p:attrName>
                                        </p:attrNameLst>
                                      </p:cBhvr>
                                      <p:tavLst>
                                        <p:tav tm="0">
                                          <p:val>
                                            <p:strVal val="#ppt_w*0.70"/>
                                          </p:val>
                                        </p:tav>
                                        <p:tav tm="100000">
                                          <p:val>
                                            <p:strVal val="#ppt_w"/>
                                          </p:val>
                                        </p:tav>
                                      </p:tavLst>
                                    </p:anim>
                                    <p:anim calcmode="lin" valueType="num">
                                      <p:cBhvr>
                                        <p:cTn id="24" dur="1000" fill="hold"/>
                                        <p:tgtEl>
                                          <p:spTgt spid="19"/>
                                        </p:tgtEl>
                                        <p:attrNameLst>
                                          <p:attrName>ppt_h</p:attrName>
                                        </p:attrNameLst>
                                      </p:cBhvr>
                                      <p:tavLst>
                                        <p:tav tm="0">
                                          <p:val>
                                            <p:strVal val="#ppt_h"/>
                                          </p:val>
                                        </p:tav>
                                        <p:tav tm="100000">
                                          <p:val>
                                            <p:strVal val="#ppt_h"/>
                                          </p:val>
                                        </p:tav>
                                      </p:tavLst>
                                    </p:anim>
                                    <p:animEffect transition="in" filter="fade">
                                      <p:cBhvr>
                                        <p:cTn id="2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569767" y="222808"/>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69830" y="222807"/>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63194" y="236661"/>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13102" y="208972"/>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401493" y="208953"/>
            <a:ext cx="704398"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32</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899733" y="0"/>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314162" y="235134"/>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1031014" y="231140"/>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30</a:t>
            </a:r>
            <a:endParaRPr lang="ar-SA" sz="2400" b="1" dirty="0">
              <a:solidFill>
                <a:schemeClr val="bg1"/>
              </a:solidFill>
              <a:effectLst>
                <a:outerShdw blurRad="38100" dist="38100" dir="2700000" algn="tl">
                  <a:srgbClr val="000000">
                    <a:alpha val="43137"/>
                  </a:srgbClr>
                </a:outerShdw>
              </a:effectLst>
            </a:endParaRPr>
          </a:p>
        </p:txBody>
      </p:sp>
      <p:grpSp>
        <p:nvGrpSpPr>
          <p:cNvPr id="2"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27"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8"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34" name="Title 1">
            <a:extLst>
              <a:ext uri="{FF2B5EF4-FFF2-40B4-BE49-F238E27FC236}">
                <a16:creationId xmlns:a16="http://schemas.microsoft.com/office/drawing/2014/main" xmlns="" id="{F8DAE083-925B-4A57-9207-FF37EF273BB8}"/>
              </a:ext>
            </a:extLst>
          </p:cNvPr>
          <p:cNvSpPr txBox="1">
            <a:spLocks/>
          </p:cNvSpPr>
          <p:nvPr/>
        </p:nvSpPr>
        <p:spPr bwMode="auto">
          <a:xfrm>
            <a:off x="6575140" y="178651"/>
            <a:ext cx="4502279"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rtl="1"/>
            <a:r>
              <a:rPr lang="ar-SA" sz="3200" dirty="0" smtClean="0">
                <a:solidFill>
                  <a:schemeClr val="tx1"/>
                </a:solidFill>
                <a:effectLst>
                  <a:outerShdw blurRad="38100" dist="38100" dir="2700000" algn="tl">
                    <a:srgbClr val="000000">
                      <a:alpha val="43137"/>
                    </a:srgbClr>
                  </a:outerShdw>
                </a:effectLst>
                <a:cs typeface="AL-Mohanad Bold"/>
              </a:rPr>
              <a:t>طرق توليد الأفكار</a:t>
            </a:r>
            <a:endParaRPr lang="ar-DZ" sz="3200" dirty="0" smtClean="0">
              <a:solidFill>
                <a:schemeClr val="tx1"/>
              </a:solidFill>
              <a:effectLst>
                <a:outerShdw blurRad="38100" dist="38100" dir="2700000" algn="tl">
                  <a:srgbClr val="000000">
                    <a:alpha val="43137"/>
                  </a:srgbClr>
                </a:outerShdw>
              </a:effectLst>
              <a:cs typeface="AL-Mohanad Bold"/>
            </a:endParaRPr>
          </a:p>
        </p:txBody>
      </p:sp>
      <p:sp>
        <p:nvSpPr>
          <p:cNvPr id="32" name="Title 1"/>
          <p:cNvSpPr txBox="1">
            <a:spLocks/>
          </p:cNvSpPr>
          <p:nvPr/>
        </p:nvSpPr>
        <p:spPr>
          <a:xfrm>
            <a:off x="5749636" y="512618"/>
            <a:ext cx="5746124" cy="581892"/>
          </a:xfrm>
          <a:prstGeom prst="rect">
            <a:avLst/>
          </a:prstGeom>
          <a:noFill/>
        </p:spPr>
        <p:txBody>
          <a:bodyPr>
            <a:noAutofit/>
          </a:bodyPr>
          <a:lstStyle/>
          <a:p>
            <a:pPr marL="0" marR="0" lvl="0" indent="0" algn="ctr" defTabSz="914400" rtl="1" eaLnBrk="0" fontAlgn="base" latinLnBrk="0" hangingPunct="0">
              <a:lnSpc>
                <a:spcPct val="90000"/>
              </a:lnSpc>
              <a:spcBef>
                <a:spcPct val="0"/>
              </a:spcBef>
              <a:spcAft>
                <a:spcPct val="0"/>
              </a:spcAft>
              <a:buClrTx/>
              <a:buSzTx/>
              <a:buFontTx/>
              <a:buNone/>
              <a:tabLst/>
              <a:defRPr/>
            </a:pPr>
            <a:r>
              <a:rPr kumimoji="0" lang="ar-SA" sz="40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AL-Mohanad Bold"/>
              </a:rPr>
              <a:t>7/</a:t>
            </a:r>
            <a:r>
              <a:rPr kumimoji="0" lang="ar-SA" sz="40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cs typeface="AL-Mohanad Bold"/>
                <a:sym typeface="Roboto"/>
              </a:rPr>
              <a:t>الإبداع من خلال أسلوب</a:t>
            </a:r>
            <a:r>
              <a:rPr kumimoji="0" lang="ar-SA" sz="4000" b="1" i="0" u="none" strike="noStrike" kern="1200" cap="all" normalizeH="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cs typeface="AL-Mohanad Bold"/>
                <a:sym typeface="Roboto"/>
              </a:rPr>
              <a:t> التفكير بالمقلوب</a:t>
            </a:r>
            <a:endParaRPr kumimoji="0" lang="ar-SA" sz="4000" b="1" i="0" u="none" strike="noStrike" kern="1200" cap="all"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cs typeface="AL-Mohanad Bold"/>
              <a:sym typeface="Roboto"/>
            </a:endParaRPr>
          </a:p>
        </p:txBody>
      </p:sp>
      <p:pic>
        <p:nvPicPr>
          <p:cNvPr id="20" name="Google Shape;843;p44"/>
          <p:cNvPicPr preferRelativeResize="0"/>
          <p:nvPr/>
        </p:nvPicPr>
        <p:blipFill rotWithShape="1">
          <a:blip r:embed="rId2" cstate="print">
            <a:alphaModFix/>
          </a:blip>
          <a:srcRect r="55812"/>
          <a:stretch/>
        </p:blipFill>
        <p:spPr>
          <a:xfrm>
            <a:off x="364691" y="1313295"/>
            <a:ext cx="2736850" cy="4962814"/>
          </a:xfrm>
          <a:prstGeom prst="rect">
            <a:avLst/>
          </a:prstGeom>
          <a:noFill/>
          <a:ln>
            <a:noFill/>
          </a:ln>
        </p:spPr>
      </p:pic>
      <p:pic>
        <p:nvPicPr>
          <p:cNvPr id="21" name="Google Shape;848;p45"/>
          <p:cNvPicPr preferRelativeResize="0"/>
          <p:nvPr/>
        </p:nvPicPr>
        <p:blipFill rotWithShape="1">
          <a:blip r:embed="rId2" cstate="print">
            <a:alphaModFix/>
          </a:blip>
          <a:srcRect r="-3669"/>
          <a:stretch/>
        </p:blipFill>
        <p:spPr>
          <a:xfrm>
            <a:off x="4849092" y="1094509"/>
            <a:ext cx="4973780" cy="5362430"/>
          </a:xfrm>
          <a:prstGeom prst="rect">
            <a:avLst/>
          </a:prstGeom>
          <a:noFill/>
          <a:ln>
            <a:noFill/>
          </a:ln>
        </p:spPr>
      </p:pic>
      <p:sp>
        <p:nvSpPr>
          <p:cNvPr id="22" name="Flèche droite 21"/>
          <p:cNvSpPr/>
          <p:nvPr/>
        </p:nvSpPr>
        <p:spPr>
          <a:xfrm>
            <a:off x="3103418" y="3865418"/>
            <a:ext cx="2078182" cy="1260764"/>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221368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strVal val="#ppt_w*0.05"/>
                                          </p:val>
                                        </p:tav>
                                        <p:tav tm="100000">
                                          <p:val>
                                            <p:strVal val="#ppt_w"/>
                                          </p:val>
                                        </p:tav>
                                      </p:tavLst>
                                    </p:anim>
                                    <p:anim calcmode="lin" valueType="num">
                                      <p:cBhvr>
                                        <p:cTn id="8" dur="500" fill="hold"/>
                                        <p:tgtEl>
                                          <p:spTgt spid="32"/>
                                        </p:tgtEl>
                                        <p:attrNameLst>
                                          <p:attrName>ppt_h</p:attrName>
                                        </p:attrNameLst>
                                      </p:cBhvr>
                                      <p:tavLst>
                                        <p:tav tm="0">
                                          <p:val>
                                            <p:strVal val="#ppt_h"/>
                                          </p:val>
                                        </p:tav>
                                        <p:tav tm="100000">
                                          <p:val>
                                            <p:strVal val="#ppt_h"/>
                                          </p:val>
                                        </p:tav>
                                      </p:tavLst>
                                    </p:anim>
                                    <p:anim calcmode="lin" valueType="num">
                                      <p:cBhvr>
                                        <p:cTn id="9" dur="500" fill="hold"/>
                                        <p:tgtEl>
                                          <p:spTgt spid="32"/>
                                        </p:tgtEl>
                                        <p:attrNameLst>
                                          <p:attrName>ppt_x</p:attrName>
                                        </p:attrNameLst>
                                      </p:cBhvr>
                                      <p:tavLst>
                                        <p:tav tm="0">
                                          <p:val>
                                            <p:strVal val="#ppt_x-.2"/>
                                          </p:val>
                                        </p:tav>
                                        <p:tav tm="100000">
                                          <p:val>
                                            <p:strVal val="#ppt_x"/>
                                          </p:val>
                                        </p:tav>
                                      </p:tavLst>
                                    </p:anim>
                                    <p:anim calcmode="lin" valueType="num">
                                      <p:cBhvr>
                                        <p:cTn id="10" dur="500" fill="hold"/>
                                        <p:tgtEl>
                                          <p:spTgt spid="32"/>
                                        </p:tgtEl>
                                        <p:attrNameLst>
                                          <p:attrName>ppt_y</p:attrName>
                                        </p:attrNameLst>
                                      </p:cBhvr>
                                      <p:tavLst>
                                        <p:tav tm="0">
                                          <p:val>
                                            <p:strVal val="#ppt_y"/>
                                          </p:val>
                                        </p:tav>
                                        <p:tav tm="100000">
                                          <p:val>
                                            <p:strVal val="#ppt_y"/>
                                          </p:val>
                                        </p:tav>
                                      </p:tavLst>
                                    </p:anim>
                                    <p:animEffect transition="in" filter="fade">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514349" y="596880"/>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28266" y="59688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49340" y="59688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40811" y="610755"/>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73784" y="59688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33</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927442" y="455467"/>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314162" y="581498"/>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1031015" y="619067"/>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31</a:t>
            </a:r>
            <a:endParaRPr lang="ar-SA" sz="2400" b="1" dirty="0">
              <a:solidFill>
                <a:schemeClr val="bg1"/>
              </a:solidFill>
              <a:effectLst>
                <a:outerShdw blurRad="38100" dist="38100" dir="2700000" algn="tl">
                  <a:srgbClr val="000000">
                    <a:alpha val="43137"/>
                  </a:srgbClr>
                </a:outerShdw>
              </a:effectLst>
            </a:endParaRPr>
          </a:p>
        </p:txBody>
      </p:sp>
      <p:grpSp>
        <p:nvGrpSpPr>
          <p:cNvPr id="3"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225"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26"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20" name="Title 1">
            <a:extLst>
              <a:ext uri="{FF2B5EF4-FFF2-40B4-BE49-F238E27FC236}">
                <a16:creationId xmlns:a16="http://schemas.microsoft.com/office/drawing/2014/main" xmlns="" id="{F8DAE083-925B-4A57-9207-FF37EF273BB8}"/>
              </a:ext>
            </a:extLst>
          </p:cNvPr>
          <p:cNvSpPr txBox="1">
            <a:spLocks/>
          </p:cNvSpPr>
          <p:nvPr/>
        </p:nvSpPr>
        <p:spPr bwMode="auto">
          <a:xfrm>
            <a:off x="6575140" y="580433"/>
            <a:ext cx="4502279"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rtl="1"/>
            <a:r>
              <a:rPr lang="ar-SA" sz="3200" dirty="0" smtClean="0">
                <a:solidFill>
                  <a:schemeClr val="tx1"/>
                </a:solidFill>
                <a:effectLst>
                  <a:outerShdw blurRad="38100" dist="38100" dir="2700000" algn="tl">
                    <a:srgbClr val="000000">
                      <a:alpha val="43137"/>
                    </a:srgbClr>
                  </a:outerShdw>
                </a:effectLst>
                <a:cs typeface="AL-Mohanad Bold" pitchFamily="2" charset="-78"/>
              </a:rPr>
              <a:t>طرق توليد الأفكار</a:t>
            </a:r>
            <a:endParaRPr lang="ar-DZ" sz="3200" dirty="0" smtClean="0">
              <a:solidFill>
                <a:schemeClr val="tx1"/>
              </a:solidFill>
              <a:effectLst>
                <a:outerShdw blurRad="38100" dist="38100" dir="2700000" algn="tl">
                  <a:srgbClr val="000000">
                    <a:alpha val="43137"/>
                  </a:srgbClr>
                </a:outerShdw>
              </a:effectLst>
              <a:cs typeface="AL-Mohanad Bold" pitchFamily="2" charset="-78"/>
            </a:endParaRPr>
          </a:p>
        </p:txBody>
      </p:sp>
      <p:sp>
        <p:nvSpPr>
          <p:cNvPr id="24" name="Rectangle 23"/>
          <p:cNvSpPr/>
          <p:nvPr/>
        </p:nvSpPr>
        <p:spPr>
          <a:xfrm>
            <a:off x="4378036" y="1083070"/>
            <a:ext cx="6096000" cy="707886"/>
          </a:xfrm>
          <a:prstGeom prst="rect">
            <a:avLst/>
          </a:prstGeom>
        </p:spPr>
        <p:txBody>
          <a:bodyPr>
            <a:spAutoFit/>
          </a:bodyPr>
          <a:lstStyle/>
          <a:p>
            <a:pPr algn="just" rtl="1"/>
            <a:r>
              <a:rPr lang="ar-SA"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a typeface="+mj-ea"/>
                <a:cs typeface="AL-Mohanad Bold"/>
              </a:rPr>
              <a:t>8/ الابداع بلعبة البدائل والاحتمالات</a:t>
            </a:r>
            <a:r>
              <a:rPr lang="en-US" sz="4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a typeface="+mj-ea"/>
                <a:cs typeface="AL-Mohanad Bold"/>
              </a:rPr>
              <a:t>apc</a:t>
            </a:r>
            <a:r>
              <a:rPr lang="ar-SA"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a typeface="+mj-ea"/>
                <a:cs typeface="AL-Mohanad Bold"/>
              </a:rPr>
              <a:t> </a:t>
            </a:r>
            <a:endParaRPr lang="fr-FR"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a typeface="+mj-ea"/>
              <a:cs typeface="AL-Mohanad Bold"/>
            </a:endParaRPr>
          </a:p>
        </p:txBody>
      </p:sp>
      <p:sp>
        <p:nvSpPr>
          <p:cNvPr id="25" name="Content Placeholder 2"/>
          <p:cNvSpPr txBox="1">
            <a:spLocks/>
          </p:cNvSpPr>
          <p:nvPr/>
        </p:nvSpPr>
        <p:spPr>
          <a:xfrm>
            <a:off x="1163781" y="1794163"/>
            <a:ext cx="9989128" cy="3969328"/>
          </a:xfrm>
          <a:prstGeom prst="rect">
            <a:avLst/>
          </a:prstGeom>
        </p:spPr>
        <p:txBody>
          <a:bodyPr>
            <a:noAutofit/>
          </a:bodyPr>
          <a:lstStyle/>
          <a:p>
            <a:pPr marL="228600" marR="0" lvl="0" indent="-228600" algn="just" defTabSz="914400" rtl="1" eaLnBrk="0" fontAlgn="base" latinLnBrk="0" hangingPunct="0">
              <a:lnSpc>
                <a:spcPct val="90000"/>
              </a:lnSpc>
              <a:spcBef>
                <a:spcPts val="0"/>
              </a:spcBef>
              <a:spcAft>
                <a:spcPct val="0"/>
              </a:spcAft>
              <a:buClrTx/>
              <a:buSzTx/>
              <a:buFont typeface="Arial" panose="020B0604020202020204" pitchFamily="34" charset="0"/>
              <a:buChar char="•"/>
              <a:tabLst/>
              <a:defRPr/>
            </a:pPr>
            <a:r>
              <a:rPr kumimoji="0" lang="ar-SA" sz="3200" b="0" i="0" u="none" strike="noStrike" kern="1200" cap="none" spc="0" normalizeH="0" baseline="0" noProof="0" dirty="0" smtClean="0">
                <a:ln>
                  <a:noFill/>
                </a:ln>
                <a:solidFill>
                  <a:schemeClr val="tx1"/>
                </a:solidFill>
                <a:effectLst/>
                <a:uLnTx/>
                <a:uFillTx/>
                <a:latin typeface="+mn-lt"/>
                <a:cs typeface="AL-Mohanad Bold"/>
              </a:rPr>
              <a:t>تشير الحروف </a:t>
            </a:r>
            <a:r>
              <a:rPr kumimoji="0" lang="en-US" sz="3200" b="0" i="0" u="none" strike="noStrike" kern="1200" cap="none" spc="0" normalizeH="0" baseline="0" noProof="0" dirty="0" err="1" smtClean="0">
                <a:ln>
                  <a:noFill/>
                </a:ln>
                <a:solidFill>
                  <a:schemeClr val="tx1"/>
                </a:solidFill>
                <a:effectLst/>
                <a:uLnTx/>
                <a:uFillTx/>
                <a:latin typeface="+mn-lt"/>
                <a:cs typeface="AL-Mohanad Bold"/>
              </a:rPr>
              <a:t>apc</a:t>
            </a:r>
            <a:r>
              <a:rPr kumimoji="0" lang="en-US" sz="3200" b="0" i="0" u="none" strike="noStrike" kern="1200" cap="none" spc="0" normalizeH="0" baseline="0" noProof="0" dirty="0" smtClean="0">
                <a:ln>
                  <a:noFill/>
                </a:ln>
                <a:solidFill>
                  <a:schemeClr val="tx1"/>
                </a:solidFill>
                <a:effectLst/>
                <a:uLnTx/>
                <a:uFillTx/>
                <a:latin typeface="+mn-lt"/>
                <a:cs typeface="AL-Mohanad Bold"/>
              </a:rPr>
              <a:t> </a:t>
            </a:r>
            <a:r>
              <a:rPr kumimoji="0" lang="ar-SA" sz="3200" b="0" i="0" u="none" strike="noStrike" kern="1200" cap="none" spc="0" normalizeH="0" baseline="0" noProof="0" dirty="0" smtClean="0">
                <a:ln>
                  <a:noFill/>
                </a:ln>
                <a:solidFill>
                  <a:schemeClr val="tx1"/>
                </a:solidFill>
                <a:effectLst/>
                <a:uLnTx/>
                <a:uFillTx/>
                <a:latin typeface="+mn-lt"/>
                <a:cs typeface="AL-Mohanad Bold"/>
              </a:rPr>
              <a:t> للكلمات </a:t>
            </a:r>
            <a:r>
              <a:rPr kumimoji="0" lang="en-US" sz="3200" b="0" i="0" u="none" strike="noStrike" kern="1200" cap="none" spc="0" normalizeH="0" baseline="0" noProof="0" dirty="0" smtClean="0">
                <a:ln>
                  <a:noFill/>
                </a:ln>
                <a:solidFill>
                  <a:schemeClr val="tx1"/>
                </a:solidFill>
                <a:effectLst/>
                <a:uLnTx/>
                <a:uFillTx/>
                <a:latin typeface="+mn-lt"/>
                <a:cs typeface="AL-Mohanad Bold"/>
              </a:rPr>
              <a:t>alternatives </a:t>
            </a:r>
            <a:r>
              <a:rPr kumimoji="0" lang="ar-SA" sz="3200" b="0" i="0" u="none" strike="noStrike" kern="1200" cap="none" spc="0" normalizeH="0" baseline="0" noProof="0" dirty="0" smtClean="0">
                <a:ln>
                  <a:noFill/>
                </a:ln>
                <a:solidFill>
                  <a:schemeClr val="tx1"/>
                </a:solidFill>
                <a:effectLst/>
                <a:uLnTx/>
                <a:uFillTx/>
                <a:latin typeface="+mn-lt"/>
                <a:cs typeface="AL-Mohanad Bold"/>
              </a:rPr>
              <a:t>البدائل </a:t>
            </a:r>
            <a:r>
              <a:rPr kumimoji="0" lang="en-US" sz="3200" b="0" i="0" u="none" strike="noStrike" kern="1200" cap="none" spc="0" normalizeH="0" baseline="0" noProof="0" dirty="0" smtClean="0">
                <a:ln>
                  <a:noFill/>
                </a:ln>
                <a:solidFill>
                  <a:schemeClr val="tx1"/>
                </a:solidFill>
                <a:effectLst/>
                <a:uLnTx/>
                <a:uFillTx/>
                <a:latin typeface="+mn-lt"/>
                <a:cs typeface="AL-Mohanad Bold"/>
              </a:rPr>
              <a:t>- possibilities </a:t>
            </a:r>
            <a:r>
              <a:rPr kumimoji="0" lang="ar-SA" sz="3200" b="0" i="0" u="none" strike="noStrike" kern="1200" cap="none" spc="0" normalizeH="0" baseline="0" noProof="0" dirty="0" smtClean="0">
                <a:ln>
                  <a:noFill/>
                </a:ln>
                <a:solidFill>
                  <a:schemeClr val="tx1"/>
                </a:solidFill>
                <a:effectLst/>
                <a:uLnTx/>
                <a:uFillTx/>
                <a:latin typeface="+mn-lt"/>
                <a:cs typeface="AL-Mohanad Bold"/>
              </a:rPr>
              <a:t>الاحتمالات </a:t>
            </a:r>
            <a:r>
              <a:rPr kumimoji="0" lang="en-US" sz="3200" b="0" i="0" u="none" strike="noStrike" kern="1200" cap="none" spc="0" normalizeH="0" baseline="0" noProof="0" dirty="0" smtClean="0">
                <a:ln>
                  <a:noFill/>
                </a:ln>
                <a:solidFill>
                  <a:schemeClr val="tx1"/>
                </a:solidFill>
                <a:effectLst/>
                <a:uLnTx/>
                <a:uFillTx/>
                <a:latin typeface="+mn-lt"/>
                <a:cs typeface="AL-Mohanad Bold"/>
              </a:rPr>
              <a:t>choices </a:t>
            </a:r>
            <a:r>
              <a:rPr kumimoji="0" lang="ar-SA" sz="3200" b="0" i="0" u="none" strike="noStrike" kern="1200" cap="none" spc="0" normalizeH="0" baseline="0" noProof="0" dirty="0" smtClean="0">
                <a:ln>
                  <a:noFill/>
                </a:ln>
                <a:solidFill>
                  <a:schemeClr val="tx1"/>
                </a:solidFill>
                <a:effectLst/>
                <a:uLnTx/>
                <a:uFillTx/>
                <a:latin typeface="+mn-lt"/>
                <a:cs typeface="AL-Mohanad Bold"/>
              </a:rPr>
              <a:t> الاختيارات على </a:t>
            </a:r>
            <a:r>
              <a:rPr kumimoji="0" lang="ar-SA" sz="3200" b="0" i="0" u="none" strike="noStrike" kern="1200" cap="none" spc="0" normalizeH="0" baseline="0" noProof="0" dirty="0" err="1" smtClean="0">
                <a:ln>
                  <a:noFill/>
                </a:ln>
                <a:solidFill>
                  <a:schemeClr val="tx1"/>
                </a:solidFill>
                <a:effectLst/>
                <a:uLnTx/>
                <a:uFillTx/>
                <a:latin typeface="+mn-lt"/>
                <a:cs typeface="AL-Mohanad Bold"/>
              </a:rPr>
              <a:t>التوالي .</a:t>
            </a:r>
            <a:endParaRPr kumimoji="0" lang="ar-SA" sz="3200" b="0" i="0" u="none" strike="noStrike" kern="1200" cap="none" spc="0" normalizeH="0" baseline="0" noProof="0" dirty="0" smtClean="0">
              <a:ln>
                <a:noFill/>
              </a:ln>
              <a:solidFill>
                <a:schemeClr val="tx1"/>
              </a:solidFill>
              <a:effectLst/>
              <a:uLnTx/>
              <a:uFillTx/>
              <a:latin typeface="+mn-lt"/>
              <a:cs typeface="AL-Mohanad Bold"/>
            </a:endParaRPr>
          </a:p>
          <a:p>
            <a:pPr marL="228600" marR="0" lvl="0" indent="-228600" algn="just" defTabSz="914400" rtl="1" eaLnBrk="0" fontAlgn="base" latinLnBrk="0" hangingPunct="0">
              <a:lnSpc>
                <a:spcPct val="90000"/>
              </a:lnSpc>
              <a:spcBef>
                <a:spcPts val="0"/>
              </a:spcBef>
              <a:spcAft>
                <a:spcPct val="0"/>
              </a:spcAft>
              <a:buClrTx/>
              <a:buSzTx/>
              <a:buFont typeface="Arial" panose="020B0604020202020204" pitchFamily="34" charset="0"/>
              <a:buChar char="•"/>
              <a:tabLst/>
              <a:defRPr/>
            </a:pPr>
            <a:r>
              <a:rPr kumimoji="0" lang="ar-SA" sz="3200" b="0" i="0" u="none" strike="noStrike" kern="1200" cap="none" spc="0" normalizeH="0" baseline="0" noProof="0" dirty="0" smtClean="0">
                <a:ln>
                  <a:noFill/>
                </a:ln>
                <a:solidFill>
                  <a:schemeClr val="tx1"/>
                </a:solidFill>
                <a:effectLst/>
                <a:uLnTx/>
                <a:uFillTx/>
                <a:latin typeface="+mn-lt"/>
                <a:cs typeface="AL-Mohanad Bold"/>
              </a:rPr>
              <a:t>هذه اللعبة تجعلنا نخرج من دائرة المألوف والمسلمات في حياتنا فنستطيع ابتكار أفكار جديدة </a:t>
            </a:r>
          </a:p>
          <a:p>
            <a:pPr marL="228600" marR="0" lvl="0" indent="-228600" algn="just" defTabSz="914400" rtl="1" eaLnBrk="0" fontAlgn="base" latinLnBrk="0" hangingPunct="0">
              <a:lnSpc>
                <a:spcPct val="90000"/>
              </a:lnSpc>
              <a:spcBef>
                <a:spcPts val="0"/>
              </a:spcBef>
              <a:spcAft>
                <a:spcPct val="0"/>
              </a:spcAft>
              <a:buClrTx/>
              <a:buSzTx/>
              <a:buFont typeface="Arial" panose="020B0604020202020204" pitchFamily="34" charset="0"/>
              <a:buChar char="•"/>
              <a:tabLst/>
              <a:defRPr/>
            </a:pPr>
            <a:r>
              <a:rPr kumimoji="0" lang="ar-SA" sz="3200" b="1" i="0" u="none" strike="noStrike" kern="1200" cap="none" spc="0" normalizeH="0" baseline="0" noProof="0" dirty="0" err="1" smtClean="0">
                <a:ln>
                  <a:noFill/>
                </a:ln>
                <a:solidFill>
                  <a:srgbClr val="FF0000"/>
                </a:solidFill>
                <a:effectLst/>
                <a:uLnTx/>
                <a:uFillTx/>
                <a:latin typeface="+mn-lt"/>
                <a:cs typeface="AL-Mohanad Bold"/>
              </a:rPr>
              <a:t>تدريب </a:t>
            </a:r>
            <a:r>
              <a:rPr kumimoji="0" lang="ar-SA" sz="3200" b="1" i="0" u="none" strike="noStrike" kern="1200" cap="none" spc="0" normalizeH="0" baseline="0" noProof="0" dirty="0" smtClean="0">
                <a:ln>
                  <a:noFill/>
                </a:ln>
                <a:solidFill>
                  <a:srgbClr val="FF0000"/>
                </a:solidFill>
                <a:effectLst/>
                <a:uLnTx/>
                <a:uFillTx/>
                <a:latin typeface="+mn-lt"/>
                <a:cs typeface="AL-Mohanad Bold"/>
              </a:rPr>
              <a:t>:- طبق(ي) لعبة البدائل والاحتمالات في </a:t>
            </a:r>
            <a:r>
              <a:rPr kumimoji="0" lang="ar-SA" sz="3200" b="1" i="0" u="none" strike="noStrike" kern="1200" cap="none" spc="0" normalizeH="0" baseline="0" noProof="0" dirty="0" err="1" smtClean="0">
                <a:ln>
                  <a:noFill/>
                </a:ln>
                <a:solidFill>
                  <a:srgbClr val="FF0000"/>
                </a:solidFill>
                <a:effectLst/>
                <a:uLnTx/>
                <a:uFillTx/>
                <a:latin typeface="+mn-lt"/>
                <a:cs typeface="AL-Mohanad Bold"/>
              </a:rPr>
              <a:t>التالي :-</a:t>
            </a:r>
            <a:endParaRPr kumimoji="0" lang="ar-SA" sz="3200" b="1" i="0" u="none" strike="noStrike" kern="1200" cap="none" spc="0" normalizeH="0" baseline="0" noProof="0" dirty="0" smtClean="0">
              <a:ln>
                <a:noFill/>
              </a:ln>
              <a:solidFill>
                <a:srgbClr val="FF0000"/>
              </a:solidFill>
              <a:effectLst/>
              <a:uLnTx/>
              <a:uFillTx/>
              <a:latin typeface="+mn-lt"/>
              <a:cs typeface="AL-Mohanad Bold"/>
            </a:endParaRPr>
          </a:p>
          <a:p>
            <a:pPr marL="228600" marR="0" lvl="0" indent="-228600" algn="just" defTabSz="914400" rtl="1" eaLnBrk="0" fontAlgn="base" latinLnBrk="0" hangingPunct="0">
              <a:lnSpc>
                <a:spcPct val="90000"/>
              </a:lnSpc>
              <a:spcBef>
                <a:spcPts val="0"/>
              </a:spcBef>
              <a:spcAft>
                <a:spcPct val="0"/>
              </a:spcAft>
              <a:buClrTx/>
              <a:buSzTx/>
              <a:buFont typeface="Arial" panose="020B0604020202020204" pitchFamily="34" charset="0"/>
              <a:buChar char="•"/>
              <a:tabLst/>
              <a:defRPr/>
            </a:pPr>
            <a:r>
              <a:rPr kumimoji="0" lang="ar-SA" sz="3200" b="0" i="0" u="none" strike="noStrike" kern="1200" cap="none" spc="0" normalizeH="0" baseline="0" noProof="0" dirty="0" smtClean="0">
                <a:ln>
                  <a:noFill/>
                </a:ln>
                <a:solidFill>
                  <a:schemeClr val="tx2"/>
                </a:solidFill>
                <a:effectLst/>
                <a:uLnTx/>
                <a:uFillTx/>
                <a:latin typeface="+mn-lt"/>
                <a:cs typeface="AL-Mohanad Bold"/>
              </a:rPr>
              <a:t>جرب(ي) البحث عن تصميم جديد </a:t>
            </a:r>
            <a:r>
              <a:rPr kumimoji="0" lang="ar-SA" sz="3200" b="0" i="0" u="none" strike="noStrike" kern="1200" cap="none" spc="0" normalizeH="0" baseline="0" noProof="0" dirty="0" err="1" smtClean="0">
                <a:ln>
                  <a:noFill/>
                </a:ln>
                <a:solidFill>
                  <a:schemeClr val="tx2"/>
                </a:solidFill>
                <a:effectLst/>
                <a:uLnTx/>
                <a:uFillTx/>
                <a:latin typeface="+mn-lt"/>
                <a:cs typeface="AL-Mohanad Bold"/>
              </a:rPr>
              <a:t>للطاولة </a:t>
            </a:r>
            <a:r>
              <a:rPr kumimoji="0" lang="ar-SA" sz="3200" b="0" i="0" u="none" strike="noStrike" kern="1200" cap="none" spc="0" normalizeH="0" baseline="0" noProof="0" dirty="0" smtClean="0">
                <a:ln>
                  <a:noFill/>
                </a:ln>
                <a:solidFill>
                  <a:schemeClr val="tx2"/>
                </a:solidFill>
                <a:effectLst/>
                <a:uLnTx/>
                <a:uFillTx/>
                <a:latin typeface="+mn-lt"/>
                <a:cs typeface="AL-Mohanad Bold"/>
              </a:rPr>
              <a:t>– مقلمة.</a:t>
            </a:r>
          </a:p>
          <a:p>
            <a:pPr marL="228600" marR="0" lvl="0" indent="-228600" algn="just" defTabSz="914400" rtl="1" eaLnBrk="0" fontAlgn="base" latinLnBrk="0" hangingPunct="0">
              <a:lnSpc>
                <a:spcPct val="90000"/>
              </a:lnSpc>
              <a:spcBef>
                <a:spcPts val="0"/>
              </a:spcBef>
              <a:spcAft>
                <a:spcPct val="0"/>
              </a:spcAft>
              <a:buClrTx/>
              <a:buSzTx/>
              <a:buFont typeface="Arial" panose="020B0604020202020204" pitchFamily="34" charset="0"/>
              <a:buChar char="•"/>
              <a:tabLst/>
              <a:defRPr/>
            </a:pPr>
            <a:r>
              <a:rPr kumimoji="0" lang="ar-SA" sz="3200" b="0" i="0" u="none" strike="noStrike" kern="1200" cap="none" spc="0" normalizeH="0" baseline="0" noProof="0" dirty="0" smtClean="0">
                <a:ln>
                  <a:noFill/>
                </a:ln>
                <a:solidFill>
                  <a:srgbClr val="FFC000"/>
                </a:solidFill>
                <a:effectLst/>
                <a:uLnTx/>
                <a:uFillTx/>
                <a:latin typeface="+mn-lt"/>
                <a:cs typeface="AL-Mohanad Bold"/>
              </a:rPr>
              <a:t>فكر(ي) في الاختيارات المختلفة لقضاء عطلة نهاية الاسبوع علما </a:t>
            </a:r>
            <a:r>
              <a:rPr kumimoji="0" lang="ar-SA" sz="3200" b="0" i="0" u="none" strike="noStrike" kern="1200" cap="none" spc="0" normalizeH="0" baseline="0" noProof="0" dirty="0" err="1" smtClean="0">
                <a:ln>
                  <a:noFill/>
                </a:ln>
                <a:solidFill>
                  <a:srgbClr val="FFC000"/>
                </a:solidFill>
                <a:effectLst/>
                <a:uLnTx/>
                <a:uFillTx/>
                <a:latin typeface="+mn-lt"/>
                <a:cs typeface="AL-Mohanad Bold"/>
              </a:rPr>
              <a:t>بانك</a:t>
            </a:r>
            <a:r>
              <a:rPr kumimoji="0" lang="ar-SA" sz="3200" b="0" i="0" u="none" strike="noStrike" kern="1200" cap="none" spc="0" normalizeH="0" baseline="0" noProof="0" dirty="0" smtClean="0">
                <a:ln>
                  <a:noFill/>
                </a:ln>
                <a:solidFill>
                  <a:srgbClr val="FFC000"/>
                </a:solidFill>
                <a:effectLst/>
                <a:uLnTx/>
                <a:uFillTx/>
                <a:latin typeface="+mn-lt"/>
                <a:cs typeface="AL-Mohanad Bold"/>
              </a:rPr>
              <a:t> لا تملك(ين) الكثير من </a:t>
            </a:r>
            <a:r>
              <a:rPr kumimoji="0" lang="ar-SA" sz="3200" b="0" i="0" u="none" strike="noStrike" kern="1200" cap="none" spc="0" normalizeH="0" baseline="0" noProof="0" dirty="0" err="1" smtClean="0">
                <a:ln>
                  <a:noFill/>
                </a:ln>
                <a:solidFill>
                  <a:srgbClr val="FFC000"/>
                </a:solidFill>
                <a:effectLst/>
                <a:uLnTx/>
                <a:uFillTx/>
                <a:latin typeface="+mn-lt"/>
                <a:cs typeface="AL-Mohanad Bold"/>
              </a:rPr>
              <a:t>المال ؟</a:t>
            </a:r>
            <a:endParaRPr kumimoji="0" lang="ar-SA" sz="3200" b="0" i="0" u="none" strike="noStrike" kern="1200" cap="none" spc="0" normalizeH="0" baseline="0" noProof="0" dirty="0" smtClean="0">
              <a:ln>
                <a:noFill/>
              </a:ln>
              <a:solidFill>
                <a:srgbClr val="FFC000"/>
              </a:solidFill>
              <a:effectLst/>
              <a:uLnTx/>
              <a:uFillTx/>
              <a:latin typeface="+mn-lt"/>
              <a:cs typeface="AL-Mohanad Bold"/>
            </a:endParaRPr>
          </a:p>
          <a:p>
            <a:pPr marL="228600" marR="0" lvl="0" indent="-228600" algn="just" defTabSz="914400" rtl="1" eaLnBrk="0" fontAlgn="base" latinLnBrk="0" hangingPunct="0">
              <a:lnSpc>
                <a:spcPct val="90000"/>
              </a:lnSpc>
              <a:spcBef>
                <a:spcPts val="0"/>
              </a:spcBef>
              <a:spcAft>
                <a:spcPct val="0"/>
              </a:spcAft>
              <a:buClrTx/>
              <a:buSzTx/>
              <a:buFont typeface="Arial" panose="020B0604020202020204" pitchFamily="34" charset="0"/>
              <a:buChar char="•"/>
              <a:tabLst/>
              <a:defRPr/>
            </a:pPr>
            <a:r>
              <a:rPr kumimoji="0" lang="ar-SA" sz="3200" b="0" i="0" u="none" strike="noStrike" kern="1200" cap="none" spc="0" normalizeH="0" baseline="0" noProof="0" dirty="0" smtClean="0">
                <a:ln>
                  <a:noFill/>
                </a:ln>
                <a:solidFill>
                  <a:srgbClr val="7030A0"/>
                </a:solidFill>
                <a:effectLst/>
                <a:uLnTx/>
                <a:uFillTx/>
                <a:latin typeface="+mn-lt"/>
                <a:cs typeface="AL-Mohanad Bold"/>
              </a:rPr>
              <a:t>الجيران يلوثون بيتكم </a:t>
            </a:r>
            <a:r>
              <a:rPr kumimoji="0" lang="ar-SA" sz="3200" b="0" i="0" u="none" strike="noStrike" kern="1200" cap="none" spc="0" normalizeH="0" baseline="0" noProof="0" dirty="0" err="1" smtClean="0">
                <a:ln>
                  <a:noFill/>
                </a:ln>
                <a:solidFill>
                  <a:srgbClr val="7030A0"/>
                </a:solidFill>
                <a:effectLst/>
                <a:uLnTx/>
                <a:uFillTx/>
                <a:latin typeface="+mn-lt"/>
                <a:cs typeface="AL-Mohanad Bold"/>
              </a:rPr>
              <a:t>بالمخلفات </a:t>
            </a:r>
            <a:r>
              <a:rPr kumimoji="0" lang="ar-SA" sz="3200" b="0" i="0" u="none" strike="noStrike" kern="1200" cap="none" spc="0" normalizeH="0" baseline="0" noProof="0" dirty="0" smtClean="0">
                <a:ln>
                  <a:noFill/>
                </a:ln>
                <a:solidFill>
                  <a:srgbClr val="7030A0"/>
                </a:solidFill>
                <a:effectLst/>
                <a:uLnTx/>
                <a:uFillTx/>
                <a:latin typeface="+mn-lt"/>
                <a:cs typeface="AL-Mohanad Bold"/>
              </a:rPr>
              <a:t>, ما البدائل المختلفة لحل هذه </a:t>
            </a:r>
            <a:r>
              <a:rPr kumimoji="0" lang="ar-SA" sz="3200" b="0" i="0" u="none" strike="noStrike" kern="1200" cap="none" spc="0" normalizeH="0" baseline="0" noProof="0" dirty="0" err="1" smtClean="0">
                <a:ln>
                  <a:noFill/>
                </a:ln>
                <a:solidFill>
                  <a:srgbClr val="7030A0"/>
                </a:solidFill>
                <a:effectLst/>
                <a:uLnTx/>
                <a:uFillTx/>
                <a:latin typeface="+mn-lt"/>
                <a:cs typeface="AL-Mohanad Bold"/>
              </a:rPr>
              <a:t>المشكلة ؟</a:t>
            </a:r>
            <a:endParaRPr kumimoji="0" lang="ar-SA" sz="3200" b="0" i="0" u="none" strike="noStrike" kern="1200" cap="none" spc="0" normalizeH="0" baseline="0" noProof="0" dirty="0">
              <a:ln>
                <a:noFill/>
              </a:ln>
              <a:solidFill>
                <a:srgbClr val="7030A0"/>
              </a:solidFill>
              <a:effectLst/>
              <a:uLnTx/>
              <a:uFillTx/>
              <a:latin typeface="+mn-lt"/>
              <a:cs typeface="AL-Mohanad Bold"/>
            </a:endParaRPr>
          </a:p>
        </p:txBody>
      </p:sp>
    </p:spTree>
    <p:extLst>
      <p:ext uri="{BB962C8B-B14F-4D97-AF65-F5344CB8AC3E}">
        <p14:creationId xmlns:p14="http://schemas.microsoft.com/office/powerpoint/2010/main" xmlns="" val="221368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800" decel="100000"/>
                                        <p:tgtEl>
                                          <p:spTgt spid="25">
                                            <p:txEl>
                                              <p:pRg st="0" end="0"/>
                                            </p:txEl>
                                          </p:spTgt>
                                        </p:tgtEl>
                                      </p:cBhvr>
                                    </p:animEffect>
                                    <p:anim calcmode="lin" valueType="num">
                                      <p:cBhvr>
                                        <p:cTn id="8" dur="800" decel="100000" fill="hold"/>
                                        <p:tgtEl>
                                          <p:spTgt spid="25">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5">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5">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5">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25">
                                            <p:txEl>
                                              <p:pRg st="1" end="1"/>
                                            </p:txEl>
                                          </p:spTgt>
                                        </p:tgtEl>
                                        <p:attrNameLst>
                                          <p:attrName>style.visibility</p:attrName>
                                        </p:attrNameLst>
                                      </p:cBhvr>
                                      <p:to>
                                        <p:strVal val="visible"/>
                                      </p:to>
                                    </p:set>
                                    <p:animEffect transition="in" filter="fade">
                                      <p:cBhvr>
                                        <p:cTn id="17" dur="800" decel="100000"/>
                                        <p:tgtEl>
                                          <p:spTgt spid="25">
                                            <p:txEl>
                                              <p:pRg st="1" end="1"/>
                                            </p:txEl>
                                          </p:spTgt>
                                        </p:tgtEl>
                                      </p:cBhvr>
                                    </p:animEffect>
                                    <p:anim calcmode="lin" valueType="num">
                                      <p:cBhvr>
                                        <p:cTn id="18" dur="800" decel="100000" fill="hold"/>
                                        <p:tgtEl>
                                          <p:spTgt spid="25">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5">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5">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5">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5">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25">
                                            <p:txEl>
                                              <p:pRg st="2" end="2"/>
                                            </p:txEl>
                                          </p:spTgt>
                                        </p:tgtEl>
                                        <p:attrNameLst>
                                          <p:attrName>style.visibility</p:attrName>
                                        </p:attrNameLst>
                                      </p:cBhvr>
                                      <p:to>
                                        <p:strVal val="visible"/>
                                      </p:to>
                                    </p:set>
                                    <p:animEffect transition="in" filter="fade">
                                      <p:cBhvr>
                                        <p:cTn id="27" dur="800" decel="100000"/>
                                        <p:tgtEl>
                                          <p:spTgt spid="25">
                                            <p:txEl>
                                              <p:pRg st="2" end="2"/>
                                            </p:txEl>
                                          </p:spTgt>
                                        </p:tgtEl>
                                      </p:cBhvr>
                                    </p:animEffect>
                                    <p:anim calcmode="lin" valueType="num">
                                      <p:cBhvr>
                                        <p:cTn id="28" dur="800" decel="100000" fill="hold"/>
                                        <p:tgtEl>
                                          <p:spTgt spid="25">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25">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25">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5">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5">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25">
                                            <p:txEl>
                                              <p:pRg st="3" end="3"/>
                                            </p:txEl>
                                          </p:spTgt>
                                        </p:tgtEl>
                                        <p:attrNameLst>
                                          <p:attrName>style.visibility</p:attrName>
                                        </p:attrNameLst>
                                      </p:cBhvr>
                                      <p:to>
                                        <p:strVal val="visible"/>
                                      </p:to>
                                    </p:set>
                                    <p:animEffect transition="in" filter="fade">
                                      <p:cBhvr>
                                        <p:cTn id="37" dur="800" decel="100000"/>
                                        <p:tgtEl>
                                          <p:spTgt spid="25">
                                            <p:txEl>
                                              <p:pRg st="3" end="3"/>
                                            </p:txEl>
                                          </p:spTgt>
                                        </p:tgtEl>
                                      </p:cBhvr>
                                    </p:animEffect>
                                    <p:anim calcmode="lin" valueType="num">
                                      <p:cBhvr>
                                        <p:cTn id="38" dur="800" decel="100000" fill="hold"/>
                                        <p:tgtEl>
                                          <p:spTgt spid="25">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25">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25">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5">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5">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25">
                                            <p:txEl>
                                              <p:pRg st="4" end="4"/>
                                            </p:txEl>
                                          </p:spTgt>
                                        </p:tgtEl>
                                        <p:attrNameLst>
                                          <p:attrName>style.visibility</p:attrName>
                                        </p:attrNameLst>
                                      </p:cBhvr>
                                      <p:to>
                                        <p:strVal val="visible"/>
                                      </p:to>
                                    </p:set>
                                    <p:animEffect transition="in" filter="fade">
                                      <p:cBhvr>
                                        <p:cTn id="47" dur="800" decel="100000"/>
                                        <p:tgtEl>
                                          <p:spTgt spid="25">
                                            <p:txEl>
                                              <p:pRg st="4" end="4"/>
                                            </p:txEl>
                                          </p:spTgt>
                                        </p:tgtEl>
                                      </p:cBhvr>
                                    </p:animEffect>
                                    <p:anim calcmode="lin" valueType="num">
                                      <p:cBhvr>
                                        <p:cTn id="48" dur="800" decel="100000" fill="hold"/>
                                        <p:tgtEl>
                                          <p:spTgt spid="25">
                                            <p:txEl>
                                              <p:pRg st="4" end="4"/>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25">
                                            <p:txEl>
                                              <p:pRg st="4" end="4"/>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25">
                                            <p:txEl>
                                              <p:pRg st="4" end="4"/>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25">
                                            <p:txEl>
                                              <p:pRg st="4" end="4"/>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25">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25">
                                            <p:txEl>
                                              <p:pRg st="5" end="5"/>
                                            </p:txEl>
                                          </p:spTgt>
                                        </p:tgtEl>
                                        <p:attrNameLst>
                                          <p:attrName>style.visibility</p:attrName>
                                        </p:attrNameLst>
                                      </p:cBhvr>
                                      <p:to>
                                        <p:strVal val="visible"/>
                                      </p:to>
                                    </p:set>
                                    <p:animEffect transition="in" filter="fade">
                                      <p:cBhvr>
                                        <p:cTn id="57" dur="800" decel="100000"/>
                                        <p:tgtEl>
                                          <p:spTgt spid="25">
                                            <p:txEl>
                                              <p:pRg st="5" end="5"/>
                                            </p:txEl>
                                          </p:spTgt>
                                        </p:tgtEl>
                                      </p:cBhvr>
                                    </p:animEffect>
                                    <p:anim calcmode="lin" valueType="num">
                                      <p:cBhvr>
                                        <p:cTn id="58" dur="800" decel="100000" fill="hold"/>
                                        <p:tgtEl>
                                          <p:spTgt spid="25">
                                            <p:txEl>
                                              <p:pRg st="5" end="5"/>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25">
                                            <p:txEl>
                                              <p:pRg st="5" end="5"/>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25">
                                            <p:txEl>
                                              <p:pRg st="5" end="5"/>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25">
                                            <p:txEl>
                                              <p:pRg st="5" end="5"/>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25">
                                            <p:txEl>
                                              <p:pRg st="5" end="5"/>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xmlns="" id="{D691E185-F686-49FD-9636-D4D0853A5887}"/>
              </a:ext>
            </a:extLst>
          </p:cNvPr>
          <p:cNvGrpSpPr/>
          <p:nvPr/>
        </p:nvGrpSpPr>
        <p:grpSpPr>
          <a:xfrm>
            <a:off x="514350" y="609600"/>
            <a:ext cx="11163300" cy="5781818"/>
            <a:chOff x="514350" y="609600"/>
            <a:chExt cx="11163300" cy="5781818"/>
          </a:xfrm>
        </p:grpSpPr>
        <p:sp>
          <p:nvSpPr>
            <p:cNvPr id="7" name="مستطيل 6">
              <a:extLst>
                <a:ext uri="{FF2B5EF4-FFF2-40B4-BE49-F238E27FC236}">
                  <a16:creationId xmlns:a16="http://schemas.microsoft.com/office/drawing/2014/main" xmlns="" id="{1D8B1CFD-FBB9-40AA-9E56-65BA94E28B73}"/>
                </a:ext>
              </a:extLst>
            </p:cNvPr>
            <p:cNvSpPr/>
            <p:nvPr/>
          </p:nvSpPr>
          <p:spPr>
            <a:xfrm>
              <a:off x="514350" y="609600"/>
              <a:ext cx="5581650" cy="5781818"/>
            </a:xfrm>
            <a:prstGeom prst="rect">
              <a:avLst/>
            </a:prstGeom>
            <a:gradFill flip="none" rotWithShape="1">
              <a:gsLst>
                <a:gs pos="0">
                  <a:schemeClr val="bg1"/>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xmlns="" id="{9627EF75-7463-48B3-AFC3-61A677C72238}"/>
                </a:ext>
              </a:extLst>
            </p:cNvPr>
            <p:cNvSpPr/>
            <p:nvPr/>
          </p:nvSpPr>
          <p:spPr>
            <a:xfrm>
              <a:off x="6096000" y="609600"/>
              <a:ext cx="5581650" cy="5781818"/>
            </a:xfrm>
            <a:prstGeom prst="rect">
              <a:avLst/>
            </a:prstGeom>
            <a:gradFill flip="none" rotWithShape="1">
              <a:gsLst>
                <a:gs pos="0">
                  <a:schemeClr val="bg1"/>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
        <p:nvSpPr>
          <p:cNvPr id="30" name="مستطيل 29">
            <a:extLst>
              <a:ext uri="{FF2B5EF4-FFF2-40B4-BE49-F238E27FC236}">
                <a16:creationId xmlns:a16="http://schemas.microsoft.com/office/drawing/2014/main" xmlns="" id="{089204CC-8504-494A-A916-00EFCA8BC2D5}"/>
              </a:ext>
            </a:extLst>
          </p:cNvPr>
          <p:cNvSpPr/>
          <p:nvPr/>
        </p:nvSpPr>
        <p:spPr>
          <a:xfrm>
            <a:off x="514349" y="1206500"/>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28266" y="120650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5996940" y="1206502"/>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54666" y="120650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1" name="Title 1">
            <a:extLst>
              <a:ext uri="{FF2B5EF4-FFF2-40B4-BE49-F238E27FC236}">
                <a16:creationId xmlns:a16="http://schemas.microsoft.com/office/drawing/2014/main" xmlns="" id="{F8DAE083-925B-4A57-9207-FF37EF273BB8}"/>
              </a:ext>
            </a:extLst>
          </p:cNvPr>
          <p:cNvSpPr txBox="1">
            <a:spLocks/>
          </p:cNvSpPr>
          <p:nvPr/>
        </p:nvSpPr>
        <p:spPr bwMode="auto">
          <a:xfrm>
            <a:off x="6575140" y="1203907"/>
            <a:ext cx="4502279"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rtl="1">
              <a:defRPr/>
            </a:pPr>
            <a:r>
              <a:rPr lang="ar-SA" sz="3200" dirty="0" smtClean="0">
                <a:solidFill>
                  <a:sysClr val="windowText" lastClr="000000"/>
                </a:solidFill>
                <a:effectLst>
                  <a:outerShdw blurRad="38100" dist="38100" dir="2700000" algn="tl">
                    <a:srgbClr val="000000">
                      <a:alpha val="43137"/>
                    </a:srgbClr>
                  </a:outerShdw>
                </a:effectLst>
                <a:cs typeface="AL-Mohanad Bold" pitchFamily="2" charset="-78"/>
              </a:rPr>
              <a:t>وصف فكرة المشروع</a:t>
            </a:r>
            <a:endParaRPr lang="en-US" sz="3200" dirty="0">
              <a:solidFill>
                <a:sysClr val="windowText" lastClr="000000"/>
              </a:solidFill>
              <a:effectLst>
                <a:outerShdw blurRad="38100" dist="38100" dir="2700000" algn="tl">
                  <a:srgbClr val="000000">
                    <a:alpha val="43137"/>
                  </a:srgbClr>
                </a:outerShdw>
              </a:effectLst>
              <a:cs typeface="AL-Mohanad Bold" pitchFamily="2" charset="-78"/>
            </a:endParaRPr>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73784" y="120650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34</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761187" y="1051230"/>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203326" y="1204968"/>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878614" y="1187120"/>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32</a:t>
            </a:r>
            <a:endParaRPr lang="ar-SA" sz="2400" b="1" dirty="0">
              <a:solidFill>
                <a:schemeClr val="bg1"/>
              </a:solidFill>
              <a:effectLst>
                <a:outerShdw blurRad="38100" dist="38100" dir="2700000" algn="tl">
                  <a:srgbClr val="000000">
                    <a:alpha val="43137"/>
                  </a:srgbClr>
                </a:outerShdw>
              </a:effectLst>
            </a:endParaRPr>
          </a:p>
        </p:txBody>
      </p:sp>
      <p:grpSp>
        <p:nvGrpSpPr>
          <p:cNvPr id="117" name="مجموعة 4">
            <a:extLst>
              <a:ext uri="{FF2B5EF4-FFF2-40B4-BE49-F238E27FC236}">
                <a16:creationId xmlns:a16="http://schemas.microsoft.com/office/drawing/2014/main" xmlns="" id="{41B1E75E-2CEE-40FD-AB4A-18BDE3A937B2}"/>
              </a:ext>
            </a:extLst>
          </p:cNvPr>
          <p:cNvGrpSpPr/>
          <p:nvPr/>
        </p:nvGrpSpPr>
        <p:grpSpPr>
          <a:xfrm>
            <a:off x="9074727" y="6114419"/>
            <a:ext cx="2060029" cy="743581"/>
            <a:chOff x="9074727" y="6114419"/>
            <a:chExt cx="2060029" cy="743581"/>
          </a:xfrm>
        </p:grpSpPr>
        <p:sp>
          <p:nvSpPr>
            <p:cNvPr id="118"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074727" y="65502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119"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pic>
        <p:nvPicPr>
          <p:cNvPr id="19" name="Picture 2" descr="C:\Users\GOLD@NET\Pictures\w.jpg"/>
          <p:cNvPicPr>
            <a:picLocks noChangeAspect="1" noChangeArrowheads="1"/>
          </p:cNvPicPr>
          <p:nvPr/>
        </p:nvPicPr>
        <p:blipFill>
          <a:blip r:embed="rId2" cstate="print"/>
          <a:stretch>
            <a:fillRect/>
          </a:stretch>
        </p:blipFill>
        <p:spPr bwMode="auto">
          <a:xfrm>
            <a:off x="2067763" y="1804975"/>
            <a:ext cx="8001056" cy="4643470"/>
          </a:xfrm>
          <a:prstGeom prst="rect">
            <a:avLst/>
          </a:prstGeom>
          <a:noFill/>
        </p:spPr>
      </p:pic>
    </p:spTree>
    <p:extLst>
      <p:ext uri="{BB962C8B-B14F-4D97-AF65-F5344CB8AC3E}">
        <p14:creationId xmlns:p14="http://schemas.microsoft.com/office/powerpoint/2010/main" xmlns="" val="3948061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3">
            <a:extLst>
              <a:ext uri="{FF2B5EF4-FFF2-40B4-BE49-F238E27FC236}">
                <a16:creationId xmlns:a16="http://schemas.microsoft.com/office/drawing/2014/main" xmlns="" id="{D691E185-F686-49FD-9636-D4D0853A5887}"/>
              </a:ext>
            </a:extLst>
          </p:cNvPr>
          <p:cNvGrpSpPr/>
          <p:nvPr/>
        </p:nvGrpSpPr>
        <p:grpSpPr>
          <a:xfrm>
            <a:off x="583622" y="318655"/>
            <a:ext cx="11163300" cy="5781818"/>
            <a:chOff x="514350" y="609600"/>
            <a:chExt cx="11163300" cy="5781818"/>
          </a:xfrm>
        </p:grpSpPr>
        <p:sp>
          <p:nvSpPr>
            <p:cNvPr id="7" name="مستطيل 6">
              <a:extLst>
                <a:ext uri="{FF2B5EF4-FFF2-40B4-BE49-F238E27FC236}">
                  <a16:creationId xmlns:a16="http://schemas.microsoft.com/office/drawing/2014/main" xmlns="" id="{1D8B1CFD-FBB9-40AA-9E56-65BA94E28B73}"/>
                </a:ext>
              </a:extLst>
            </p:cNvPr>
            <p:cNvSpPr/>
            <p:nvPr/>
          </p:nvSpPr>
          <p:spPr>
            <a:xfrm>
              <a:off x="514350" y="609600"/>
              <a:ext cx="5581650" cy="5781818"/>
            </a:xfrm>
            <a:prstGeom prst="rect">
              <a:avLst/>
            </a:prstGeom>
            <a:gradFill flip="none" rotWithShape="1">
              <a:gsLst>
                <a:gs pos="0">
                  <a:schemeClr val="bg1"/>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xmlns="" id="{9627EF75-7463-48B3-AFC3-61A677C72238}"/>
                </a:ext>
              </a:extLst>
            </p:cNvPr>
            <p:cNvSpPr/>
            <p:nvPr/>
          </p:nvSpPr>
          <p:spPr>
            <a:xfrm>
              <a:off x="6096000" y="609600"/>
              <a:ext cx="5581650" cy="5781818"/>
            </a:xfrm>
            <a:prstGeom prst="rect">
              <a:avLst/>
            </a:prstGeom>
            <a:gradFill flip="none" rotWithShape="1">
              <a:gsLst>
                <a:gs pos="0">
                  <a:schemeClr val="bg1"/>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
        <p:nvSpPr>
          <p:cNvPr id="30" name="مستطيل 29">
            <a:extLst>
              <a:ext uri="{FF2B5EF4-FFF2-40B4-BE49-F238E27FC236}">
                <a16:creationId xmlns:a16="http://schemas.microsoft.com/office/drawing/2014/main" xmlns="" id="{089204CC-8504-494A-A916-00EFCA8BC2D5}"/>
              </a:ext>
            </a:extLst>
          </p:cNvPr>
          <p:cNvSpPr/>
          <p:nvPr/>
        </p:nvSpPr>
        <p:spPr>
          <a:xfrm>
            <a:off x="583622" y="596898"/>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258993" y="596898"/>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010795" y="59690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54666" y="638464"/>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1" name="Title 1">
            <a:extLst>
              <a:ext uri="{FF2B5EF4-FFF2-40B4-BE49-F238E27FC236}">
                <a16:creationId xmlns:a16="http://schemas.microsoft.com/office/drawing/2014/main" xmlns="" id="{F8DAE083-925B-4A57-9207-FF37EF273BB8}"/>
              </a:ext>
            </a:extLst>
          </p:cNvPr>
          <p:cNvSpPr txBox="1">
            <a:spLocks/>
          </p:cNvSpPr>
          <p:nvPr/>
        </p:nvSpPr>
        <p:spPr bwMode="auto">
          <a:xfrm>
            <a:off x="6561286" y="649725"/>
            <a:ext cx="4502279"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rtl="1">
              <a:defRPr/>
            </a:pPr>
            <a:r>
              <a:rPr lang="ar-SA" sz="3200" dirty="0" smtClean="0">
                <a:solidFill>
                  <a:sysClr val="windowText" lastClr="000000"/>
                </a:solidFill>
                <a:effectLst>
                  <a:outerShdw blurRad="38100" dist="38100" dir="2700000" algn="tl">
                    <a:srgbClr val="000000">
                      <a:alpha val="43137"/>
                    </a:srgbClr>
                  </a:outerShdw>
                </a:effectLst>
                <a:cs typeface="AL-Mohanad Bold" pitchFamily="2" charset="-78"/>
              </a:rPr>
              <a:t>وصف فكرة المشروع</a:t>
            </a:r>
            <a:endParaRPr lang="en-US" sz="3200" dirty="0">
              <a:solidFill>
                <a:sysClr val="windowText" lastClr="000000"/>
              </a:solidFill>
              <a:effectLst>
                <a:outerShdw blurRad="38100" dist="38100" dir="2700000" algn="tl">
                  <a:srgbClr val="000000">
                    <a:alpha val="43137"/>
                  </a:srgbClr>
                </a:outerShdw>
              </a:effectLst>
              <a:cs typeface="AL-Mohanad Bold" pitchFamily="2" charset="-78"/>
            </a:endParaRPr>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401493" y="680027"/>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35</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775042" y="497048"/>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189471" y="609221"/>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934032" y="702211"/>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33</a:t>
            </a:r>
            <a:endParaRPr lang="ar-SA" sz="2400" b="1" dirty="0">
              <a:solidFill>
                <a:schemeClr val="bg1"/>
              </a:solidFill>
              <a:effectLst>
                <a:outerShdw blurRad="38100" dist="38100" dir="2700000" algn="tl">
                  <a:srgbClr val="000000">
                    <a:alpha val="43137"/>
                  </a:srgbClr>
                </a:outerShdw>
              </a:effectLst>
            </a:endParaRPr>
          </a:p>
        </p:txBody>
      </p:sp>
      <p:grpSp>
        <p:nvGrpSpPr>
          <p:cNvPr id="3" name="مجموعة 4">
            <a:extLst>
              <a:ext uri="{FF2B5EF4-FFF2-40B4-BE49-F238E27FC236}">
                <a16:creationId xmlns:a16="http://schemas.microsoft.com/office/drawing/2014/main" xmlns="" id="{41B1E75E-2CEE-40FD-AB4A-18BDE3A937B2}"/>
              </a:ext>
            </a:extLst>
          </p:cNvPr>
          <p:cNvGrpSpPr/>
          <p:nvPr/>
        </p:nvGrpSpPr>
        <p:grpSpPr>
          <a:xfrm>
            <a:off x="9074727" y="6114419"/>
            <a:ext cx="2060029" cy="743581"/>
            <a:chOff x="9074727" y="6114419"/>
            <a:chExt cx="2060029" cy="743581"/>
          </a:xfrm>
        </p:grpSpPr>
        <p:sp>
          <p:nvSpPr>
            <p:cNvPr id="118"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074727" y="65502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119"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pic>
        <p:nvPicPr>
          <p:cNvPr id="20" name="Picture 2"/>
          <p:cNvPicPr>
            <a:picLocks noChangeAspect="1" noChangeArrowheads="1"/>
          </p:cNvPicPr>
          <p:nvPr/>
        </p:nvPicPr>
        <p:blipFill>
          <a:blip r:embed="rId2" cstate="print"/>
          <a:srcRect/>
          <a:stretch>
            <a:fillRect/>
          </a:stretch>
        </p:blipFill>
        <p:spPr bwMode="auto">
          <a:xfrm>
            <a:off x="1800316" y="1227017"/>
            <a:ext cx="8313502" cy="5201491"/>
          </a:xfrm>
          <a:prstGeom prst="rect">
            <a:avLst/>
          </a:prstGeom>
          <a:noFill/>
          <a:ln w="9525">
            <a:noFill/>
            <a:miter lim="800000"/>
            <a:headEnd/>
            <a:tailEnd/>
          </a:ln>
        </p:spPr>
      </p:pic>
    </p:spTree>
    <p:extLst>
      <p:ext uri="{BB962C8B-B14F-4D97-AF65-F5344CB8AC3E}">
        <p14:creationId xmlns:p14="http://schemas.microsoft.com/office/powerpoint/2010/main" xmlns="" val="3948061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3">
            <a:extLst>
              <a:ext uri="{FF2B5EF4-FFF2-40B4-BE49-F238E27FC236}">
                <a16:creationId xmlns:a16="http://schemas.microsoft.com/office/drawing/2014/main" xmlns="" id="{D691E185-F686-49FD-9636-D4D0853A5887}"/>
              </a:ext>
            </a:extLst>
          </p:cNvPr>
          <p:cNvGrpSpPr/>
          <p:nvPr/>
        </p:nvGrpSpPr>
        <p:grpSpPr>
          <a:xfrm>
            <a:off x="583622" y="304800"/>
            <a:ext cx="11163300" cy="5781818"/>
            <a:chOff x="514350" y="609600"/>
            <a:chExt cx="11163300" cy="5781818"/>
          </a:xfrm>
        </p:grpSpPr>
        <p:sp>
          <p:nvSpPr>
            <p:cNvPr id="7" name="مستطيل 6">
              <a:extLst>
                <a:ext uri="{FF2B5EF4-FFF2-40B4-BE49-F238E27FC236}">
                  <a16:creationId xmlns:a16="http://schemas.microsoft.com/office/drawing/2014/main" xmlns="" id="{1D8B1CFD-FBB9-40AA-9E56-65BA94E28B73}"/>
                </a:ext>
              </a:extLst>
            </p:cNvPr>
            <p:cNvSpPr/>
            <p:nvPr/>
          </p:nvSpPr>
          <p:spPr>
            <a:xfrm>
              <a:off x="514350" y="609600"/>
              <a:ext cx="5581650" cy="5781818"/>
            </a:xfrm>
            <a:prstGeom prst="rect">
              <a:avLst/>
            </a:prstGeom>
            <a:gradFill flip="none" rotWithShape="1">
              <a:gsLst>
                <a:gs pos="0">
                  <a:schemeClr val="bg1"/>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xmlns="" id="{9627EF75-7463-48B3-AFC3-61A677C72238}"/>
                </a:ext>
              </a:extLst>
            </p:cNvPr>
            <p:cNvSpPr/>
            <p:nvPr/>
          </p:nvSpPr>
          <p:spPr>
            <a:xfrm>
              <a:off x="6096000" y="609600"/>
              <a:ext cx="5581650" cy="5781818"/>
            </a:xfrm>
            <a:prstGeom prst="rect">
              <a:avLst/>
            </a:prstGeom>
            <a:gradFill flip="none" rotWithShape="1">
              <a:gsLst>
                <a:gs pos="0">
                  <a:schemeClr val="bg1"/>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
        <p:nvSpPr>
          <p:cNvPr id="30" name="مستطيل 29">
            <a:extLst>
              <a:ext uri="{FF2B5EF4-FFF2-40B4-BE49-F238E27FC236}">
                <a16:creationId xmlns:a16="http://schemas.microsoft.com/office/drawing/2014/main" xmlns="" id="{089204CC-8504-494A-A916-00EFCA8BC2D5}"/>
              </a:ext>
            </a:extLst>
          </p:cNvPr>
          <p:cNvSpPr/>
          <p:nvPr/>
        </p:nvSpPr>
        <p:spPr>
          <a:xfrm>
            <a:off x="583622" y="596898"/>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258993" y="596898"/>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010795" y="59690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54666" y="638464"/>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1" name="Title 1">
            <a:extLst>
              <a:ext uri="{FF2B5EF4-FFF2-40B4-BE49-F238E27FC236}">
                <a16:creationId xmlns:a16="http://schemas.microsoft.com/office/drawing/2014/main" xmlns="" id="{F8DAE083-925B-4A57-9207-FF37EF273BB8}"/>
              </a:ext>
            </a:extLst>
          </p:cNvPr>
          <p:cNvSpPr txBox="1">
            <a:spLocks/>
          </p:cNvSpPr>
          <p:nvPr/>
        </p:nvSpPr>
        <p:spPr bwMode="auto">
          <a:xfrm>
            <a:off x="6561286" y="649725"/>
            <a:ext cx="4502279"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rtl="1">
              <a:defRPr/>
            </a:pPr>
            <a:r>
              <a:rPr lang="ar-SA" sz="3200" dirty="0" smtClean="0">
                <a:solidFill>
                  <a:sysClr val="windowText" lastClr="000000"/>
                </a:solidFill>
                <a:effectLst>
                  <a:outerShdw blurRad="38100" dist="38100" dir="2700000" algn="tl">
                    <a:srgbClr val="000000">
                      <a:alpha val="43137"/>
                    </a:srgbClr>
                  </a:outerShdw>
                </a:effectLst>
                <a:cs typeface="AL-Mohanad Bold" pitchFamily="2" charset="-78"/>
              </a:rPr>
              <a:t>وصف فكرة المشروع</a:t>
            </a:r>
            <a:endParaRPr lang="en-US" sz="3200" dirty="0">
              <a:solidFill>
                <a:sysClr val="windowText" lastClr="000000"/>
              </a:solidFill>
              <a:effectLst>
                <a:outerShdw blurRad="38100" dist="38100" dir="2700000" algn="tl">
                  <a:srgbClr val="000000">
                    <a:alpha val="43137"/>
                  </a:srgbClr>
                </a:outerShdw>
              </a:effectLst>
              <a:cs typeface="AL-Mohanad Bold" pitchFamily="2" charset="-78"/>
            </a:endParaRPr>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401493" y="680027"/>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36</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775042" y="497048"/>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189471" y="609221"/>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934032" y="702211"/>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34</a:t>
            </a:r>
            <a:endParaRPr lang="ar-SA" sz="2400" b="1" dirty="0">
              <a:solidFill>
                <a:schemeClr val="bg1"/>
              </a:solidFill>
              <a:effectLst>
                <a:outerShdw blurRad="38100" dist="38100" dir="2700000" algn="tl">
                  <a:srgbClr val="000000">
                    <a:alpha val="43137"/>
                  </a:srgbClr>
                </a:outerShdw>
              </a:effectLst>
            </a:endParaRPr>
          </a:p>
        </p:txBody>
      </p:sp>
      <p:grpSp>
        <p:nvGrpSpPr>
          <p:cNvPr id="3" name="مجموعة 4">
            <a:extLst>
              <a:ext uri="{FF2B5EF4-FFF2-40B4-BE49-F238E27FC236}">
                <a16:creationId xmlns:a16="http://schemas.microsoft.com/office/drawing/2014/main" xmlns="" id="{41B1E75E-2CEE-40FD-AB4A-18BDE3A937B2}"/>
              </a:ext>
            </a:extLst>
          </p:cNvPr>
          <p:cNvGrpSpPr/>
          <p:nvPr/>
        </p:nvGrpSpPr>
        <p:grpSpPr>
          <a:xfrm>
            <a:off x="9074727" y="6114419"/>
            <a:ext cx="2060029" cy="743581"/>
            <a:chOff x="9074727" y="6114419"/>
            <a:chExt cx="2060029" cy="743581"/>
          </a:xfrm>
        </p:grpSpPr>
        <p:sp>
          <p:nvSpPr>
            <p:cNvPr id="118"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074727" y="65502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119"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pic>
        <p:nvPicPr>
          <p:cNvPr id="19" name="Picture 2"/>
          <p:cNvPicPr>
            <a:picLocks noChangeAspect="1" noChangeArrowheads="1"/>
          </p:cNvPicPr>
          <p:nvPr/>
        </p:nvPicPr>
        <p:blipFill>
          <a:blip r:embed="rId2" cstate="print"/>
          <a:srcRect/>
          <a:stretch>
            <a:fillRect/>
          </a:stretch>
        </p:blipFill>
        <p:spPr bwMode="auto">
          <a:xfrm>
            <a:off x="1492781" y="1150921"/>
            <a:ext cx="9258346" cy="5360715"/>
          </a:xfrm>
          <a:prstGeom prst="rect">
            <a:avLst/>
          </a:prstGeom>
          <a:noFill/>
          <a:ln w="9525">
            <a:noFill/>
            <a:miter lim="800000"/>
            <a:headEnd/>
            <a:tailEnd/>
          </a:ln>
        </p:spPr>
      </p:pic>
    </p:spTree>
    <p:extLst>
      <p:ext uri="{BB962C8B-B14F-4D97-AF65-F5344CB8AC3E}">
        <p14:creationId xmlns:p14="http://schemas.microsoft.com/office/powerpoint/2010/main" xmlns="" val="3948061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583622" y="596898"/>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258993" y="596898"/>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010795" y="59690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54666" y="638464"/>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1" name="Title 1">
            <a:extLst>
              <a:ext uri="{FF2B5EF4-FFF2-40B4-BE49-F238E27FC236}">
                <a16:creationId xmlns:a16="http://schemas.microsoft.com/office/drawing/2014/main" xmlns="" id="{F8DAE083-925B-4A57-9207-FF37EF273BB8}"/>
              </a:ext>
            </a:extLst>
          </p:cNvPr>
          <p:cNvSpPr txBox="1">
            <a:spLocks/>
          </p:cNvSpPr>
          <p:nvPr/>
        </p:nvSpPr>
        <p:spPr bwMode="auto">
          <a:xfrm>
            <a:off x="6561286" y="649725"/>
            <a:ext cx="4502279"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rtl="1">
              <a:defRPr/>
            </a:pPr>
            <a:r>
              <a:rPr lang="ar-SA" sz="3200" dirty="0" smtClean="0">
                <a:solidFill>
                  <a:sysClr val="windowText" lastClr="000000"/>
                </a:solidFill>
                <a:effectLst>
                  <a:outerShdw blurRad="38100" dist="38100" dir="2700000" algn="tl">
                    <a:srgbClr val="000000">
                      <a:alpha val="43137"/>
                    </a:srgbClr>
                  </a:outerShdw>
                </a:effectLst>
                <a:cs typeface="AL-Mohanad Bold" pitchFamily="2" charset="-78"/>
              </a:rPr>
              <a:t>وصف فكرة المشروع</a:t>
            </a:r>
            <a:endParaRPr lang="en-US" sz="3200" dirty="0">
              <a:solidFill>
                <a:sysClr val="windowText" lastClr="000000"/>
              </a:solidFill>
              <a:effectLst>
                <a:outerShdw blurRad="38100" dist="38100" dir="2700000" algn="tl">
                  <a:srgbClr val="000000">
                    <a:alpha val="43137"/>
                  </a:srgbClr>
                </a:outerShdw>
              </a:effectLst>
              <a:cs typeface="AL-Mohanad Bold" pitchFamily="2" charset="-78"/>
            </a:endParaRPr>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401493" y="680027"/>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37</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775042" y="497048"/>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189471" y="609221"/>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934032" y="702211"/>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35</a:t>
            </a:r>
            <a:endParaRPr lang="ar-SA" sz="2400" b="1" dirty="0">
              <a:solidFill>
                <a:schemeClr val="bg1"/>
              </a:solidFill>
              <a:effectLst>
                <a:outerShdw blurRad="38100" dist="38100" dir="2700000" algn="tl">
                  <a:srgbClr val="000000">
                    <a:alpha val="43137"/>
                  </a:srgbClr>
                </a:outerShdw>
              </a:effectLst>
            </a:endParaRPr>
          </a:p>
        </p:txBody>
      </p:sp>
      <p:grpSp>
        <p:nvGrpSpPr>
          <p:cNvPr id="3" name="مجموعة 4">
            <a:extLst>
              <a:ext uri="{FF2B5EF4-FFF2-40B4-BE49-F238E27FC236}">
                <a16:creationId xmlns:a16="http://schemas.microsoft.com/office/drawing/2014/main" xmlns="" id="{41B1E75E-2CEE-40FD-AB4A-18BDE3A937B2}"/>
              </a:ext>
            </a:extLst>
          </p:cNvPr>
          <p:cNvGrpSpPr/>
          <p:nvPr/>
        </p:nvGrpSpPr>
        <p:grpSpPr>
          <a:xfrm>
            <a:off x="9074727" y="6114419"/>
            <a:ext cx="2060029" cy="743581"/>
            <a:chOff x="9074727" y="6114419"/>
            <a:chExt cx="2060029" cy="743581"/>
          </a:xfrm>
        </p:grpSpPr>
        <p:sp>
          <p:nvSpPr>
            <p:cNvPr id="118"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074727" y="65502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119"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20" name="Google Shape;235;p32"/>
          <p:cNvSpPr txBox="1"/>
          <p:nvPr/>
        </p:nvSpPr>
        <p:spPr>
          <a:xfrm>
            <a:off x="2365438" y="1531818"/>
            <a:ext cx="7524328" cy="1512168"/>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ar-SA" sz="5400" b="1" dirty="0" smtClean="0">
                <a:effectLst>
                  <a:outerShdw blurRad="38100" dist="38100" dir="2700000" algn="tl">
                    <a:srgbClr val="000000">
                      <a:alpha val="43137"/>
                    </a:srgbClr>
                  </a:outerShdw>
                </a:effectLst>
                <a:latin typeface="Calibri" panose="020F0502020204030204" pitchFamily="34" charset="0"/>
                <a:cs typeface="AL-Mohanad Bold" pitchFamily="2" charset="-78"/>
                <a:sym typeface="Roboto"/>
              </a:rPr>
              <a:t>إذا وجدت صعوبة في الإجابة عن سؤال أو أكثر من هذه الأسئلة، فيجب عليك العمل على البحث عن أفكار جيدة وواضحة لمشروعك، وذلك لكي تكون بداية مشرعك مع أفضل فكرة ممكنة؟</a:t>
            </a:r>
            <a:endParaRPr sz="3200" dirty="0">
              <a:solidFill>
                <a:srgbClr val="000000"/>
              </a:solidFill>
              <a:latin typeface="Sakkal Majalla" pitchFamily="2" charset="-78"/>
              <a:ea typeface="Roboto"/>
              <a:cs typeface="Sakkal Majalla" pitchFamily="2" charset="-78"/>
              <a:sym typeface="Roboto"/>
            </a:endParaRPr>
          </a:p>
        </p:txBody>
      </p:sp>
    </p:spTree>
    <p:extLst>
      <p:ext uri="{BB962C8B-B14F-4D97-AF65-F5344CB8AC3E}">
        <p14:creationId xmlns:p14="http://schemas.microsoft.com/office/powerpoint/2010/main" xmlns="" val="3948061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583622" y="596898"/>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258993" y="596898"/>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010795" y="59690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54666" y="638464"/>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1" name="Title 1">
            <a:extLst>
              <a:ext uri="{FF2B5EF4-FFF2-40B4-BE49-F238E27FC236}">
                <a16:creationId xmlns:a16="http://schemas.microsoft.com/office/drawing/2014/main" xmlns="" id="{F8DAE083-925B-4A57-9207-FF37EF273BB8}"/>
              </a:ext>
            </a:extLst>
          </p:cNvPr>
          <p:cNvSpPr txBox="1">
            <a:spLocks/>
          </p:cNvSpPr>
          <p:nvPr/>
        </p:nvSpPr>
        <p:spPr bwMode="auto">
          <a:xfrm>
            <a:off x="6561286" y="649725"/>
            <a:ext cx="4502279"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rtl="1">
              <a:defRPr/>
            </a:pPr>
            <a:r>
              <a:rPr lang="ar-SA" sz="3200" dirty="0" smtClean="0">
                <a:solidFill>
                  <a:sysClr val="windowText" lastClr="000000"/>
                </a:solidFill>
                <a:effectLst>
                  <a:outerShdw blurRad="38100" dist="38100" dir="2700000" algn="tl">
                    <a:srgbClr val="000000">
                      <a:alpha val="43137"/>
                    </a:srgbClr>
                  </a:outerShdw>
                </a:effectLst>
                <a:cs typeface="AL-Mohanad Bold" pitchFamily="2" charset="-78"/>
              </a:rPr>
              <a:t>وصف فكرة المشروع</a:t>
            </a:r>
            <a:endParaRPr lang="en-US" sz="3200" dirty="0">
              <a:solidFill>
                <a:sysClr val="windowText" lastClr="000000"/>
              </a:solidFill>
              <a:effectLst>
                <a:outerShdw blurRad="38100" dist="38100" dir="2700000" algn="tl">
                  <a:srgbClr val="000000">
                    <a:alpha val="43137"/>
                  </a:srgbClr>
                </a:outerShdw>
              </a:effectLst>
              <a:cs typeface="AL-Mohanad Bold" pitchFamily="2" charset="-78"/>
            </a:endParaRPr>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401493" y="596897"/>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38</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775042" y="497048"/>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189471" y="609221"/>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934032" y="702211"/>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36</a:t>
            </a:r>
            <a:endParaRPr lang="ar-SA" sz="2400" b="1" dirty="0">
              <a:solidFill>
                <a:schemeClr val="bg1"/>
              </a:solidFill>
              <a:effectLst>
                <a:outerShdw blurRad="38100" dist="38100" dir="2700000" algn="tl">
                  <a:srgbClr val="000000">
                    <a:alpha val="43137"/>
                  </a:srgbClr>
                </a:outerShdw>
              </a:effectLst>
            </a:endParaRPr>
          </a:p>
        </p:txBody>
      </p:sp>
      <p:grpSp>
        <p:nvGrpSpPr>
          <p:cNvPr id="2" name="مجموعة 4">
            <a:extLst>
              <a:ext uri="{FF2B5EF4-FFF2-40B4-BE49-F238E27FC236}">
                <a16:creationId xmlns:a16="http://schemas.microsoft.com/office/drawing/2014/main" xmlns="" id="{41B1E75E-2CEE-40FD-AB4A-18BDE3A937B2}"/>
              </a:ext>
            </a:extLst>
          </p:cNvPr>
          <p:cNvGrpSpPr/>
          <p:nvPr/>
        </p:nvGrpSpPr>
        <p:grpSpPr>
          <a:xfrm>
            <a:off x="9074727" y="6114419"/>
            <a:ext cx="2060029" cy="743581"/>
            <a:chOff x="9074727" y="6114419"/>
            <a:chExt cx="2060029" cy="743581"/>
          </a:xfrm>
        </p:grpSpPr>
        <p:sp>
          <p:nvSpPr>
            <p:cNvPr id="118"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074727" y="65502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119"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pic>
        <p:nvPicPr>
          <p:cNvPr id="16" name="Picture 2"/>
          <p:cNvPicPr>
            <a:picLocks noChangeAspect="1" noChangeArrowheads="1"/>
          </p:cNvPicPr>
          <p:nvPr/>
        </p:nvPicPr>
        <p:blipFill>
          <a:blip r:embed="rId2" cstate="print"/>
          <a:srcRect/>
          <a:stretch>
            <a:fillRect/>
          </a:stretch>
        </p:blipFill>
        <p:spPr bwMode="auto">
          <a:xfrm>
            <a:off x="2555776" y="1108364"/>
            <a:ext cx="6588224" cy="5749635"/>
          </a:xfrm>
          <a:prstGeom prst="rect">
            <a:avLst/>
          </a:prstGeom>
          <a:noFill/>
          <a:ln w="9525">
            <a:noFill/>
            <a:miter lim="800000"/>
            <a:headEnd/>
            <a:tailEnd/>
          </a:ln>
        </p:spPr>
      </p:pic>
      <p:sp>
        <p:nvSpPr>
          <p:cNvPr id="17" name="Bande diagonale 16"/>
          <p:cNvSpPr/>
          <p:nvPr/>
        </p:nvSpPr>
        <p:spPr>
          <a:xfrm>
            <a:off x="0" y="1011380"/>
            <a:ext cx="3131840" cy="1944007"/>
          </a:xfrm>
          <a:prstGeom prst="diagStrip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alt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AL-Mohanad Bold" pitchFamily="2" charset="-78"/>
                <a:sym typeface="Roboto"/>
              </a:rPr>
              <a:t>نشاط 04</a:t>
            </a:r>
            <a:endParaRPr lang="fr-FR" alt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AL-Mohanad Bold" pitchFamily="2" charset="-78"/>
              <a:sym typeface="Roboto"/>
            </a:endParaRPr>
          </a:p>
        </p:txBody>
      </p:sp>
    </p:spTree>
    <p:extLst>
      <p:ext uri="{BB962C8B-B14F-4D97-AF65-F5344CB8AC3E}">
        <p14:creationId xmlns:p14="http://schemas.microsoft.com/office/powerpoint/2010/main" xmlns="" val="3948061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514349" y="1206500"/>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28266" y="120650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49340" y="1206500"/>
            <a:ext cx="260096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0370062" y="1206500"/>
            <a:ext cx="1307363"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1" name="Title 1">
            <a:extLst>
              <a:ext uri="{FF2B5EF4-FFF2-40B4-BE49-F238E27FC236}">
                <a16:creationId xmlns:a16="http://schemas.microsoft.com/office/drawing/2014/main" xmlns="" id="{F8DAE083-925B-4A57-9207-FF37EF273BB8}"/>
              </a:ext>
            </a:extLst>
          </p:cNvPr>
          <p:cNvSpPr txBox="1">
            <a:spLocks/>
          </p:cNvSpPr>
          <p:nvPr/>
        </p:nvSpPr>
        <p:spPr bwMode="auto">
          <a:xfrm>
            <a:off x="8144811" y="1190340"/>
            <a:ext cx="1918262"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rtl="1">
              <a:defRPr/>
            </a:pPr>
            <a:r>
              <a:rPr lang="ar-SA" sz="3200" dirty="0">
                <a:solidFill>
                  <a:sysClr val="windowText" lastClr="000000"/>
                </a:solidFill>
                <a:effectLst>
                  <a:outerShdw blurRad="38100" dist="38100" dir="2700000" algn="tl">
                    <a:srgbClr val="000000">
                      <a:alpha val="43137"/>
                    </a:srgbClr>
                  </a:outerShdw>
                </a:effectLst>
                <a:cs typeface="AL-Mohanad Bold" pitchFamily="2" charset="-78"/>
              </a:rPr>
              <a:t>مقدمة</a:t>
            </a:r>
            <a:endParaRPr lang="en-US" sz="3200" dirty="0">
              <a:solidFill>
                <a:sysClr val="windowText" lastClr="000000"/>
              </a:solidFill>
              <a:effectLst>
                <a:outerShdw blurRad="38100" dist="38100" dir="2700000" algn="tl">
                  <a:srgbClr val="000000">
                    <a:alpha val="43137"/>
                  </a:srgbClr>
                </a:outerShdw>
              </a:effectLst>
              <a:cs typeface="AL-Mohanad Bold" pitchFamily="2" charset="-78"/>
            </a:endParaRPr>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73784" y="120650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en-US" sz="2800" b="1" dirty="0">
                <a:effectLst>
                  <a:outerShdw blurRad="38100" dist="38100" dir="2700000" algn="tl">
                    <a:srgbClr val="000000">
                      <a:alpha val="43137"/>
                    </a:srgbClr>
                  </a:outerShdw>
                </a:effectLst>
                <a:cs typeface="+mj-cs"/>
              </a:rPr>
              <a:t>03</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761187" y="1051230"/>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203326" y="1204968"/>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894644" y="1187120"/>
            <a:ext cx="495650" cy="461665"/>
          </a:xfrm>
          <a:prstGeom prst="rect">
            <a:avLst/>
          </a:prstGeom>
        </p:spPr>
        <p:txBody>
          <a:bodyPr wrap="none">
            <a:spAutoFit/>
          </a:bodyPr>
          <a:lstStyle/>
          <a:p>
            <a:pPr algn="ctr"/>
            <a:r>
              <a:rPr lang="en-US" sz="2400" b="1" dirty="0">
                <a:solidFill>
                  <a:schemeClr val="bg1"/>
                </a:solidFill>
                <a:effectLst>
                  <a:outerShdw blurRad="38100" dist="38100" dir="2700000" algn="tl">
                    <a:srgbClr val="000000">
                      <a:alpha val="43137"/>
                    </a:srgbClr>
                  </a:outerShdw>
                </a:effectLst>
              </a:rPr>
              <a:t>01</a:t>
            </a:r>
            <a:endParaRPr lang="ar-SA" sz="2400" b="1" dirty="0">
              <a:solidFill>
                <a:schemeClr val="bg1"/>
              </a:solidFill>
              <a:effectLst>
                <a:outerShdw blurRad="38100" dist="38100" dir="2700000" algn="tl">
                  <a:srgbClr val="000000">
                    <a:alpha val="43137"/>
                  </a:srgbClr>
                </a:outerShdw>
              </a:effectLst>
            </a:endParaRPr>
          </a:p>
        </p:txBody>
      </p:sp>
      <p:grpSp>
        <p:nvGrpSpPr>
          <p:cNvPr id="22"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23"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4"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grpSp>
        <p:nvGrpSpPr>
          <p:cNvPr id="27" name="Google Shape;174;p32"/>
          <p:cNvGrpSpPr/>
          <p:nvPr/>
        </p:nvGrpSpPr>
        <p:grpSpPr>
          <a:xfrm flipH="1">
            <a:off x="1583499" y="2204864"/>
            <a:ext cx="9793087" cy="3240360"/>
            <a:chOff x="608301" y="1561950"/>
            <a:chExt cx="2352769" cy="1371668"/>
          </a:xfrm>
        </p:grpSpPr>
        <p:sp>
          <p:nvSpPr>
            <p:cNvPr id="28" name="Google Shape;175;p32"/>
            <p:cNvSpPr/>
            <p:nvPr/>
          </p:nvSpPr>
          <p:spPr>
            <a:xfrm>
              <a:off x="632875" y="1840375"/>
              <a:ext cx="2328195" cy="1093243"/>
            </a:xfrm>
            <a:custGeom>
              <a:avLst/>
              <a:gdLst/>
              <a:ahLst/>
              <a:cxnLst/>
              <a:rect l="l" t="t" r="r" b="b"/>
              <a:pathLst>
                <a:path w="56308" h="29995" extrusionOk="0">
                  <a:moveTo>
                    <a:pt x="25997" y="0"/>
                  </a:moveTo>
                  <a:cubicBezTo>
                    <a:pt x="25091" y="0"/>
                    <a:pt x="24186" y="26"/>
                    <a:pt x="23284" y="84"/>
                  </a:cubicBezTo>
                  <a:cubicBezTo>
                    <a:pt x="20982" y="251"/>
                    <a:pt x="18647" y="251"/>
                    <a:pt x="16312" y="351"/>
                  </a:cubicBezTo>
                  <a:cubicBezTo>
                    <a:pt x="14845" y="418"/>
                    <a:pt x="13377" y="618"/>
                    <a:pt x="11909" y="785"/>
                  </a:cubicBezTo>
                  <a:cubicBezTo>
                    <a:pt x="10869" y="904"/>
                    <a:pt x="9855" y="1234"/>
                    <a:pt x="8798" y="1234"/>
                  </a:cubicBezTo>
                  <a:cubicBezTo>
                    <a:pt x="8668" y="1234"/>
                    <a:pt x="8538" y="1229"/>
                    <a:pt x="8407" y="1218"/>
                  </a:cubicBezTo>
                  <a:cubicBezTo>
                    <a:pt x="8240" y="1198"/>
                    <a:pt x="8075" y="1188"/>
                    <a:pt x="7911" y="1188"/>
                  </a:cubicBezTo>
                  <a:cubicBezTo>
                    <a:pt x="6763" y="1188"/>
                    <a:pt x="5680" y="1648"/>
                    <a:pt x="4571" y="1852"/>
                  </a:cubicBezTo>
                  <a:cubicBezTo>
                    <a:pt x="3436" y="2019"/>
                    <a:pt x="2536" y="2519"/>
                    <a:pt x="1735" y="3420"/>
                  </a:cubicBezTo>
                  <a:cubicBezTo>
                    <a:pt x="1101" y="4120"/>
                    <a:pt x="701" y="4854"/>
                    <a:pt x="668" y="5688"/>
                  </a:cubicBezTo>
                  <a:cubicBezTo>
                    <a:pt x="601" y="7856"/>
                    <a:pt x="268" y="9991"/>
                    <a:pt x="268" y="12160"/>
                  </a:cubicBezTo>
                  <a:cubicBezTo>
                    <a:pt x="268" y="12360"/>
                    <a:pt x="268" y="12560"/>
                    <a:pt x="234" y="12760"/>
                  </a:cubicBezTo>
                  <a:cubicBezTo>
                    <a:pt x="1" y="14795"/>
                    <a:pt x="101" y="16830"/>
                    <a:pt x="167" y="18864"/>
                  </a:cubicBezTo>
                  <a:cubicBezTo>
                    <a:pt x="234" y="20599"/>
                    <a:pt x="501" y="22267"/>
                    <a:pt x="634" y="24001"/>
                  </a:cubicBezTo>
                  <a:cubicBezTo>
                    <a:pt x="801" y="25703"/>
                    <a:pt x="1368" y="27270"/>
                    <a:pt x="2336" y="28671"/>
                  </a:cubicBezTo>
                  <a:cubicBezTo>
                    <a:pt x="2803" y="29405"/>
                    <a:pt x="3436" y="29906"/>
                    <a:pt x="4337" y="29972"/>
                  </a:cubicBezTo>
                  <a:cubicBezTo>
                    <a:pt x="4600" y="29986"/>
                    <a:pt x="4856" y="29994"/>
                    <a:pt x="5112" y="29994"/>
                  </a:cubicBezTo>
                  <a:cubicBezTo>
                    <a:pt x="5474" y="29994"/>
                    <a:pt x="5834" y="29978"/>
                    <a:pt x="6205" y="29939"/>
                  </a:cubicBezTo>
                  <a:cubicBezTo>
                    <a:pt x="7006" y="29839"/>
                    <a:pt x="7840" y="29672"/>
                    <a:pt x="8640" y="29672"/>
                  </a:cubicBezTo>
                  <a:cubicBezTo>
                    <a:pt x="10542" y="29672"/>
                    <a:pt x="12410" y="29439"/>
                    <a:pt x="14311" y="29372"/>
                  </a:cubicBezTo>
                  <a:cubicBezTo>
                    <a:pt x="16246" y="29305"/>
                    <a:pt x="18180" y="29105"/>
                    <a:pt x="20148" y="29105"/>
                  </a:cubicBezTo>
                  <a:cubicBezTo>
                    <a:pt x="21383" y="29105"/>
                    <a:pt x="22617" y="28938"/>
                    <a:pt x="23851" y="28872"/>
                  </a:cubicBezTo>
                  <a:cubicBezTo>
                    <a:pt x="25953" y="28771"/>
                    <a:pt x="28021" y="28638"/>
                    <a:pt x="30122" y="28571"/>
                  </a:cubicBezTo>
                  <a:cubicBezTo>
                    <a:pt x="30483" y="28565"/>
                    <a:pt x="30843" y="28563"/>
                    <a:pt x="31203" y="28563"/>
                  </a:cubicBezTo>
                  <a:cubicBezTo>
                    <a:pt x="32878" y="28563"/>
                    <a:pt x="34552" y="28622"/>
                    <a:pt x="36227" y="28705"/>
                  </a:cubicBezTo>
                  <a:cubicBezTo>
                    <a:pt x="36740" y="28740"/>
                    <a:pt x="37250" y="28754"/>
                    <a:pt x="37760" y="28754"/>
                  </a:cubicBezTo>
                  <a:cubicBezTo>
                    <a:pt x="39172" y="28754"/>
                    <a:pt x="40576" y="28645"/>
                    <a:pt x="41997" y="28571"/>
                  </a:cubicBezTo>
                  <a:cubicBezTo>
                    <a:pt x="42303" y="28560"/>
                    <a:pt x="42608" y="28555"/>
                    <a:pt x="42913" y="28555"/>
                  </a:cubicBezTo>
                  <a:cubicBezTo>
                    <a:pt x="44071" y="28555"/>
                    <a:pt x="45228" y="28621"/>
                    <a:pt x="46385" y="28621"/>
                  </a:cubicBezTo>
                  <a:cubicBezTo>
                    <a:pt x="46691" y="28621"/>
                    <a:pt x="46996" y="28616"/>
                    <a:pt x="47301" y="28605"/>
                  </a:cubicBezTo>
                  <a:cubicBezTo>
                    <a:pt x="49102" y="28538"/>
                    <a:pt x="50837" y="28138"/>
                    <a:pt x="52572" y="27571"/>
                  </a:cubicBezTo>
                  <a:cubicBezTo>
                    <a:pt x="53439" y="27304"/>
                    <a:pt x="54006" y="26703"/>
                    <a:pt x="54440" y="25936"/>
                  </a:cubicBezTo>
                  <a:cubicBezTo>
                    <a:pt x="55540" y="24068"/>
                    <a:pt x="55507" y="22033"/>
                    <a:pt x="55474" y="19999"/>
                  </a:cubicBezTo>
                  <a:cubicBezTo>
                    <a:pt x="55474" y="19832"/>
                    <a:pt x="55374" y="19665"/>
                    <a:pt x="55374" y="19465"/>
                  </a:cubicBezTo>
                  <a:cubicBezTo>
                    <a:pt x="55540" y="17964"/>
                    <a:pt x="55607" y="16429"/>
                    <a:pt x="55740" y="14895"/>
                  </a:cubicBezTo>
                  <a:cubicBezTo>
                    <a:pt x="55974" y="12860"/>
                    <a:pt x="56207" y="10859"/>
                    <a:pt x="56074" y="8824"/>
                  </a:cubicBezTo>
                  <a:cubicBezTo>
                    <a:pt x="56074" y="8590"/>
                    <a:pt x="56074" y="8323"/>
                    <a:pt x="56107" y="8090"/>
                  </a:cubicBezTo>
                  <a:cubicBezTo>
                    <a:pt x="56308" y="6789"/>
                    <a:pt x="56207" y="5455"/>
                    <a:pt x="55907" y="4154"/>
                  </a:cubicBezTo>
                  <a:cubicBezTo>
                    <a:pt x="55774" y="3453"/>
                    <a:pt x="55407" y="2920"/>
                    <a:pt x="54873" y="2453"/>
                  </a:cubicBezTo>
                  <a:cubicBezTo>
                    <a:pt x="54573" y="2186"/>
                    <a:pt x="54239" y="1886"/>
                    <a:pt x="53872" y="1719"/>
                  </a:cubicBezTo>
                  <a:cubicBezTo>
                    <a:pt x="53205" y="1419"/>
                    <a:pt x="52605" y="918"/>
                    <a:pt x="51804" y="885"/>
                  </a:cubicBezTo>
                  <a:cubicBezTo>
                    <a:pt x="49269" y="751"/>
                    <a:pt x="46767" y="585"/>
                    <a:pt x="44266" y="518"/>
                  </a:cubicBezTo>
                  <a:cubicBezTo>
                    <a:pt x="39829" y="418"/>
                    <a:pt x="35426" y="551"/>
                    <a:pt x="30989" y="218"/>
                  </a:cubicBezTo>
                  <a:cubicBezTo>
                    <a:pt x="29344" y="88"/>
                    <a:pt x="27671" y="0"/>
                    <a:pt x="25997" y="0"/>
                  </a:cubicBezTo>
                  <a:close/>
                </a:path>
              </a:pathLst>
            </a:custGeom>
            <a:solidFill>
              <a:schemeClr val="accent1">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6;p32"/>
            <p:cNvSpPr/>
            <p:nvPr/>
          </p:nvSpPr>
          <p:spPr>
            <a:xfrm>
              <a:off x="608301" y="1561950"/>
              <a:ext cx="530526" cy="487704"/>
            </a:xfrm>
            <a:custGeom>
              <a:avLst/>
              <a:gdLst/>
              <a:ahLst/>
              <a:cxnLst/>
              <a:rect l="l" t="t" r="r" b="b"/>
              <a:pathLst>
                <a:path w="19715" h="20900" extrusionOk="0">
                  <a:moveTo>
                    <a:pt x="9613" y="1"/>
                  </a:moveTo>
                  <a:cubicBezTo>
                    <a:pt x="8599" y="1"/>
                    <a:pt x="7632" y="282"/>
                    <a:pt x="6739" y="803"/>
                  </a:cubicBezTo>
                  <a:cubicBezTo>
                    <a:pt x="4604" y="2037"/>
                    <a:pt x="3136" y="3839"/>
                    <a:pt x="2269" y="6140"/>
                  </a:cubicBezTo>
                  <a:cubicBezTo>
                    <a:pt x="1435" y="8342"/>
                    <a:pt x="601" y="10543"/>
                    <a:pt x="301" y="12912"/>
                  </a:cubicBezTo>
                  <a:cubicBezTo>
                    <a:pt x="168" y="13846"/>
                    <a:pt x="67" y="14746"/>
                    <a:pt x="201" y="15647"/>
                  </a:cubicBezTo>
                  <a:cubicBezTo>
                    <a:pt x="334" y="16381"/>
                    <a:pt x="334" y="17048"/>
                    <a:pt x="134" y="17749"/>
                  </a:cubicBezTo>
                  <a:cubicBezTo>
                    <a:pt x="1" y="18282"/>
                    <a:pt x="134" y="18582"/>
                    <a:pt x="568" y="18849"/>
                  </a:cubicBezTo>
                  <a:cubicBezTo>
                    <a:pt x="1135" y="19216"/>
                    <a:pt x="1735" y="19583"/>
                    <a:pt x="2236" y="20017"/>
                  </a:cubicBezTo>
                  <a:cubicBezTo>
                    <a:pt x="2912" y="20626"/>
                    <a:pt x="3634" y="20899"/>
                    <a:pt x="4423" y="20899"/>
                  </a:cubicBezTo>
                  <a:cubicBezTo>
                    <a:pt x="4801" y="20899"/>
                    <a:pt x="5194" y="20836"/>
                    <a:pt x="5605" y="20717"/>
                  </a:cubicBezTo>
                  <a:cubicBezTo>
                    <a:pt x="7339" y="20150"/>
                    <a:pt x="9141" y="19850"/>
                    <a:pt x="10942" y="19483"/>
                  </a:cubicBezTo>
                  <a:cubicBezTo>
                    <a:pt x="12543" y="19150"/>
                    <a:pt x="14244" y="19216"/>
                    <a:pt x="15845" y="18816"/>
                  </a:cubicBezTo>
                  <a:cubicBezTo>
                    <a:pt x="16246" y="18516"/>
                    <a:pt x="16646" y="18249"/>
                    <a:pt x="17013" y="17949"/>
                  </a:cubicBezTo>
                  <a:cubicBezTo>
                    <a:pt x="17280" y="17749"/>
                    <a:pt x="17580" y="17482"/>
                    <a:pt x="17580" y="17115"/>
                  </a:cubicBezTo>
                  <a:cubicBezTo>
                    <a:pt x="17613" y="16247"/>
                    <a:pt x="18214" y="15747"/>
                    <a:pt x="18781" y="15247"/>
                  </a:cubicBezTo>
                  <a:cubicBezTo>
                    <a:pt x="19081" y="14313"/>
                    <a:pt x="19348" y="13379"/>
                    <a:pt x="19515" y="12445"/>
                  </a:cubicBezTo>
                  <a:cubicBezTo>
                    <a:pt x="19581" y="12011"/>
                    <a:pt x="19715" y="11577"/>
                    <a:pt x="19648" y="11144"/>
                  </a:cubicBezTo>
                  <a:cubicBezTo>
                    <a:pt x="19515" y="9476"/>
                    <a:pt x="19114" y="7942"/>
                    <a:pt x="17914" y="6707"/>
                  </a:cubicBezTo>
                  <a:cubicBezTo>
                    <a:pt x="17346" y="6340"/>
                    <a:pt x="16946" y="5807"/>
                    <a:pt x="16479" y="5340"/>
                  </a:cubicBezTo>
                  <a:cubicBezTo>
                    <a:pt x="16346" y="5173"/>
                    <a:pt x="16246" y="4939"/>
                    <a:pt x="16212" y="4706"/>
                  </a:cubicBezTo>
                  <a:cubicBezTo>
                    <a:pt x="16112" y="3872"/>
                    <a:pt x="15845" y="3138"/>
                    <a:pt x="15312" y="2504"/>
                  </a:cubicBezTo>
                  <a:cubicBezTo>
                    <a:pt x="15245" y="2404"/>
                    <a:pt x="15278" y="2271"/>
                    <a:pt x="15245" y="2137"/>
                  </a:cubicBezTo>
                  <a:cubicBezTo>
                    <a:pt x="15178" y="2104"/>
                    <a:pt x="15078" y="2071"/>
                    <a:pt x="15011" y="2037"/>
                  </a:cubicBezTo>
                  <a:lnTo>
                    <a:pt x="14978" y="2037"/>
                  </a:lnTo>
                  <a:cubicBezTo>
                    <a:pt x="13977" y="1003"/>
                    <a:pt x="12810" y="303"/>
                    <a:pt x="11376" y="169"/>
                  </a:cubicBezTo>
                  <a:cubicBezTo>
                    <a:pt x="11142" y="136"/>
                    <a:pt x="10909" y="136"/>
                    <a:pt x="10675" y="103"/>
                  </a:cubicBezTo>
                  <a:cubicBezTo>
                    <a:pt x="10316" y="34"/>
                    <a:pt x="9962" y="1"/>
                    <a:pt x="9613" y="1"/>
                  </a:cubicBezTo>
                  <a:close/>
                </a:path>
              </a:pathLst>
            </a:custGeom>
            <a:solidFill>
              <a:srgbClr val="FEC20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eaLnBrk="0" fontAlgn="base" hangingPunct="0">
                <a:spcBef>
                  <a:spcPct val="0"/>
                </a:spcBef>
                <a:spcAft>
                  <a:spcPct val="0"/>
                </a:spcAft>
              </a:pPr>
              <a:r>
                <a:rPr lang="ar-SA" altLang="en-US" sz="3600" b="1" dirty="0" smtClean="0">
                  <a:effectLst>
                    <a:outerShdw blurRad="38100" dist="38100" dir="2700000" algn="tl">
                      <a:srgbClr val="000000">
                        <a:alpha val="43137"/>
                      </a:srgbClr>
                    </a:outerShdw>
                  </a:effectLst>
                  <a:latin typeface="Calibri" panose="020F0502020204030204" pitchFamily="34" charset="0"/>
                  <a:cs typeface="AL-Mohanad Bold" pitchFamily="2" charset="-78"/>
                  <a:sym typeface="Lato"/>
                </a:rPr>
                <a:t>لماذا </a:t>
              </a:r>
              <a:r>
                <a:rPr lang="ar-SA" altLang="en-US" sz="3600" b="1" dirty="0" err="1" smtClean="0">
                  <a:effectLst>
                    <a:outerShdw blurRad="38100" dist="38100" dir="2700000" algn="tl">
                      <a:srgbClr val="000000">
                        <a:alpha val="43137"/>
                      </a:srgbClr>
                    </a:outerShdw>
                  </a:effectLst>
                  <a:latin typeface="Calibri" panose="020F0502020204030204" pitchFamily="34" charset="0"/>
                  <a:cs typeface="AL-Mohanad Bold" pitchFamily="2" charset="-78"/>
                  <a:sym typeface="Lato"/>
                </a:rPr>
                <a:t>الأفكار؟</a:t>
              </a:r>
              <a:endParaRPr lang="ar-SA" altLang="en-US" sz="3600" b="1" dirty="0">
                <a:effectLst>
                  <a:outerShdw blurRad="38100" dist="38100" dir="2700000" algn="tl">
                    <a:srgbClr val="000000">
                      <a:alpha val="43137"/>
                    </a:srgbClr>
                  </a:outerShdw>
                </a:effectLst>
                <a:latin typeface="Calibri" panose="020F0502020204030204" pitchFamily="34" charset="0"/>
                <a:cs typeface="AL-Mohanad Bold" pitchFamily="2" charset="-78"/>
              </a:endParaRPr>
            </a:p>
          </p:txBody>
        </p:sp>
      </p:grpSp>
      <p:sp>
        <p:nvSpPr>
          <p:cNvPr id="32" name="Google Shape;235;p32"/>
          <p:cNvSpPr txBox="1"/>
          <p:nvPr/>
        </p:nvSpPr>
        <p:spPr>
          <a:xfrm>
            <a:off x="2351584" y="3212976"/>
            <a:ext cx="8064896" cy="1512168"/>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ar-SA" altLang="en-US" sz="5400" b="1" dirty="0" smtClean="0">
                <a:effectLst>
                  <a:outerShdw blurRad="38100" dist="38100" dir="2700000" algn="tl">
                    <a:srgbClr val="000000">
                      <a:alpha val="43137"/>
                    </a:srgbClr>
                  </a:outerShdw>
                </a:effectLst>
                <a:latin typeface="Calibri" panose="020F0502020204030204" pitchFamily="34" charset="0"/>
                <a:cs typeface="AL-Mohanad Bold" pitchFamily="2" charset="-78"/>
                <a:sym typeface="Roboto"/>
              </a:rPr>
              <a:t>الفكرة الجيدة للمشروع أساسية لإطلاق مشروع ناجح</a:t>
            </a:r>
            <a:r>
              <a:rPr lang="ar-SA" sz="3200" dirty="0" smtClean="0">
                <a:solidFill>
                  <a:srgbClr val="000000"/>
                </a:solidFill>
                <a:latin typeface="Sakkal Majalla" pitchFamily="2" charset="-78"/>
                <a:ea typeface="Roboto"/>
                <a:cs typeface="Sakkal Majalla" pitchFamily="2" charset="-78"/>
                <a:sym typeface="Roboto"/>
              </a:rPr>
              <a:t> </a:t>
            </a:r>
            <a:endParaRPr sz="3200" dirty="0">
              <a:solidFill>
                <a:srgbClr val="000000"/>
              </a:solidFill>
              <a:latin typeface="Sakkal Majalla" pitchFamily="2" charset="-78"/>
              <a:ea typeface="Roboto"/>
              <a:cs typeface="Sakkal Majalla" pitchFamily="2" charset="-78"/>
              <a:sym typeface="Roboto"/>
            </a:endParaRPr>
          </a:p>
        </p:txBody>
      </p:sp>
    </p:spTree>
    <p:extLst>
      <p:ext uri="{BB962C8B-B14F-4D97-AF65-F5344CB8AC3E}">
        <p14:creationId xmlns:p14="http://schemas.microsoft.com/office/powerpoint/2010/main" xmlns="" val="38457652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583622" y="596898"/>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258993" y="596898"/>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010795" y="59690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54666" y="638464"/>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1" name="Title 1">
            <a:extLst>
              <a:ext uri="{FF2B5EF4-FFF2-40B4-BE49-F238E27FC236}">
                <a16:creationId xmlns:a16="http://schemas.microsoft.com/office/drawing/2014/main" xmlns="" id="{F8DAE083-925B-4A57-9207-FF37EF273BB8}"/>
              </a:ext>
            </a:extLst>
          </p:cNvPr>
          <p:cNvSpPr txBox="1">
            <a:spLocks/>
          </p:cNvSpPr>
          <p:nvPr/>
        </p:nvSpPr>
        <p:spPr bwMode="auto">
          <a:xfrm>
            <a:off x="6561286" y="649725"/>
            <a:ext cx="4502279"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rtl="1">
              <a:defRPr/>
            </a:pPr>
            <a:r>
              <a:rPr lang="ar-SA" sz="3200" dirty="0" smtClean="0">
                <a:solidFill>
                  <a:sysClr val="windowText" lastClr="000000"/>
                </a:solidFill>
                <a:effectLst>
                  <a:outerShdw blurRad="38100" dist="38100" dir="2700000" algn="tl">
                    <a:srgbClr val="000000">
                      <a:alpha val="43137"/>
                    </a:srgbClr>
                  </a:outerShdw>
                </a:effectLst>
                <a:cs typeface="AL-Mohanad Bold" pitchFamily="2" charset="-78"/>
              </a:rPr>
              <a:t>وصف فكرة المشروع</a:t>
            </a:r>
            <a:endParaRPr lang="en-US" sz="3200" dirty="0">
              <a:solidFill>
                <a:sysClr val="windowText" lastClr="000000"/>
              </a:solidFill>
              <a:effectLst>
                <a:outerShdw blurRad="38100" dist="38100" dir="2700000" algn="tl">
                  <a:srgbClr val="000000">
                    <a:alpha val="43137"/>
                  </a:srgbClr>
                </a:outerShdw>
              </a:effectLst>
              <a:cs typeface="AL-Mohanad Bold" pitchFamily="2" charset="-78"/>
            </a:endParaRPr>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401493" y="596897"/>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39</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775042" y="497048"/>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189471" y="609221"/>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934032" y="702211"/>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37</a:t>
            </a:r>
            <a:endParaRPr lang="ar-SA" sz="2400" b="1" dirty="0">
              <a:solidFill>
                <a:schemeClr val="bg1"/>
              </a:solidFill>
              <a:effectLst>
                <a:outerShdw blurRad="38100" dist="38100" dir="2700000" algn="tl">
                  <a:srgbClr val="000000">
                    <a:alpha val="43137"/>
                  </a:srgbClr>
                </a:outerShdw>
              </a:effectLst>
            </a:endParaRPr>
          </a:p>
        </p:txBody>
      </p:sp>
      <p:grpSp>
        <p:nvGrpSpPr>
          <p:cNvPr id="2" name="مجموعة 4">
            <a:extLst>
              <a:ext uri="{FF2B5EF4-FFF2-40B4-BE49-F238E27FC236}">
                <a16:creationId xmlns:a16="http://schemas.microsoft.com/office/drawing/2014/main" xmlns="" id="{41B1E75E-2CEE-40FD-AB4A-18BDE3A937B2}"/>
              </a:ext>
            </a:extLst>
          </p:cNvPr>
          <p:cNvGrpSpPr/>
          <p:nvPr/>
        </p:nvGrpSpPr>
        <p:grpSpPr>
          <a:xfrm>
            <a:off x="9074727" y="6114419"/>
            <a:ext cx="2060029" cy="743581"/>
            <a:chOff x="9074727" y="6114419"/>
            <a:chExt cx="2060029" cy="743581"/>
          </a:xfrm>
        </p:grpSpPr>
        <p:sp>
          <p:nvSpPr>
            <p:cNvPr id="118"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074727" y="65502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119"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17" name="Bande diagonale 16"/>
          <p:cNvSpPr/>
          <p:nvPr/>
        </p:nvSpPr>
        <p:spPr>
          <a:xfrm>
            <a:off x="0" y="1011380"/>
            <a:ext cx="3131840" cy="1944007"/>
          </a:xfrm>
          <a:prstGeom prst="diagStrip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alt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AL-Mohanad Bold" pitchFamily="2" charset="-78"/>
                <a:sym typeface="Roboto"/>
              </a:rPr>
              <a:t>نشاط 05</a:t>
            </a:r>
            <a:endParaRPr lang="fr-FR" alt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AL-Mohanad Bold" pitchFamily="2" charset="-78"/>
              <a:sym typeface="Roboto"/>
            </a:endParaRPr>
          </a:p>
        </p:txBody>
      </p:sp>
      <p:pic>
        <p:nvPicPr>
          <p:cNvPr id="19" name="Picture 4" descr="C:\Users\hp\AppData\Local\Microsoft\Windows\INetCache\IE\S9RFBA4C\brainstorming[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382982" y="1586471"/>
            <a:ext cx="8119360" cy="44151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xmlns="" val="39480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555913" y="624609"/>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42121" y="624609"/>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5996940" y="624611"/>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13102" y="638463"/>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46075" y="624609"/>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40</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802751" y="524757"/>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203326" y="623076"/>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920177" y="660648"/>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38</a:t>
            </a:r>
            <a:endParaRPr lang="ar-SA" sz="2400" b="1" dirty="0">
              <a:solidFill>
                <a:schemeClr val="bg1"/>
              </a:solidFill>
              <a:effectLst>
                <a:outerShdw blurRad="38100" dist="38100" dir="2700000" algn="tl">
                  <a:srgbClr val="000000">
                    <a:alpha val="43137"/>
                  </a:srgbClr>
                </a:outerShdw>
              </a:effectLst>
            </a:endParaRPr>
          </a:p>
        </p:txBody>
      </p:sp>
      <p:grpSp>
        <p:nvGrpSpPr>
          <p:cNvPr id="3" name="مجموعة 4">
            <a:extLst>
              <a:ext uri="{FF2B5EF4-FFF2-40B4-BE49-F238E27FC236}">
                <a16:creationId xmlns:a16="http://schemas.microsoft.com/office/drawing/2014/main" xmlns="" id="{41B1E75E-2CEE-40FD-AB4A-18BDE3A937B2}"/>
              </a:ext>
            </a:extLst>
          </p:cNvPr>
          <p:cNvGrpSpPr/>
          <p:nvPr/>
        </p:nvGrpSpPr>
        <p:grpSpPr>
          <a:xfrm>
            <a:off x="9074727" y="6114419"/>
            <a:ext cx="2060029" cy="743581"/>
            <a:chOff x="9074727" y="6114419"/>
            <a:chExt cx="2060029" cy="743581"/>
          </a:xfrm>
        </p:grpSpPr>
        <p:sp>
          <p:nvSpPr>
            <p:cNvPr id="118"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074727" y="65502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119"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20" name="Google Shape;235;p32"/>
          <p:cNvSpPr txBox="1"/>
          <p:nvPr/>
        </p:nvSpPr>
        <p:spPr>
          <a:xfrm>
            <a:off x="3117272" y="1052736"/>
            <a:ext cx="8659091" cy="831482"/>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ar-SA" sz="3200" b="1" dirty="0" smtClean="0">
                <a:solidFill>
                  <a:srgbClr val="F88008"/>
                </a:solidFill>
                <a:effectLst>
                  <a:outerShdw blurRad="38100" dist="38100" dir="2700000" algn="tl">
                    <a:srgbClr val="000000">
                      <a:alpha val="43137"/>
                    </a:srgbClr>
                  </a:outerShdw>
                </a:effectLst>
                <a:latin typeface="Calibri" panose="020F0502020204030204" pitchFamily="34" charset="0"/>
                <a:cs typeface="AL-Mohanad Bold" pitchFamily="2" charset="-78"/>
                <a:sym typeface="Roboto"/>
              </a:rPr>
              <a:t>الطريقة: قم برسم أربع خطوط مستقيمة ومتواصلة، وينبغي عدم رفع القلم عن الورقة بحيث تمر على كل النقاط</a:t>
            </a:r>
            <a:endParaRPr sz="3200" dirty="0">
              <a:solidFill>
                <a:srgbClr val="F88008"/>
              </a:solidFill>
              <a:latin typeface="Sakkal Majalla" pitchFamily="2" charset="-78"/>
              <a:ea typeface="Roboto"/>
              <a:cs typeface="Sakkal Majalla" pitchFamily="2" charset="-78"/>
              <a:sym typeface="Roboto"/>
            </a:endParaRPr>
          </a:p>
        </p:txBody>
      </p:sp>
      <p:sp>
        <p:nvSpPr>
          <p:cNvPr id="22" name="Bande diagonale 21"/>
          <p:cNvSpPr/>
          <p:nvPr/>
        </p:nvSpPr>
        <p:spPr>
          <a:xfrm>
            <a:off x="0" y="1011380"/>
            <a:ext cx="3131840" cy="1944007"/>
          </a:xfrm>
          <a:prstGeom prst="diagStrip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alt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AL-Mohanad Bold" pitchFamily="2" charset="-78"/>
                <a:sym typeface="Roboto"/>
              </a:rPr>
              <a:t>نشاط 05</a:t>
            </a:r>
            <a:endParaRPr lang="fr-FR" alt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AL-Mohanad Bold" pitchFamily="2" charset="-78"/>
              <a:sym typeface="Roboto"/>
            </a:endParaRPr>
          </a:p>
        </p:txBody>
      </p:sp>
      <p:sp>
        <p:nvSpPr>
          <p:cNvPr id="23" name="Rectangle 22"/>
          <p:cNvSpPr/>
          <p:nvPr/>
        </p:nvSpPr>
        <p:spPr>
          <a:xfrm>
            <a:off x="7670483" y="481964"/>
            <a:ext cx="2454519" cy="769441"/>
          </a:xfrm>
          <a:prstGeom prst="rect">
            <a:avLst/>
          </a:prstGeom>
        </p:spPr>
        <p:txBody>
          <a:bodyPr wrap="non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DZ" sz="4400" b="1" dirty="0">
                <a:solidFill>
                  <a:srgbClr val="C00000"/>
                </a:solidFill>
                <a:latin typeface="Sakkal Majalla" panose="02000000000000000000" pitchFamily="2" charset="-78"/>
                <a:cs typeface="Sakkal Majalla" panose="02000000000000000000" pitchFamily="2" charset="-78"/>
              </a:rPr>
              <a:t>نشاط تفاعلي </a:t>
            </a:r>
            <a:endParaRPr lang="en-GB" sz="4400" b="1" dirty="0">
              <a:solidFill>
                <a:srgbClr val="C00000"/>
              </a:solidFill>
              <a:latin typeface="Sakkal Majalla" panose="02000000000000000000" pitchFamily="2" charset="-78"/>
              <a:ea typeface="Noto Sans" panose="020B0502040504020204" pitchFamily="34"/>
              <a:cs typeface="Sakkal Majalla" panose="02000000000000000000" pitchFamily="2" charset="-78"/>
            </a:endParaRPr>
          </a:p>
        </p:txBody>
      </p:sp>
      <p:pic>
        <p:nvPicPr>
          <p:cNvPr id="24" name="Picture 2"/>
          <p:cNvPicPr>
            <a:picLocks noChangeAspect="1" noChangeArrowheads="1"/>
          </p:cNvPicPr>
          <p:nvPr/>
        </p:nvPicPr>
        <p:blipFill>
          <a:blip r:embed="rId2" cstate="print"/>
          <a:srcRect/>
          <a:stretch>
            <a:fillRect/>
          </a:stretch>
        </p:blipFill>
        <p:spPr bwMode="auto">
          <a:xfrm>
            <a:off x="3910964" y="2313107"/>
            <a:ext cx="5112568" cy="4392488"/>
          </a:xfrm>
          <a:prstGeom prst="rect">
            <a:avLst/>
          </a:prstGeom>
          <a:noFill/>
          <a:ln w="9525">
            <a:noFill/>
            <a:miter lim="800000"/>
            <a:headEnd/>
            <a:tailEnd/>
          </a:ln>
        </p:spPr>
      </p:pic>
    </p:spTree>
    <p:extLst>
      <p:ext uri="{BB962C8B-B14F-4D97-AF65-F5344CB8AC3E}">
        <p14:creationId xmlns:p14="http://schemas.microsoft.com/office/powerpoint/2010/main" xmlns="" val="39480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555913" y="624609"/>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42121" y="624609"/>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5996940" y="624611"/>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13102" y="638463"/>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1" name="Title 1">
            <a:extLst>
              <a:ext uri="{FF2B5EF4-FFF2-40B4-BE49-F238E27FC236}">
                <a16:creationId xmlns:a16="http://schemas.microsoft.com/office/drawing/2014/main" xmlns="" id="{F8DAE083-925B-4A57-9207-FF37EF273BB8}"/>
              </a:ext>
            </a:extLst>
          </p:cNvPr>
          <p:cNvSpPr txBox="1">
            <a:spLocks/>
          </p:cNvSpPr>
          <p:nvPr/>
        </p:nvSpPr>
        <p:spPr bwMode="auto">
          <a:xfrm>
            <a:off x="6733307" y="498765"/>
            <a:ext cx="3817637" cy="756232"/>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just" rtl="1">
              <a:defRPr/>
            </a:pPr>
            <a:r>
              <a:rPr lang="ar-SA" sz="6000" dirty="0" smtClean="0">
                <a:solidFill>
                  <a:srgbClr val="FF0000"/>
                </a:solidFill>
                <a:effectLst>
                  <a:outerShdw blurRad="38100" dist="38100" dir="2700000" algn="tl">
                    <a:srgbClr val="000000">
                      <a:alpha val="43137"/>
                    </a:srgbClr>
                  </a:outerShdw>
                </a:effectLst>
                <a:cs typeface="AL-Mohanad Bold" pitchFamily="2" charset="-78"/>
              </a:rPr>
              <a:t>حل النشاط 05</a:t>
            </a:r>
            <a:endParaRPr lang="en-US" sz="6000" dirty="0">
              <a:solidFill>
                <a:srgbClr val="FF0000"/>
              </a:solidFill>
              <a:effectLst>
                <a:outerShdw blurRad="38100" dist="38100" dir="2700000" algn="tl">
                  <a:srgbClr val="000000">
                    <a:alpha val="43137"/>
                  </a:srgbClr>
                </a:outerShdw>
              </a:effectLst>
              <a:cs typeface="AL-Mohanad Bold" pitchFamily="2" charset="-78"/>
            </a:endParaRPr>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46075" y="624609"/>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41</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802751" y="524757"/>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203326" y="623076"/>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920177" y="660648"/>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39</a:t>
            </a:r>
            <a:endParaRPr lang="ar-SA" sz="2400" b="1" dirty="0">
              <a:solidFill>
                <a:schemeClr val="bg1"/>
              </a:solidFill>
              <a:effectLst>
                <a:outerShdw blurRad="38100" dist="38100" dir="2700000" algn="tl">
                  <a:srgbClr val="000000">
                    <a:alpha val="43137"/>
                  </a:srgbClr>
                </a:outerShdw>
              </a:effectLst>
            </a:endParaRPr>
          </a:p>
        </p:txBody>
      </p:sp>
      <p:grpSp>
        <p:nvGrpSpPr>
          <p:cNvPr id="3" name="مجموعة 4">
            <a:extLst>
              <a:ext uri="{FF2B5EF4-FFF2-40B4-BE49-F238E27FC236}">
                <a16:creationId xmlns:a16="http://schemas.microsoft.com/office/drawing/2014/main" xmlns="" id="{41B1E75E-2CEE-40FD-AB4A-18BDE3A937B2}"/>
              </a:ext>
            </a:extLst>
          </p:cNvPr>
          <p:cNvGrpSpPr/>
          <p:nvPr/>
        </p:nvGrpSpPr>
        <p:grpSpPr>
          <a:xfrm>
            <a:off x="9337963" y="6114419"/>
            <a:ext cx="1952230" cy="743581"/>
            <a:chOff x="9337963" y="6114419"/>
            <a:chExt cx="1952230" cy="743581"/>
          </a:xfrm>
        </p:grpSpPr>
        <p:sp>
          <p:nvSpPr>
            <p:cNvPr id="118"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337963" y="65502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119"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pic>
        <p:nvPicPr>
          <p:cNvPr id="19" name="Picture 2"/>
          <p:cNvPicPr>
            <a:picLocks noChangeAspect="1" noChangeArrowheads="1"/>
          </p:cNvPicPr>
          <p:nvPr/>
        </p:nvPicPr>
        <p:blipFill>
          <a:blip r:embed="rId2" cstate="print"/>
          <a:srcRect/>
          <a:stretch>
            <a:fillRect/>
          </a:stretch>
        </p:blipFill>
        <p:spPr bwMode="auto">
          <a:xfrm>
            <a:off x="3448650" y="1384889"/>
            <a:ext cx="6667500" cy="4457700"/>
          </a:xfrm>
          <a:prstGeom prst="rect">
            <a:avLst/>
          </a:prstGeom>
          <a:noFill/>
          <a:ln w="9525">
            <a:noFill/>
            <a:miter lim="800000"/>
            <a:headEnd/>
            <a:tailEnd/>
          </a:ln>
        </p:spPr>
      </p:pic>
    </p:spTree>
    <p:extLst>
      <p:ext uri="{BB962C8B-B14F-4D97-AF65-F5344CB8AC3E}">
        <p14:creationId xmlns:p14="http://schemas.microsoft.com/office/powerpoint/2010/main" xmlns="" val="3948061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3">
            <a:extLst>
              <a:ext uri="{FF2B5EF4-FFF2-40B4-BE49-F238E27FC236}">
                <a16:creationId xmlns:a16="http://schemas.microsoft.com/office/drawing/2014/main" xmlns="" id="{D691E185-F686-49FD-9636-D4D0853A5887}"/>
              </a:ext>
            </a:extLst>
          </p:cNvPr>
          <p:cNvGrpSpPr/>
          <p:nvPr/>
        </p:nvGrpSpPr>
        <p:grpSpPr>
          <a:xfrm>
            <a:off x="514350" y="623455"/>
            <a:ext cx="11163300" cy="5781818"/>
            <a:chOff x="514350" y="609600"/>
            <a:chExt cx="11163300" cy="5781818"/>
          </a:xfrm>
        </p:grpSpPr>
        <p:sp>
          <p:nvSpPr>
            <p:cNvPr id="7" name="مستطيل 6">
              <a:extLst>
                <a:ext uri="{FF2B5EF4-FFF2-40B4-BE49-F238E27FC236}">
                  <a16:creationId xmlns:a16="http://schemas.microsoft.com/office/drawing/2014/main" xmlns="" id="{1D8B1CFD-FBB9-40AA-9E56-65BA94E28B73}"/>
                </a:ext>
              </a:extLst>
            </p:cNvPr>
            <p:cNvSpPr/>
            <p:nvPr/>
          </p:nvSpPr>
          <p:spPr>
            <a:xfrm>
              <a:off x="514350" y="609600"/>
              <a:ext cx="5581650" cy="5781818"/>
            </a:xfrm>
            <a:prstGeom prst="rect">
              <a:avLst/>
            </a:prstGeom>
            <a:gradFill flip="none" rotWithShape="1">
              <a:gsLst>
                <a:gs pos="0">
                  <a:schemeClr val="bg1"/>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xmlns="" id="{9627EF75-7463-48B3-AFC3-61A677C72238}"/>
                </a:ext>
              </a:extLst>
            </p:cNvPr>
            <p:cNvSpPr/>
            <p:nvPr/>
          </p:nvSpPr>
          <p:spPr>
            <a:xfrm>
              <a:off x="6096000" y="609600"/>
              <a:ext cx="5581650" cy="5781818"/>
            </a:xfrm>
            <a:prstGeom prst="rect">
              <a:avLst/>
            </a:prstGeom>
            <a:gradFill flip="none" rotWithShape="1">
              <a:gsLst>
                <a:gs pos="0">
                  <a:schemeClr val="bg1"/>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
        <p:nvSpPr>
          <p:cNvPr id="30" name="مستطيل 29">
            <a:extLst>
              <a:ext uri="{FF2B5EF4-FFF2-40B4-BE49-F238E27FC236}">
                <a16:creationId xmlns:a16="http://schemas.microsoft.com/office/drawing/2014/main" xmlns="" id="{089204CC-8504-494A-A916-00EFCA8BC2D5}"/>
              </a:ext>
            </a:extLst>
          </p:cNvPr>
          <p:cNvSpPr/>
          <p:nvPr/>
        </p:nvSpPr>
        <p:spPr>
          <a:xfrm>
            <a:off x="514349" y="1206500"/>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28266" y="120650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49340" y="120650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54666" y="120650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73784" y="1206500"/>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42</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761187" y="1051230"/>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203326" y="1204968"/>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878614" y="1187120"/>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40</a:t>
            </a:r>
            <a:endParaRPr lang="ar-SA" sz="2400" b="1" dirty="0">
              <a:solidFill>
                <a:schemeClr val="bg1"/>
              </a:solidFill>
              <a:effectLst>
                <a:outerShdw blurRad="38100" dist="38100" dir="2700000" algn="tl">
                  <a:srgbClr val="000000">
                    <a:alpha val="43137"/>
                  </a:srgbClr>
                </a:outerShdw>
              </a:effectLst>
            </a:endParaRPr>
          </a:p>
        </p:txBody>
      </p:sp>
      <p:grpSp>
        <p:nvGrpSpPr>
          <p:cNvPr id="25"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26"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7"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pic>
        <p:nvPicPr>
          <p:cNvPr id="26626" name="Picture 2" descr="أنشطة بناء الفريق في 5 دقائق | 28 ضربة سريعة في عام 2023"/>
          <p:cNvPicPr>
            <a:picLocks noChangeAspect="1" noChangeArrowheads="1"/>
          </p:cNvPicPr>
          <p:nvPr/>
        </p:nvPicPr>
        <p:blipFill>
          <a:blip r:embed="rId2" cstate="print"/>
          <a:srcRect/>
          <a:stretch>
            <a:fillRect/>
          </a:stretch>
        </p:blipFill>
        <p:spPr bwMode="auto">
          <a:xfrm>
            <a:off x="2538557" y="2302309"/>
            <a:ext cx="6096000" cy="4067176"/>
          </a:xfrm>
          <a:prstGeom prst="rect">
            <a:avLst/>
          </a:prstGeom>
          <a:noFill/>
        </p:spPr>
      </p:pic>
      <p:sp>
        <p:nvSpPr>
          <p:cNvPr id="28" name="Rectangle 27"/>
          <p:cNvSpPr/>
          <p:nvPr/>
        </p:nvSpPr>
        <p:spPr>
          <a:xfrm>
            <a:off x="4627747" y="1518141"/>
            <a:ext cx="2454519" cy="769441"/>
          </a:xfrm>
          <a:prstGeom prst="rect">
            <a:avLst/>
          </a:prstGeom>
        </p:spPr>
        <p:txBody>
          <a:bodyPr wrap="non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DZ" sz="4400" b="1" dirty="0">
                <a:solidFill>
                  <a:srgbClr val="C00000"/>
                </a:solidFill>
                <a:latin typeface="Sakkal Majalla" panose="02000000000000000000" pitchFamily="2" charset="-78"/>
                <a:cs typeface="Sakkal Majalla" panose="02000000000000000000" pitchFamily="2" charset="-78"/>
              </a:rPr>
              <a:t>نشاط تفاعلي </a:t>
            </a:r>
            <a:endParaRPr lang="en-GB" sz="4400" b="1" dirty="0">
              <a:solidFill>
                <a:srgbClr val="C00000"/>
              </a:solidFill>
              <a:latin typeface="Sakkal Majalla" panose="02000000000000000000" pitchFamily="2" charset="-78"/>
              <a:ea typeface="Noto Sans" panose="020B0502040504020204" pitchFamily="34"/>
              <a:cs typeface="Sakkal Majalla" panose="02000000000000000000" pitchFamily="2" charset="-78"/>
            </a:endParaRPr>
          </a:p>
        </p:txBody>
      </p:sp>
      <p:sp>
        <p:nvSpPr>
          <p:cNvPr id="29" name="Title 1">
            <a:extLst>
              <a:ext uri="{FF2B5EF4-FFF2-40B4-BE49-F238E27FC236}">
                <a16:creationId xmlns:a16="http://schemas.microsoft.com/office/drawing/2014/main" xmlns="" id="{F8DAE083-925B-4A57-9207-FF37EF273BB8}"/>
              </a:ext>
            </a:extLst>
          </p:cNvPr>
          <p:cNvSpPr txBox="1">
            <a:spLocks/>
          </p:cNvSpPr>
          <p:nvPr/>
        </p:nvSpPr>
        <p:spPr bwMode="auto">
          <a:xfrm>
            <a:off x="6672123" y="1162343"/>
            <a:ext cx="4502279"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rtl="1">
              <a:defRPr/>
            </a:pPr>
            <a:r>
              <a:rPr lang="ar-SA" sz="3200" dirty="0" smtClean="0">
                <a:solidFill>
                  <a:sysClr val="windowText" lastClr="000000"/>
                </a:solidFill>
                <a:effectLst>
                  <a:outerShdw blurRad="38100" dist="38100" dir="2700000" algn="tl">
                    <a:srgbClr val="000000">
                      <a:alpha val="43137"/>
                    </a:srgbClr>
                  </a:outerShdw>
                </a:effectLst>
                <a:cs typeface="AL-Mohanad Bold" pitchFamily="2" charset="-78"/>
              </a:rPr>
              <a:t>خصائص رائد الأعمال ومميزاته</a:t>
            </a:r>
            <a:endParaRPr lang="en-US" sz="3200" dirty="0">
              <a:solidFill>
                <a:sysClr val="windowText" lastClr="000000"/>
              </a:solidFill>
              <a:effectLst>
                <a:outerShdw blurRad="38100" dist="38100" dir="2700000" algn="tl">
                  <a:srgbClr val="000000">
                    <a:alpha val="43137"/>
                  </a:srgbClr>
                </a:outerShdw>
              </a:effectLst>
              <a:cs typeface="AL-Mohanad Bold" pitchFamily="2" charset="-78"/>
            </a:endParaRPr>
          </a:p>
        </p:txBody>
      </p:sp>
    </p:spTree>
    <p:extLst>
      <p:ext uri="{BB962C8B-B14F-4D97-AF65-F5344CB8AC3E}">
        <p14:creationId xmlns:p14="http://schemas.microsoft.com/office/powerpoint/2010/main" xmlns="" val="39480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583622" y="596898"/>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258993" y="596898"/>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010795" y="59690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54666" y="638464"/>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1" name="Title 1">
            <a:extLst>
              <a:ext uri="{FF2B5EF4-FFF2-40B4-BE49-F238E27FC236}">
                <a16:creationId xmlns:a16="http://schemas.microsoft.com/office/drawing/2014/main" xmlns="" id="{F8DAE083-925B-4A57-9207-FF37EF273BB8}"/>
              </a:ext>
            </a:extLst>
          </p:cNvPr>
          <p:cNvSpPr txBox="1">
            <a:spLocks/>
          </p:cNvSpPr>
          <p:nvPr/>
        </p:nvSpPr>
        <p:spPr bwMode="auto">
          <a:xfrm>
            <a:off x="6561286" y="649725"/>
            <a:ext cx="4502279"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rtl="1">
              <a:defRPr/>
            </a:pPr>
            <a:r>
              <a:rPr lang="ar-SA" sz="3200" dirty="0" smtClean="0">
                <a:solidFill>
                  <a:sysClr val="windowText" lastClr="000000"/>
                </a:solidFill>
                <a:effectLst>
                  <a:outerShdw blurRad="38100" dist="38100" dir="2700000" algn="tl">
                    <a:srgbClr val="000000">
                      <a:alpha val="43137"/>
                    </a:srgbClr>
                  </a:outerShdw>
                </a:effectLst>
                <a:cs typeface="AL-Mohanad Bold" pitchFamily="2" charset="-78"/>
              </a:rPr>
              <a:t>نصائح </a:t>
            </a:r>
            <a:r>
              <a:rPr lang="ar-SA" sz="3200" dirty="0" err="1" smtClean="0">
                <a:solidFill>
                  <a:sysClr val="windowText" lastClr="000000"/>
                </a:solidFill>
                <a:effectLst>
                  <a:outerShdw blurRad="38100" dist="38100" dir="2700000" algn="tl">
                    <a:srgbClr val="000000">
                      <a:alpha val="43137"/>
                    </a:srgbClr>
                  </a:outerShdw>
                </a:effectLst>
                <a:cs typeface="AL-Mohanad Bold" pitchFamily="2" charset="-78"/>
              </a:rPr>
              <a:t>لايجاد</a:t>
            </a:r>
            <a:r>
              <a:rPr lang="ar-SA" sz="3200" dirty="0" smtClean="0">
                <a:solidFill>
                  <a:sysClr val="windowText" lastClr="000000"/>
                </a:solidFill>
                <a:effectLst>
                  <a:outerShdw blurRad="38100" dist="38100" dir="2700000" algn="tl">
                    <a:srgbClr val="000000">
                      <a:alpha val="43137"/>
                    </a:srgbClr>
                  </a:outerShdw>
                </a:effectLst>
                <a:cs typeface="AL-Mohanad Bold" pitchFamily="2" charset="-78"/>
              </a:rPr>
              <a:t> فكرة مشروع ناجح</a:t>
            </a:r>
            <a:endParaRPr lang="en-US" sz="3200" dirty="0">
              <a:solidFill>
                <a:sysClr val="windowText" lastClr="000000"/>
              </a:solidFill>
              <a:effectLst>
                <a:outerShdw blurRad="38100" dist="38100" dir="2700000" algn="tl">
                  <a:srgbClr val="000000">
                    <a:alpha val="43137"/>
                  </a:srgbClr>
                </a:outerShdw>
              </a:effectLst>
              <a:cs typeface="AL-Mohanad Bold" pitchFamily="2" charset="-78"/>
            </a:endParaRPr>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401493" y="680027"/>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43</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775042" y="497048"/>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189471" y="609221"/>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934032" y="702211"/>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41</a:t>
            </a:r>
            <a:endParaRPr lang="ar-SA" sz="2400" b="1" dirty="0">
              <a:solidFill>
                <a:schemeClr val="bg1"/>
              </a:solidFill>
              <a:effectLst>
                <a:outerShdw blurRad="38100" dist="38100" dir="2700000" algn="tl">
                  <a:srgbClr val="000000">
                    <a:alpha val="43137"/>
                  </a:srgbClr>
                </a:outerShdw>
              </a:effectLst>
            </a:endParaRPr>
          </a:p>
        </p:txBody>
      </p:sp>
      <p:grpSp>
        <p:nvGrpSpPr>
          <p:cNvPr id="3" name="مجموعة 4">
            <a:extLst>
              <a:ext uri="{FF2B5EF4-FFF2-40B4-BE49-F238E27FC236}">
                <a16:creationId xmlns:a16="http://schemas.microsoft.com/office/drawing/2014/main" xmlns="" id="{41B1E75E-2CEE-40FD-AB4A-18BDE3A937B2}"/>
              </a:ext>
            </a:extLst>
          </p:cNvPr>
          <p:cNvGrpSpPr/>
          <p:nvPr/>
        </p:nvGrpSpPr>
        <p:grpSpPr>
          <a:xfrm>
            <a:off x="9074727" y="6114419"/>
            <a:ext cx="2060029" cy="743581"/>
            <a:chOff x="9074727" y="6114419"/>
            <a:chExt cx="2060029" cy="743581"/>
          </a:xfrm>
        </p:grpSpPr>
        <p:sp>
          <p:nvSpPr>
            <p:cNvPr id="118"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074727" y="65502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119"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grpSp>
        <p:nvGrpSpPr>
          <p:cNvPr id="20" name="Groupe 19"/>
          <p:cNvGrpSpPr/>
          <p:nvPr/>
        </p:nvGrpSpPr>
        <p:grpSpPr>
          <a:xfrm>
            <a:off x="5086252" y="1624355"/>
            <a:ext cx="5880609" cy="4409877"/>
            <a:chOff x="2786398" y="1984573"/>
            <a:chExt cx="5880609" cy="4409877"/>
          </a:xfrm>
        </p:grpSpPr>
        <p:sp>
          <p:nvSpPr>
            <p:cNvPr id="22" name="Shape 4"/>
            <p:cNvSpPr/>
            <p:nvPr/>
          </p:nvSpPr>
          <p:spPr>
            <a:xfrm>
              <a:off x="2945904" y="1984573"/>
              <a:ext cx="15850" cy="4409877"/>
            </a:xfrm>
            <a:prstGeom prst="rect">
              <a:avLst/>
            </a:prstGeom>
            <a:solidFill>
              <a:srgbClr val="FF6680"/>
            </a:solidFill>
            <a:ln/>
          </p:spPr>
        </p:sp>
        <p:sp>
          <p:nvSpPr>
            <p:cNvPr id="23" name="Shape 5"/>
            <p:cNvSpPr/>
            <p:nvPr/>
          </p:nvSpPr>
          <p:spPr>
            <a:xfrm>
              <a:off x="3096891" y="2297262"/>
              <a:ext cx="445219" cy="21133"/>
            </a:xfrm>
            <a:prstGeom prst="rect">
              <a:avLst/>
            </a:prstGeom>
            <a:solidFill>
              <a:srgbClr val="FF6680"/>
            </a:solidFill>
            <a:ln/>
          </p:spPr>
        </p:sp>
        <p:sp>
          <p:nvSpPr>
            <p:cNvPr id="24" name="Shape 6"/>
            <p:cNvSpPr/>
            <p:nvPr/>
          </p:nvSpPr>
          <p:spPr>
            <a:xfrm>
              <a:off x="2810694" y="2117130"/>
              <a:ext cx="286196" cy="381595"/>
            </a:xfrm>
            <a:prstGeom prst="roundRect">
              <a:avLst>
                <a:gd name="adj" fmla="val 13335"/>
              </a:avLst>
            </a:prstGeom>
            <a:solidFill>
              <a:srgbClr val="312140"/>
            </a:solidFill>
            <a:ln/>
          </p:spPr>
        </p:sp>
        <p:sp>
          <p:nvSpPr>
            <p:cNvPr id="25" name="Text 7"/>
            <p:cNvSpPr/>
            <p:nvPr/>
          </p:nvSpPr>
          <p:spPr>
            <a:xfrm>
              <a:off x="2906167" y="2148880"/>
              <a:ext cx="95250" cy="317996"/>
            </a:xfrm>
            <a:prstGeom prst="rect">
              <a:avLst/>
            </a:prstGeom>
            <a:noFill/>
            <a:ln/>
          </p:spPr>
          <p:txBody>
            <a:bodyPr wrap="none" lIns="64008" tIns="32004" rIns="64008" bIns="32004" rtlCol="0" anchor="t"/>
            <a:lstStyle/>
            <a:p>
              <a:pPr algn="ctr">
                <a:lnSpc>
                  <a:spcPts val="2104"/>
                </a:lnSpc>
              </a:pPr>
              <a:r>
                <a:rPr lang="en-US" sz="1700" b="1" dirty="0">
                  <a:solidFill>
                    <a:srgbClr val="FF726D"/>
                  </a:solidFill>
                  <a:latin typeface="Inconsolata" pitchFamily="34" charset="0"/>
                  <a:ea typeface="Inconsolata" pitchFamily="34" charset="-122"/>
                  <a:cs typeface="Inconsolata" pitchFamily="34" charset="-120"/>
                </a:rPr>
                <a:t>1</a:t>
              </a:r>
              <a:endParaRPr lang="en-US" sz="1700" dirty="0"/>
            </a:p>
          </p:txBody>
        </p:sp>
        <p:sp>
          <p:nvSpPr>
            <p:cNvPr id="26" name="Text 8"/>
            <p:cNvSpPr/>
            <p:nvPr/>
          </p:nvSpPr>
          <p:spPr>
            <a:xfrm>
              <a:off x="3653433" y="2154138"/>
              <a:ext cx="4318508" cy="570980"/>
            </a:xfrm>
            <a:prstGeom prst="rect">
              <a:avLst/>
            </a:prstGeom>
            <a:noFill/>
            <a:ln/>
          </p:spPr>
          <p:txBody>
            <a:bodyPr wrap="none" lIns="64008" tIns="32004" rIns="64008" bIns="32004" rtlCol="0" anchor="t"/>
            <a:lstStyle/>
            <a:p>
              <a:pPr rtl="1"/>
              <a:r>
                <a:rPr lang="ar-SA" sz="2500" b="1" dirty="0" smtClean="0">
                  <a:solidFill>
                    <a:srgbClr val="E15169"/>
                  </a:solidFill>
                  <a:latin typeface="Traditional Arabic" pitchFamily="18" charset="-78"/>
                  <a:cs typeface="Traditional Arabic" pitchFamily="18" charset="-78"/>
                </a:rPr>
                <a:t>أفكار المشاريع الناجحة عبارة عن حلول للمشاكل</a:t>
              </a:r>
            </a:p>
            <a:p>
              <a:r>
                <a:rPr lang="ar-SA" sz="1700" dirty="0" smtClean="0"/>
                <a:t/>
              </a:r>
              <a:br>
                <a:rPr lang="ar-SA" sz="1700" dirty="0" smtClean="0"/>
              </a:br>
              <a:endParaRPr lang="en-US" sz="1400" dirty="0"/>
            </a:p>
          </p:txBody>
        </p:sp>
        <p:sp>
          <p:nvSpPr>
            <p:cNvPr id="27" name="Shape 10"/>
            <p:cNvSpPr/>
            <p:nvPr/>
          </p:nvSpPr>
          <p:spPr>
            <a:xfrm>
              <a:off x="3096891" y="3823742"/>
              <a:ext cx="445219" cy="21133"/>
            </a:xfrm>
            <a:prstGeom prst="rect">
              <a:avLst/>
            </a:prstGeom>
            <a:solidFill>
              <a:srgbClr val="FF6680"/>
            </a:solidFill>
            <a:ln/>
          </p:spPr>
        </p:sp>
        <p:sp>
          <p:nvSpPr>
            <p:cNvPr id="28" name="Shape 11"/>
            <p:cNvSpPr/>
            <p:nvPr/>
          </p:nvSpPr>
          <p:spPr>
            <a:xfrm>
              <a:off x="2810694" y="3643610"/>
              <a:ext cx="286196" cy="381595"/>
            </a:xfrm>
            <a:prstGeom prst="roundRect">
              <a:avLst>
                <a:gd name="adj" fmla="val 13335"/>
              </a:avLst>
            </a:prstGeom>
            <a:solidFill>
              <a:srgbClr val="312140"/>
            </a:solidFill>
            <a:ln/>
          </p:spPr>
        </p:sp>
        <p:sp>
          <p:nvSpPr>
            <p:cNvPr id="29" name="Text 12"/>
            <p:cNvSpPr/>
            <p:nvPr/>
          </p:nvSpPr>
          <p:spPr>
            <a:xfrm>
              <a:off x="2906167" y="3675360"/>
              <a:ext cx="95250" cy="317996"/>
            </a:xfrm>
            <a:prstGeom prst="rect">
              <a:avLst/>
            </a:prstGeom>
            <a:noFill/>
            <a:ln/>
          </p:spPr>
          <p:txBody>
            <a:bodyPr wrap="none" lIns="64008" tIns="32004" rIns="64008" bIns="32004" rtlCol="0" anchor="t"/>
            <a:lstStyle/>
            <a:p>
              <a:pPr algn="ctr">
                <a:lnSpc>
                  <a:spcPts val="2104"/>
                </a:lnSpc>
              </a:pPr>
              <a:r>
                <a:rPr lang="en-US" sz="1700" b="1" dirty="0">
                  <a:solidFill>
                    <a:srgbClr val="FF726D"/>
                  </a:solidFill>
                  <a:latin typeface="Inconsolata" pitchFamily="34" charset="0"/>
                  <a:ea typeface="Inconsolata" pitchFamily="34" charset="-122"/>
                  <a:cs typeface="Inconsolata" pitchFamily="34" charset="-120"/>
                </a:rPr>
                <a:t>2</a:t>
              </a:r>
              <a:endParaRPr lang="en-US" sz="1700" dirty="0"/>
            </a:p>
          </p:txBody>
        </p:sp>
        <p:sp>
          <p:nvSpPr>
            <p:cNvPr id="32" name="Text 13"/>
            <p:cNvSpPr/>
            <p:nvPr/>
          </p:nvSpPr>
          <p:spPr>
            <a:xfrm>
              <a:off x="3653434" y="3680619"/>
              <a:ext cx="1272108" cy="265013"/>
            </a:xfrm>
            <a:prstGeom prst="rect">
              <a:avLst/>
            </a:prstGeom>
            <a:noFill/>
            <a:ln/>
          </p:spPr>
          <p:txBody>
            <a:bodyPr wrap="none" lIns="64008" tIns="32004" rIns="64008" bIns="32004" rtlCol="0" anchor="t"/>
            <a:lstStyle/>
            <a:p>
              <a:pPr rtl="1"/>
              <a:r>
                <a:rPr lang="ar-SA" sz="2500" b="1" dirty="0" smtClean="0">
                  <a:solidFill>
                    <a:srgbClr val="E15169"/>
                  </a:solidFill>
                  <a:latin typeface="Traditional Arabic" pitchFamily="18" charset="-78"/>
                  <a:cs typeface="Traditional Arabic" pitchFamily="18" charset="-78"/>
                </a:rPr>
                <a:t>تطوير منتج أو خدمة موجودة حاليًا لتكون أفضل من حيث الكفاءة</a:t>
              </a:r>
            </a:p>
            <a:p>
              <a:r>
                <a:rPr lang="ar-SA" sz="1700" dirty="0" smtClean="0"/>
                <a:t/>
              </a:r>
              <a:br>
                <a:rPr lang="ar-SA" sz="1700" dirty="0" smtClean="0"/>
              </a:br>
              <a:endParaRPr lang="en-US" sz="1400" dirty="0"/>
            </a:p>
          </p:txBody>
        </p:sp>
        <p:sp>
          <p:nvSpPr>
            <p:cNvPr id="33" name="Text 14"/>
            <p:cNvSpPr/>
            <p:nvPr/>
          </p:nvSpPr>
          <p:spPr>
            <a:xfrm rot="10800000" flipV="1">
              <a:off x="2945904" y="4251158"/>
              <a:ext cx="5721103" cy="521369"/>
            </a:xfrm>
            <a:prstGeom prst="rect">
              <a:avLst/>
            </a:prstGeom>
            <a:noFill/>
            <a:ln/>
          </p:spPr>
          <p:txBody>
            <a:bodyPr wrap="none" lIns="64008" tIns="32004" rIns="64008" bIns="32004" rtlCol="0" anchor="t"/>
            <a:lstStyle/>
            <a:p>
              <a:pPr algn="ctr" rtl="1"/>
              <a:r>
                <a:rPr lang="ar-SA" sz="2000" b="1" dirty="0" smtClean="0">
                  <a:latin typeface="Traditional Arabic" pitchFamily="18" charset="-78"/>
                  <a:cs typeface="Traditional Arabic" pitchFamily="18" charset="-78"/>
                </a:rPr>
                <a:t>يمكنك أن تحصل على فكرة مشروع ناجح من خلال تطوير خدمة موجودة </a:t>
              </a:r>
              <a:endParaRPr lang="fr-FR" sz="2000" b="1" dirty="0" smtClean="0">
                <a:latin typeface="Traditional Arabic" pitchFamily="18" charset="-78"/>
                <a:cs typeface="Traditional Arabic" pitchFamily="18" charset="-78"/>
              </a:endParaRPr>
            </a:p>
            <a:p>
              <a:pPr algn="ctr" rtl="1"/>
              <a:r>
                <a:rPr lang="ar-SA" sz="2000" b="1" dirty="0" smtClean="0">
                  <a:latin typeface="Traditional Arabic" pitchFamily="18" charset="-78"/>
                  <a:cs typeface="Traditional Arabic" pitchFamily="18" charset="-78"/>
                </a:rPr>
                <a:t>بالفعل من خلال جعلها أفضل في الكفاءة وأسهل في الاستخدام.</a:t>
              </a:r>
            </a:p>
            <a:p>
              <a:r>
                <a:rPr lang="ar-SA" sz="2000" dirty="0" smtClean="0">
                  <a:latin typeface="Traditional Arabic" pitchFamily="18" charset="-78"/>
                  <a:cs typeface="Traditional Arabic" pitchFamily="18" charset="-78"/>
                </a:rPr>
                <a:t/>
              </a:r>
              <a:br>
                <a:rPr lang="ar-SA" sz="2000" dirty="0" smtClean="0">
                  <a:latin typeface="Traditional Arabic" pitchFamily="18" charset="-78"/>
                  <a:cs typeface="Traditional Arabic" pitchFamily="18" charset="-78"/>
                </a:rPr>
              </a:br>
              <a:endParaRPr lang="en-US" sz="2000" dirty="0">
                <a:latin typeface="Traditional Arabic" pitchFamily="18" charset="-78"/>
                <a:cs typeface="Traditional Arabic" pitchFamily="18" charset="-78"/>
              </a:endParaRPr>
            </a:p>
          </p:txBody>
        </p:sp>
        <p:sp>
          <p:nvSpPr>
            <p:cNvPr id="34" name="Shape 15"/>
            <p:cNvSpPr/>
            <p:nvPr/>
          </p:nvSpPr>
          <p:spPr>
            <a:xfrm>
              <a:off x="3096891" y="5350223"/>
              <a:ext cx="445219" cy="21133"/>
            </a:xfrm>
            <a:prstGeom prst="rect">
              <a:avLst/>
            </a:prstGeom>
            <a:solidFill>
              <a:srgbClr val="FF6680"/>
            </a:solidFill>
            <a:ln/>
          </p:spPr>
        </p:sp>
        <p:sp>
          <p:nvSpPr>
            <p:cNvPr id="35" name="Shape 16"/>
            <p:cNvSpPr/>
            <p:nvPr/>
          </p:nvSpPr>
          <p:spPr>
            <a:xfrm>
              <a:off x="2810694" y="5170091"/>
              <a:ext cx="286196" cy="381595"/>
            </a:xfrm>
            <a:prstGeom prst="roundRect">
              <a:avLst>
                <a:gd name="adj" fmla="val 13335"/>
              </a:avLst>
            </a:prstGeom>
            <a:solidFill>
              <a:srgbClr val="312140"/>
            </a:solidFill>
            <a:ln/>
          </p:spPr>
        </p:sp>
        <p:sp>
          <p:nvSpPr>
            <p:cNvPr id="36" name="Text 17"/>
            <p:cNvSpPr/>
            <p:nvPr/>
          </p:nvSpPr>
          <p:spPr>
            <a:xfrm>
              <a:off x="2906167" y="5201841"/>
              <a:ext cx="95250" cy="317996"/>
            </a:xfrm>
            <a:prstGeom prst="rect">
              <a:avLst/>
            </a:prstGeom>
            <a:noFill/>
            <a:ln/>
          </p:spPr>
          <p:txBody>
            <a:bodyPr wrap="none" lIns="64008" tIns="32004" rIns="64008" bIns="32004" rtlCol="0" anchor="t"/>
            <a:lstStyle/>
            <a:p>
              <a:pPr algn="ctr">
                <a:lnSpc>
                  <a:spcPts val="2104"/>
                </a:lnSpc>
              </a:pPr>
              <a:r>
                <a:rPr lang="en-US" sz="1700" b="1" dirty="0">
                  <a:solidFill>
                    <a:srgbClr val="FF726D"/>
                  </a:solidFill>
                  <a:latin typeface="Inconsolata" pitchFamily="34" charset="0"/>
                  <a:ea typeface="Inconsolata" pitchFamily="34" charset="-122"/>
                  <a:cs typeface="Inconsolata" pitchFamily="34" charset="-120"/>
                </a:rPr>
                <a:t>3</a:t>
              </a:r>
              <a:endParaRPr lang="en-US" sz="1700" dirty="0"/>
            </a:p>
          </p:txBody>
        </p:sp>
        <p:sp>
          <p:nvSpPr>
            <p:cNvPr id="37" name="Text 18"/>
            <p:cNvSpPr/>
            <p:nvPr/>
          </p:nvSpPr>
          <p:spPr>
            <a:xfrm>
              <a:off x="3653434" y="5170091"/>
              <a:ext cx="3034119" cy="302022"/>
            </a:xfrm>
            <a:prstGeom prst="rect">
              <a:avLst/>
            </a:prstGeom>
            <a:noFill/>
            <a:ln/>
          </p:spPr>
          <p:txBody>
            <a:bodyPr wrap="none" lIns="64008" tIns="32004" rIns="64008" bIns="32004" rtlCol="0" anchor="t"/>
            <a:lstStyle/>
            <a:p>
              <a:pPr rtl="1"/>
              <a:r>
                <a:rPr lang="ar-SA" sz="2500" b="1" dirty="0" smtClean="0">
                  <a:solidFill>
                    <a:srgbClr val="E15169"/>
                  </a:solidFill>
                  <a:latin typeface="Traditional Arabic" pitchFamily="18" charset="-78"/>
                  <a:cs typeface="Traditional Arabic" pitchFamily="18" charset="-78"/>
                </a:rPr>
                <a:t>توفير المال للناس من خلال منتج أو خدمة</a:t>
              </a:r>
            </a:p>
            <a:p>
              <a:r>
                <a:rPr lang="ar-SA" sz="2500" dirty="0" smtClean="0">
                  <a:solidFill>
                    <a:srgbClr val="E15169"/>
                  </a:solidFill>
                  <a:latin typeface="Traditional Arabic" pitchFamily="18" charset="-78"/>
                  <a:cs typeface="Traditional Arabic" pitchFamily="18" charset="-78"/>
                </a:rPr>
                <a:t/>
              </a:r>
              <a:br>
                <a:rPr lang="ar-SA" sz="2500" dirty="0" smtClean="0">
                  <a:solidFill>
                    <a:srgbClr val="E15169"/>
                  </a:solidFill>
                  <a:latin typeface="Traditional Arabic" pitchFamily="18" charset="-78"/>
                  <a:cs typeface="Traditional Arabic" pitchFamily="18" charset="-78"/>
                </a:rPr>
              </a:br>
              <a:endParaRPr lang="en-US" sz="2500" dirty="0">
                <a:solidFill>
                  <a:srgbClr val="E15169"/>
                </a:solidFill>
                <a:latin typeface="Traditional Arabic" pitchFamily="18" charset="-78"/>
                <a:cs typeface="Traditional Arabic" pitchFamily="18" charset="-78"/>
              </a:endParaRPr>
            </a:p>
          </p:txBody>
        </p:sp>
        <p:sp>
          <p:nvSpPr>
            <p:cNvPr id="38" name="Text 19"/>
            <p:cNvSpPr/>
            <p:nvPr/>
          </p:nvSpPr>
          <p:spPr>
            <a:xfrm>
              <a:off x="3653434" y="5641678"/>
              <a:ext cx="5013573" cy="271463"/>
            </a:xfrm>
            <a:prstGeom prst="rect">
              <a:avLst/>
            </a:prstGeom>
            <a:noFill/>
            <a:ln/>
          </p:spPr>
          <p:txBody>
            <a:bodyPr wrap="none" lIns="64008" tIns="32004" rIns="64008" bIns="32004" rtlCol="0" anchor="t"/>
            <a:lstStyle/>
            <a:p>
              <a:pPr algn="ctr">
                <a:lnSpc>
                  <a:spcPts val="1795"/>
                </a:lnSpc>
              </a:pPr>
              <a:r>
                <a:rPr lang="ar-SA" sz="2000" b="1" dirty="0" smtClean="0">
                  <a:latin typeface="Traditional Arabic" pitchFamily="18" charset="-78"/>
                  <a:cs typeface="Traditional Arabic" pitchFamily="18" charset="-78"/>
                </a:rPr>
                <a:t>إذا تمكنت من معرفة كيفية توفير أموال الناس من خلال منتج أو خدمة.</a:t>
              </a:r>
              <a:endParaRPr lang="fr-FR" sz="2000" b="1" dirty="0" smtClean="0">
                <a:latin typeface="Traditional Arabic" pitchFamily="18" charset="-78"/>
                <a:cs typeface="Traditional Arabic" pitchFamily="18" charset="-78"/>
              </a:endParaRPr>
            </a:p>
            <a:p>
              <a:pPr algn="ctr">
                <a:lnSpc>
                  <a:spcPts val="1795"/>
                </a:lnSpc>
              </a:pPr>
              <a:r>
                <a:rPr lang="ar-SA" sz="2000" b="1" dirty="0" smtClean="0">
                  <a:latin typeface="Traditional Arabic" pitchFamily="18" charset="-78"/>
                  <a:cs typeface="Traditional Arabic" pitchFamily="18" charset="-78"/>
                </a:rPr>
                <a:t> فستكون لديك فكرة عمل جيدة للبدء بمشروعك</a:t>
              </a:r>
              <a:endParaRPr lang="en-US" sz="2000" b="1" dirty="0">
                <a:latin typeface="Traditional Arabic" pitchFamily="18" charset="-78"/>
                <a:cs typeface="Traditional Arabic" pitchFamily="18" charset="-78"/>
              </a:endParaRPr>
            </a:p>
          </p:txBody>
        </p:sp>
        <p:sp>
          <p:nvSpPr>
            <p:cNvPr id="39" name="Rectangle 1"/>
            <p:cNvSpPr>
              <a:spLocks noChangeArrowheads="1"/>
            </p:cNvSpPr>
            <p:nvPr/>
          </p:nvSpPr>
          <p:spPr bwMode="auto">
            <a:xfrm>
              <a:off x="2786398" y="2833866"/>
              <a:ext cx="5395130" cy="1295739"/>
            </a:xfrm>
            <a:prstGeom prst="rect">
              <a:avLst/>
            </a:prstGeom>
            <a:noFill/>
            <a:ln w="9525">
              <a:noFill/>
              <a:miter lim="800000"/>
              <a:headEnd/>
              <a:tailEnd/>
            </a:ln>
            <a:effectLst/>
          </p:spPr>
          <p:txBody>
            <a:bodyPr vert="horz" wrap="none" lIns="64008" tIns="32004" rIns="64008" bIns="32004" numCol="1" anchor="ctr" anchorCtr="0" compatLnSpc="1">
              <a:prstTxWarp prst="textNoShape">
                <a:avLst/>
              </a:prstTxWarp>
              <a:spAutoFit/>
            </a:bodyPr>
            <a:lstStyle/>
            <a:p>
              <a:pPr algn="ctr" defTabSz="640080" rtl="1" fontAlgn="base">
                <a:spcBef>
                  <a:spcPct val="0"/>
                </a:spcBef>
                <a:spcAft>
                  <a:spcPct val="0"/>
                </a:spcAft>
              </a:pPr>
              <a:r>
                <a:rPr lang="ar-SA" sz="2000" b="1" dirty="0" smtClean="0">
                  <a:latin typeface="Traditional Arabic" pitchFamily="18" charset="-78"/>
                  <a:cs typeface="Traditional Arabic" pitchFamily="18" charset="-78"/>
                </a:rPr>
                <a:t>” تذكر أن كل مشكلة تمثل فرصة لمنتج أو لخدمة أو لشركة جديدة، خاصة </a:t>
              </a:r>
              <a:endParaRPr lang="fr-FR" sz="2000" b="1" dirty="0" smtClean="0">
                <a:latin typeface="Traditional Arabic" pitchFamily="18" charset="-78"/>
                <a:cs typeface="Traditional Arabic" pitchFamily="18" charset="-78"/>
              </a:endParaRPr>
            </a:p>
            <a:p>
              <a:pPr algn="ctr" defTabSz="640080" rtl="1" fontAlgn="base">
                <a:spcBef>
                  <a:spcPct val="0"/>
                </a:spcBef>
                <a:spcAft>
                  <a:spcPct val="0"/>
                </a:spcAft>
              </a:pPr>
              <a:r>
                <a:rPr lang="ar-SA" sz="2000" b="1" dirty="0" smtClean="0">
                  <a:latin typeface="Traditional Arabic" pitchFamily="18" charset="-78"/>
                  <a:cs typeface="Traditional Arabic" pitchFamily="18" charset="-78"/>
                </a:rPr>
                <a:t>إذا كانت مشكلة يعاني منها العديد من الآخرين </a:t>
              </a:r>
              <a:r>
                <a:rPr lang="ar-SA" sz="2000" b="1" dirty="0" err="1" smtClean="0">
                  <a:latin typeface="Traditional Arabic" pitchFamily="18" charset="-78"/>
                  <a:cs typeface="Traditional Arabic" pitchFamily="18" charset="-78"/>
                </a:rPr>
                <a:t>أيضًا “</a:t>
              </a:r>
              <a:endParaRPr lang="en-US" sz="2000" b="1" dirty="0" smtClean="0">
                <a:latin typeface="Traditional Arabic" pitchFamily="18" charset="-78"/>
                <a:cs typeface="Traditional Arabic" pitchFamily="18" charset="-78"/>
              </a:endParaRPr>
            </a:p>
            <a:p>
              <a:pPr algn="ctr" defTabSz="640080" eaLnBrk="0" fontAlgn="base" hangingPunct="0">
                <a:spcBef>
                  <a:spcPct val="0"/>
                </a:spcBef>
                <a:spcAft>
                  <a:spcPct val="0"/>
                </a:spcAft>
              </a:pPr>
              <a:r>
                <a:rPr lang="en-US" sz="2000" b="1" dirty="0" smtClean="0">
                  <a:latin typeface="Traditional Arabic" pitchFamily="18" charset="-78"/>
                  <a:cs typeface="Traditional Arabic" pitchFamily="18" charset="-78"/>
                </a:rPr>
                <a:t/>
              </a:r>
              <a:br>
                <a:rPr lang="en-US" sz="2000" b="1" dirty="0" smtClean="0">
                  <a:latin typeface="Traditional Arabic" pitchFamily="18" charset="-78"/>
                  <a:cs typeface="Traditional Arabic" pitchFamily="18" charset="-78"/>
                </a:rPr>
              </a:br>
              <a:endParaRPr lang="en-US" sz="2000" b="1" dirty="0" smtClean="0">
                <a:latin typeface="Traditional Arabic" pitchFamily="18" charset="-78"/>
                <a:cs typeface="Traditional Arabic" pitchFamily="18" charset="-78"/>
              </a:endParaRPr>
            </a:p>
          </p:txBody>
        </p:sp>
      </p:grpSp>
      <p:pic>
        <p:nvPicPr>
          <p:cNvPr id="41" name="Picture 4" descr="أفكار ابداعية Archives - موقع كماجه - Kmajeh"/>
          <p:cNvPicPr>
            <a:picLocks noChangeAspect="1" noChangeArrowheads="1"/>
          </p:cNvPicPr>
          <p:nvPr/>
        </p:nvPicPr>
        <p:blipFill>
          <a:blip r:embed="rId2" cstate="print"/>
          <a:srcRect/>
          <a:stretch>
            <a:fillRect/>
          </a:stretch>
        </p:blipFill>
        <p:spPr bwMode="auto">
          <a:xfrm>
            <a:off x="97234" y="2053527"/>
            <a:ext cx="2512219" cy="2520168"/>
          </a:xfrm>
          <a:prstGeom prst="rect">
            <a:avLst/>
          </a:prstGeom>
          <a:noFill/>
        </p:spPr>
      </p:pic>
    </p:spTree>
    <p:extLst>
      <p:ext uri="{BB962C8B-B14F-4D97-AF65-F5344CB8AC3E}">
        <p14:creationId xmlns:p14="http://schemas.microsoft.com/office/powerpoint/2010/main" xmlns="" val="3948061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583622" y="596898"/>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258993" y="596898"/>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010795" y="59690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54666" y="638464"/>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1" name="Title 1">
            <a:extLst>
              <a:ext uri="{FF2B5EF4-FFF2-40B4-BE49-F238E27FC236}">
                <a16:creationId xmlns:a16="http://schemas.microsoft.com/office/drawing/2014/main" xmlns="" id="{F8DAE083-925B-4A57-9207-FF37EF273BB8}"/>
              </a:ext>
            </a:extLst>
          </p:cNvPr>
          <p:cNvSpPr txBox="1">
            <a:spLocks/>
          </p:cNvSpPr>
          <p:nvPr/>
        </p:nvSpPr>
        <p:spPr bwMode="auto">
          <a:xfrm>
            <a:off x="6561286" y="649725"/>
            <a:ext cx="4502279"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rtl="1">
              <a:defRPr/>
            </a:pPr>
            <a:r>
              <a:rPr lang="ar-SA" sz="3200" dirty="0" smtClean="0">
                <a:solidFill>
                  <a:sysClr val="windowText" lastClr="000000"/>
                </a:solidFill>
                <a:effectLst>
                  <a:outerShdw blurRad="38100" dist="38100" dir="2700000" algn="tl">
                    <a:srgbClr val="000000">
                      <a:alpha val="43137"/>
                    </a:srgbClr>
                  </a:outerShdw>
                </a:effectLst>
                <a:cs typeface="AL-Mohanad Bold" pitchFamily="2" charset="-78"/>
              </a:rPr>
              <a:t>نصائح </a:t>
            </a:r>
            <a:r>
              <a:rPr lang="ar-SA" sz="3200" dirty="0" err="1" smtClean="0">
                <a:solidFill>
                  <a:sysClr val="windowText" lastClr="000000"/>
                </a:solidFill>
                <a:effectLst>
                  <a:outerShdw blurRad="38100" dist="38100" dir="2700000" algn="tl">
                    <a:srgbClr val="000000">
                      <a:alpha val="43137"/>
                    </a:srgbClr>
                  </a:outerShdw>
                </a:effectLst>
                <a:cs typeface="AL-Mohanad Bold" pitchFamily="2" charset="-78"/>
              </a:rPr>
              <a:t>لايجاد</a:t>
            </a:r>
            <a:r>
              <a:rPr lang="ar-SA" sz="3200" dirty="0" smtClean="0">
                <a:solidFill>
                  <a:sysClr val="windowText" lastClr="000000"/>
                </a:solidFill>
                <a:effectLst>
                  <a:outerShdw blurRad="38100" dist="38100" dir="2700000" algn="tl">
                    <a:srgbClr val="000000">
                      <a:alpha val="43137"/>
                    </a:srgbClr>
                  </a:outerShdw>
                </a:effectLst>
                <a:cs typeface="AL-Mohanad Bold" pitchFamily="2" charset="-78"/>
              </a:rPr>
              <a:t> فكرة مشروع ناجح</a:t>
            </a:r>
            <a:endParaRPr lang="en-US" sz="3200" dirty="0">
              <a:solidFill>
                <a:sysClr val="windowText" lastClr="000000"/>
              </a:solidFill>
              <a:effectLst>
                <a:outerShdw blurRad="38100" dist="38100" dir="2700000" algn="tl">
                  <a:srgbClr val="000000">
                    <a:alpha val="43137"/>
                  </a:srgbClr>
                </a:outerShdw>
              </a:effectLst>
              <a:cs typeface="AL-Mohanad Bold" pitchFamily="2" charset="-78"/>
            </a:endParaRPr>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401493" y="680027"/>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44</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775042" y="497048"/>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189471" y="609221"/>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934032" y="702211"/>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42</a:t>
            </a:r>
            <a:endParaRPr lang="ar-SA" sz="2400" b="1" dirty="0">
              <a:solidFill>
                <a:schemeClr val="bg1"/>
              </a:solidFill>
              <a:effectLst>
                <a:outerShdw blurRad="38100" dist="38100" dir="2700000" algn="tl">
                  <a:srgbClr val="000000">
                    <a:alpha val="43137"/>
                  </a:srgbClr>
                </a:outerShdw>
              </a:effectLst>
            </a:endParaRPr>
          </a:p>
        </p:txBody>
      </p:sp>
      <p:grpSp>
        <p:nvGrpSpPr>
          <p:cNvPr id="2" name="مجموعة 4">
            <a:extLst>
              <a:ext uri="{FF2B5EF4-FFF2-40B4-BE49-F238E27FC236}">
                <a16:creationId xmlns:a16="http://schemas.microsoft.com/office/drawing/2014/main" xmlns="" id="{41B1E75E-2CEE-40FD-AB4A-18BDE3A937B2}"/>
              </a:ext>
            </a:extLst>
          </p:cNvPr>
          <p:cNvGrpSpPr/>
          <p:nvPr/>
        </p:nvGrpSpPr>
        <p:grpSpPr>
          <a:xfrm>
            <a:off x="9074727" y="6114419"/>
            <a:ext cx="2060029" cy="743581"/>
            <a:chOff x="9074727" y="6114419"/>
            <a:chExt cx="2060029" cy="743581"/>
          </a:xfrm>
        </p:grpSpPr>
        <p:sp>
          <p:nvSpPr>
            <p:cNvPr id="118"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074727" y="65502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119"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grpSp>
        <p:nvGrpSpPr>
          <p:cNvPr id="40" name="Groupe 39"/>
          <p:cNvGrpSpPr/>
          <p:nvPr/>
        </p:nvGrpSpPr>
        <p:grpSpPr>
          <a:xfrm>
            <a:off x="2762995" y="2117130"/>
            <a:ext cx="7323479" cy="3931742"/>
            <a:chOff x="2762995" y="2117130"/>
            <a:chExt cx="7323479" cy="3931742"/>
          </a:xfrm>
        </p:grpSpPr>
        <p:sp>
          <p:nvSpPr>
            <p:cNvPr id="41" name="Shape 5"/>
            <p:cNvSpPr/>
            <p:nvPr/>
          </p:nvSpPr>
          <p:spPr>
            <a:xfrm>
              <a:off x="3096891" y="2297262"/>
              <a:ext cx="445219" cy="21133"/>
            </a:xfrm>
            <a:prstGeom prst="rect">
              <a:avLst/>
            </a:prstGeom>
            <a:solidFill>
              <a:srgbClr val="FF6680"/>
            </a:solidFill>
            <a:ln/>
          </p:spPr>
        </p:sp>
        <p:sp>
          <p:nvSpPr>
            <p:cNvPr id="42" name="Shape 6"/>
            <p:cNvSpPr/>
            <p:nvPr/>
          </p:nvSpPr>
          <p:spPr>
            <a:xfrm>
              <a:off x="2810694" y="2117130"/>
              <a:ext cx="286196" cy="381595"/>
            </a:xfrm>
            <a:prstGeom prst="roundRect">
              <a:avLst>
                <a:gd name="adj" fmla="val 13335"/>
              </a:avLst>
            </a:prstGeom>
            <a:solidFill>
              <a:srgbClr val="312140"/>
            </a:solidFill>
            <a:ln/>
          </p:spPr>
        </p:sp>
        <p:sp>
          <p:nvSpPr>
            <p:cNvPr id="43" name="Text 7"/>
            <p:cNvSpPr/>
            <p:nvPr/>
          </p:nvSpPr>
          <p:spPr>
            <a:xfrm>
              <a:off x="2906167" y="2148880"/>
              <a:ext cx="95250" cy="317996"/>
            </a:xfrm>
            <a:prstGeom prst="rect">
              <a:avLst/>
            </a:prstGeom>
            <a:noFill/>
            <a:ln/>
          </p:spPr>
          <p:txBody>
            <a:bodyPr wrap="none" lIns="64008" tIns="32004" rIns="64008" bIns="32004" rtlCol="0" anchor="t"/>
            <a:lstStyle/>
            <a:p>
              <a:pPr algn="ctr">
                <a:lnSpc>
                  <a:spcPts val="2104"/>
                </a:lnSpc>
              </a:pPr>
              <a:r>
                <a:rPr lang="ar-SA" sz="1700" b="1" dirty="0" smtClean="0">
                  <a:solidFill>
                    <a:srgbClr val="FF726D"/>
                  </a:solidFill>
                  <a:latin typeface="Inconsolata" pitchFamily="34" charset="0"/>
                  <a:ea typeface="Inconsolata" pitchFamily="34" charset="-122"/>
                </a:rPr>
                <a:t>4</a:t>
              </a:r>
              <a:endParaRPr lang="en-US" sz="1700" dirty="0"/>
            </a:p>
          </p:txBody>
        </p:sp>
        <p:sp>
          <p:nvSpPr>
            <p:cNvPr id="44" name="Text 8"/>
            <p:cNvSpPr/>
            <p:nvPr/>
          </p:nvSpPr>
          <p:spPr>
            <a:xfrm>
              <a:off x="3653433" y="2154138"/>
              <a:ext cx="4318508" cy="570980"/>
            </a:xfrm>
            <a:prstGeom prst="rect">
              <a:avLst/>
            </a:prstGeom>
            <a:noFill/>
            <a:ln/>
          </p:spPr>
          <p:txBody>
            <a:bodyPr wrap="none" lIns="64008" tIns="32004" rIns="64008" bIns="32004" rtlCol="0" anchor="t"/>
            <a:lstStyle/>
            <a:p>
              <a:pPr rtl="1"/>
              <a:r>
                <a:rPr lang="ar-SA" sz="2500" b="1" dirty="0" smtClean="0">
                  <a:solidFill>
                    <a:srgbClr val="E15169"/>
                  </a:solidFill>
                  <a:latin typeface="Traditional Arabic" pitchFamily="18" charset="-78"/>
                  <a:cs typeface="Traditional Arabic" pitchFamily="18" charset="-78"/>
                </a:rPr>
                <a:t>اجعل حياة الناس أسهل في شيء ما</a:t>
              </a:r>
            </a:p>
            <a:p>
              <a:r>
                <a:rPr lang="ar-SA" sz="2500" dirty="0" smtClean="0">
                  <a:solidFill>
                    <a:srgbClr val="E15169"/>
                  </a:solidFill>
                  <a:latin typeface="Traditional Arabic" pitchFamily="18" charset="-78"/>
                  <a:cs typeface="Traditional Arabic" pitchFamily="18" charset="-78"/>
                </a:rPr>
                <a:t/>
              </a:r>
              <a:br>
                <a:rPr lang="ar-SA" sz="2500" dirty="0" smtClean="0">
                  <a:solidFill>
                    <a:srgbClr val="E15169"/>
                  </a:solidFill>
                  <a:latin typeface="Traditional Arabic" pitchFamily="18" charset="-78"/>
                  <a:cs typeface="Traditional Arabic" pitchFamily="18" charset="-78"/>
                </a:rPr>
              </a:br>
              <a:endParaRPr lang="en-US" sz="2500" dirty="0">
                <a:solidFill>
                  <a:srgbClr val="E15169"/>
                </a:solidFill>
                <a:latin typeface="Traditional Arabic" pitchFamily="18" charset="-78"/>
                <a:cs typeface="Traditional Arabic" pitchFamily="18" charset="-78"/>
              </a:endParaRPr>
            </a:p>
          </p:txBody>
        </p:sp>
        <p:sp>
          <p:nvSpPr>
            <p:cNvPr id="45" name="Shape 10"/>
            <p:cNvSpPr/>
            <p:nvPr/>
          </p:nvSpPr>
          <p:spPr>
            <a:xfrm>
              <a:off x="3096891" y="3823742"/>
              <a:ext cx="445219" cy="21133"/>
            </a:xfrm>
            <a:prstGeom prst="rect">
              <a:avLst/>
            </a:prstGeom>
            <a:solidFill>
              <a:srgbClr val="FF6680"/>
            </a:solidFill>
            <a:ln/>
          </p:spPr>
        </p:sp>
        <p:sp>
          <p:nvSpPr>
            <p:cNvPr id="46" name="Shape 11"/>
            <p:cNvSpPr/>
            <p:nvPr/>
          </p:nvSpPr>
          <p:spPr>
            <a:xfrm>
              <a:off x="2810694" y="3643610"/>
              <a:ext cx="286196" cy="381595"/>
            </a:xfrm>
            <a:prstGeom prst="roundRect">
              <a:avLst>
                <a:gd name="adj" fmla="val 13335"/>
              </a:avLst>
            </a:prstGeom>
            <a:solidFill>
              <a:srgbClr val="312140"/>
            </a:solidFill>
            <a:ln/>
          </p:spPr>
        </p:sp>
        <p:sp>
          <p:nvSpPr>
            <p:cNvPr id="47" name="Text 12"/>
            <p:cNvSpPr/>
            <p:nvPr/>
          </p:nvSpPr>
          <p:spPr>
            <a:xfrm>
              <a:off x="2906167" y="3675360"/>
              <a:ext cx="95250" cy="317996"/>
            </a:xfrm>
            <a:prstGeom prst="rect">
              <a:avLst/>
            </a:prstGeom>
            <a:noFill/>
            <a:ln/>
          </p:spPr>
          <p:txBody>
            <a:bodyPr wrap="none" lIns="64008" tIns="32004" rIns="64008" bIns="32004" rtlCol="0" anchor="t"/>
            <a:lstStyle/>
            <a:p>
              <a:pPr algn="ctr">
                <a:lnSpc>
                  <a:spcPts val="2104"/>
                </a:lnSpc>
              </a:pPr>
              <a:r>
                <a:rPr lang="ar-SA" sz="1700" b="1" dirty="0" smtClean="0">
                  <a:solidFill>
                    <a:srgbClr val="FF726D"/>
                  </a:solidFill>
                  <a:latin typeface="Inconsolata" pitchFamily="34" charset="0"/>
                  <a:ea typeface="Inconsolata" pitchFamily="34" charset="-122"/>
                  <a:cs typeface="Inconsolata" pitchFamily="34" charset="-120"/>
                </a:rPr>
                <a:t>5</a:t>
              </a:r>
              <a:endParaRPr lang="en-US" sz="1700" dirty="0"/>
            </a:p>
          </p:txBody>
        </p:sp>
        <p:sp>
          <p:nvSpPr>
            <p:cNvPr id="48" name="Text 13"/>
            <p:cNvSpPr/>
            <p:nvPr/>
          </p:nvSpPr>
          <p:spPr>
            <a:xfrm>
              <a:off x="3653434" y="3680619"/>
              <a:ext cx="1272108" cy="265013"/>
            </a:xfrm>
            <a:prstGeom prst="rect">
              <a:avLst/>
            </a:prstGeom>
            <a:noFill/>
            <a:ln/>
          </p:spPr>
          <p:txBody>
            <a:bodyPr wrap="none" lIns="64008" tIns="32004" rIns="64008" bIns="32004" rtlCol="0" anchor="t"/>
            <a:lstStyle/>
            <a:p>
              <a:pPr rtl="1"/>
              <a:r>
                <a:rPr lang="ar-SA" sz="2500" b="1" dirty="0" smtClean="0">
                  <a:solidFill>
                    <a:srgbClr val="E15169"/>
                  </a:solidFill>
                  <a:latin typeface="Traditional Arabic" pitchFamily="18" charset="-78"/>
                  <a:cs typeface="Traditional Arabic" pitchFamily="18" charset="-78"/>
                </a:rPr>
                <a:t>اجعل القيام بالأعمال الشاقة أكثر سهولة ومتعة</a:t>
              </a:r>
            </a:p>
            <a:p>
              <a:r>
                <a:rPr lang="ar-SA" sz="2500" dirty="0" smtClean="0"/>
                <a:t/>
              </a:r>
              <a:br>
                <a:rPr lang="ar-SA" sz="2500" dirty="0" smtClean="0"/>
              </a:br>
              <a:r>
                <a:rPr lang="ar-SA" sz="2500" dirty="0" smtClean="0"/>
                <a:t> </a:t>
              </a:r>
              <a:r>
                <a:rPr lang="ar-SA" sz="1700" dirty="0" smtClean="0"/>
                <a:t/>
              </a:r>
              <a:br>
                <a:rPr lang="ar-SA" sz="1700" dirty="0" smtClean="0"/>
              </a:br>
              <a:endParaRPr lang="en-US" sz="1400" dirty="0"/>
            </a:p>
          </p:txBody>
        </p:sp>
        <p:sp>
          <p:nvSpPr>
            <p:cNvPr id="49" name="Text 14"/>
            <p:cNvSpPr/>
            <p:nvPr/>
          </p:nvSpPr>
          <p:spPr>
            <a:xfrm rot="10800000" flipV="1">
              <a:off x="2945904" y="4251158"/>
              <a:ext cx="5721103" cy="521369"/>
            </a:xfrm>
            <a:prstGeom prst="rect">
              <a:avLst/>
            </a:prstGeom>
            <a:noFill/>
            <a:ln/>
          </p:spPr>
          <p:txBody>
            <a:bodyPr wrap="none" lIns="64008" tIns="32004" rIns="64008" bIns="32004" rtlCol="0" anchor="t"/>
            <a:lstStyle/>
            <a:p>
              <a:pPr algn="ctr" rtl="1"/>
              <a:r>
                <a:rPr lang="ar-SA" sz="2000" b="1" dirty="0" smtClean="0">
                  <a:latin typeface="Traditional Arabic" pitchFamily="18" charset="-78"/>
                  <a:cs typeface="Traditional Arabic" pitchFamily="18" charset="-78"/>
                </a:rPr>
                <a:t>فكر في الأشياء التي تكره ان </a:t>
              </a:r>
              <a:r>
                <a:rPr lang="ar-SA" sz="2000" b="1" dirty="0" err="1" smtClean="0">
                  <a:latin typeface="Traditional Arabic" pitchFamily="18" charset="-78"/>
                  <a:cs typeface="Traditional Arabic" pitchFamily="18" charset="-78"/>
                </a:rPr>
                <a:t>تفعلها؟</a:t>
              </a:r>
              <a:r>
                <a:rPr lang="ar-SA" sz="2000" b="1" dirty="0" smtClean="0">
                  <a:latin typeface="Traditional Arabic" pitchFamily="18" charset="-78"/>
                  <a:cs typeface="Traditional Arabic" pitchFamily="18" charset="-78"/>
                </a:rPr>
                <a:t> كيف يمكنك جعلها أكثر </a:t>
              </a:r>
              <a:r>
                <a:rPr lang="ar-SA" sz="2000" b="1" dirty="0" err="1" smtClean="0">
                  <a:latin typeface="Traditional Arabic" pitchFamily="18" charset="-78"/>
                  <a:cs typeface="Traditional Arabic" pitchFamily="18" charset="-78"/>
                </a:rPr>
                <a:t>إمتاعًا؟</a:t>
              </a:r>
              <a:endParaRPr lang="ar-SA" sz="2000" b="1" dirty="0" smtClean="0">
                <a:latin typeface="Traditional Arabic" pitchFamily="18" charset="-78"/>
                <a:cs typeface="Traditional Arabic" pitchFamily="18" charset="-78"/>
              </a:endParaRPr>
            </a:p>
            <a:p>
              <a:r>
                <a:rPr lang="ar-SA" sz="2000" b="1" dirty="0" smtClean="0">
                  <a:solidFill>
                    <a:schemeClr val="bg1"/>
                  </a:solidFill>
                  <a:latin typeface="Traditional Arabic" pitchFamily="18" charset="-78"/>
                  <a:cs typeface="Traditional Arabic" pitchFamily="18" charset="-78"/>
                </a:rPr>
                <a:t/>
              </a:r>
              <a:br>
                <a:rPr lang="ar-SA" sz="2000" b="1" dirty="0" smtClean="0">
                  <a:solidFill>
                    <a:schemeClr val="bg1"/>
                  </a:solidFill>
                  <a:latin typeface="Traditional Arabic" pitchFamily="18" charset="-78"/>
                  <a:cs typeface="Traditional Arabic" pitchFamily="18" charset="-78"/>
                </a:rPr>
              </a:br>
              <a:endParaRPr lang="en-US" sz="2000" b="1" dirty="0">
                <a:solidFill>
                  <a:schemeClr val="bg1"/>
                </a:solidFill>
                <a:latin typeface="Traditional Arabic" pitchFamily="18" charset="-78"/>
                <a:cs typeface="Traditional Arabic" pitchFamily="18" charset="-78"/>
              </a:endParaRPr>
            </a:p>
          </p:txBody>
        </p:sp>
        <p:sp>
          <p:nvSpPr>
            <p:cNvPr id="50" name="Shape 15"/>
            <p:cNvSpPr/>
            <p:nvPr/>
          </p:nvSpPr>
          <p:spPr>
            <a:xfrm>
              <a:off x="3096891" y="5350223"/>
              <a:ext cx="445219" cy="21133"/>
            </a:xfrm>
            <a:prstGeom prst="rect">
              <a:avLst/>
            </a:prstGeom>
            <a:solidFill>
              <a:srgbClr val="FF6680"/>
            </a:solidFill>
            <a:ln/>
          </p:spPr>
        </p:sp>
        <p:sp>
          <p:nvSpPr>
            <p:cNvPr id="51" name="Shape 16"/>
            <p:cNvSpPr/>
            <p:nvPr/>
          </p:nvSpPr>
          <p:spPr>
            <a:xfrm>
              <a:off x="2810694" y="5170091"/>
              <a:ext cx="286196" cy="381595"/>
            </a:xfrm>
            <a:prstGeom prst="roundRect">
              <a:avLst>
                <a:gd name="adj" fmla="val 13335"/>
              </a:avLst>
            </a:prstGeom>
            <a:solidFill>
              <a:srgbClr val="312140"/>
            </a:solidFill>
            <a:ln/>
          </p:spPr>
        </p:sp>
        <p:sp>
          <p:nvSpPr>
            <p:cNvPr id="52" name="Text 17"/>
            <p:cNvSpPr/>
            <p:nvPr/>
          </p:nvSpPr>
          <p:spPr>
            <a:xfrm>
              <a:off x="2906167" y="5201841"/>
              <a:ext cx="95250" cy="317996"/>
            </a:xfrm>
            <a:prstGeom prst="rect">
              <a:avLst/>
            </a:prstGeom>
            <a:noFill/>
            <a:ln/>
          </p:spPr>
          <p:txBody>
            <a:bodyPr wrap="none" lIns="64008" tIns="32004" rIns="64008" bIns="32004" rtlCol="0" anchor="t"/>
            <a:lstStyle/>
            <a:p>
              <a:pPr algn="ctr">
                <a:lnSpc>
                  <a:spcPts val="2104"/>
                </a:lnSpc>
              </a:pPr>
              <a:r>
                <a:rPr lang="ar-SA" sz="1700" b="1" dirty="0" smtClean="0">
                  <a:solidFill>
                    <a:srgbClr val="FF726D"/>
                  </a:solidFill>
                  <a:latin typeface="Inconsolata" pitchFamily="34" charset="0"/>
                  <a:ea typeface="Inconsolata" pitchFamily="34" charset="-122"/>
                  <a:cs typeface="Inconsolata" pitchFamily="34" charset="-120"/>
                </a:rPr>
                <a:t>6</a:t>
              </a:r>
              <a:endParaRPr lang="en-US" sz="1700" dirty="0"/>
            </a:p>
          </p:txBody>
        </p:sp>
        <p:sp>
          <p:nvSpPr>
            <p:cNvPr id="53" name="Text 18"/>
            <p:cNvSpPr/>
            <p:nvPr/>
          </p:nvSpPr>
          <p:spPr>
            <a:xfrm>
              <a:off x="3653433" y="5170091"/>
              <a:ext cx="6011935" cy="471587"/>
            </a:xfrm>
            <a:prstGeom prst="rect">
              <a:avLst/>
            </a:prstGeom>
            <a:noFill/>
            <a:ln/>
          </p:spPr>
          <p:txBody>
            <a:bodyPr wrap="none" lIns="64008" tIns="32004" rIns="64008" bIns="32004" rtlCol="0" anchor="t"/>
            <a:lstStyle/>
            <a:p>
              <a:pPr rtl="1"/>
              <a:r>
                <a:rPr lang="ar-SA" sz="2500" b="1" dirty="0" smtClean="0">
                  <a:solidFill>
                    <a:srgbClr val="E15169"/>
                  </a:solidFill>
                  <a:latin typeface="Traditional Arabic" pitchFamily="18" charset="-78"/>
                  <a:cs typeface="Traditional Arabic" pitchFamily="18" charset="-78"/>
                </a:rPr>
                <a:t>حوّل هواية أو شيء ما أنت متحمس له إلى فكرة مشروع ناجح</a:t>
              </a:r>
            </a:p>
            <a:p>
              <a:r>
                <a:rPr lang="ar-SA" sz="2500" b="1" dirty="0" smtClean="0">
                  <a:solidFill>
                    <a:srgbClr val="E15169"/>
                  </a:solidFill>
                  <a:latin typeface="Traditional Arabic" pitchFamily="18" charset="-78"/>
                  <a:cs typeface="Traditional Arabic" pitchFamily="18" charset="-78"/>
                </a:rPr>
                <a:t/>
              </a:r>
              <a:br>
                <a:rPr lang="ar-SA" sz="2500" b="1" dirty="0" smtClean="0">
                  <a:solidFill>
                    <a:srgbClr val="E15169"/>
                  </a:solidFill>
                  <a:latin typeface="Traditional Arabic" pitchFamily="18" charset="-78"/>
                  <a:cs typeface="Traditional Arabic" pitchFamily="18" charset="-78"/>
                </a:rPr>
              </a:br>
              <a:endParaRPr lang="en-US" sz="2500" b="1" dirty="0">
                <a:solidFill>
                  <a:srgbClr val="E15169"/>
                </a:solidFill>
                <a:latin typeface="Traditional Arabic" pitchFamily="18" charset="-78"/>
                <a:cs typeface="Traditional Arabic" pitchFamily="18" charset="-78"/>
              </a:endParaRPr>
            </a:p>
          </p:txBody>
        </p:sp>
        <p:sp>
          <p:nvSpPr>
            <p:cNvPr id="54" name="Text 19"/>
            <p:cNvSpPr/>
            <p:nvPr/>
          </p:nvSpPr>
          <p:spPr>
            <a:xfrm>
              <a:off x="3096890" y="5777409"/>
              <a:ext cx="5570117" cy="271463"/>
            </a:xfrm>
            <a:prstGeom prst="rect">
              <a:avLst/>
            </a:prstGeom>
            <a:noFill/>
            <a:ln/>
          </p:spPr>
          <p:txBody>
            <a:bodyPr wrap="none" lIns="64008" tIns="32004" rIns="64008" bIns="32004" rtlCol="0" anchor="t"/>
            <a:lstStyle/>
            <a:p>
              <a:pPr algn="ctr">
                <a:lnSpc>
                  <a:spcPts val="1795"/>
                </a:lnSpc>
              </a:pPr>
              <a:r>
                <a:rPr lang="ar-SA" sz="2000" b="1" dirty="0" smtClean="0">
                  <a:latin typeface="Traditional Arabic" pitchFamily="18" charset="-78"/>
                  <a:cs typeface="Traditional Arabic" pitchFamily="18" charset="-78"/>
                </a:rPr>
                <a:t>تظل هوايتك والأشياء التي تحب فعلها  بشغف بداية جيدة للحصول على فكرة مشروع ناجح</a:t>
              </a:r>
              <a:endParaRPr lang="en-US" sz="2000" b="1" dirty="0">
                <a:latin typeface="Traditional Arabic" pitchFamily="18" charset="-78"/>
                <a:cs typeface="Traditional Arabic" pitchFamily="18" charset="-78"/>
              </a:endParaRPr>
            </a:p>
          </p:txBody>
        </p:sp>
        <p:sp>
          <p:nvSpPr>
            <p:cNvPr id="55" name="Rectangle 1"/>
            <p:cNvSpPr>
              <a:spLocks noChangeArrowheads="1"/>
            </p:cNvSpPr>
            <p:nvPr/>
          </p:nvSpPr>
          <p:spPr bwMode="auto">
            <a:xfrm>
              <a:off x="2762995" y="2808218"/>
              <a:ext cx="7323479" cy="987963"/>
            </a:xfrm>
            <a:prstGeom prst="rect">
              <a:avLst/>
            </a:prstGeom>
            <a:noFill/>
            <a:ln w="9525">
              <a:noFill/>
              <a:miter lim="800000"/>
              <a:headEnd/>
              <a:tailEnd/>
            </a:ln>
            <a:effectLst/>
          </p:spPr>
          <p:txBody>
            <a:bodyPr vert="horz" wrap="square" lIns="64008" tIns="32004" rIns="64008" bIns="32004" numCol="1" anchor="ctr" anchorCtr="0" compatLnSpc="1">
              <a:prstTxWarp prst="textNoShape">
                <a:avLst/>
              </a:prstTxWarp>
              <a:spAutoFit/>
            </a:bodyPr>
            <a:lstStyle/>
            <a:p>
              <a:pPr lvl="0" algn="ctr" rtl="1" fontAlgn="base">
                <a:spcBef>
                  <a:spcPct val="0"/>
                </a:spcBef>
                <a:spcAft>
                  <a:spcPct val="0"/>
                </a:spcAft>
              </a:pPr>
              <a:r>
                <a:rPr lang="ar-SA" sz="2000" b="1" dirty="0" smtClean="0">
                  <a:latin typeface="Traditional Arabic" pitchFamily="18" charset="-78"/>
                  <a:cs typeface="Traditional Arabic" pitchFamily="18" charset="-78"/>
                </a:rPr>
                <a:t>ابدأ في النظر إلى الأشياء من حولك واسأل </a:t>
              </a:r>
              <a:r>
                <a:rPr lang="ar-SA" sz="2000" b="1" dirty="0" err="1" smtClean="0">
                  <a:latin typeface="Traditional Arabic" pitchFamily="18" charset="-78"/>
                  <a:cs typeface="Traditional Arabic" pitchFamily="18" charset="-78"/>
                </a:rPr>
                <a:t>نفسك.</a:t>
              </a:r>
              <a:r>
                <a:rPr lang="ar-SA" sz="2000" b="1" dirty="0" smtClean="0">
                  <a:latin typeface="Traditional Arabic" pitchFamily="18" charset="-78"/>
                  <a:cs typeface="Traditional Arabic" pitchFamily="18" charset="-78"/>
                </a:rPr>
                <a:t> كيف يمكن أن يكون هذا أسهل، وأقل إرهاقا، وأكثر متعة في </a:t>
              </a:r>
              <a:r>
                <a:rPr lang="ar-SA" sz="2000" b="1" dirty="0" err="1" smtClean="0">
                  <a:latin typeface="Traditional Arabic" pitchFamily="18" charset="-78"/>
                  <a:cs typeface="Traditional Arabic" pitchFamily="18" charset="-78"/>
                </a:rPr>
                <a:t>الاستخدام؟</a:t>
              </a:r>
              <a:r>
                <a:rPr lang="ar-SA" sz="2000" b="1" dirty="0" smtClean="0">
                  <a:latin typeface="Traditional Arabic" pitchFamily="18" charset="-78"/>
                  <a:cs typeface="Traditional Arabic" pitchFamily="18" charset="-78"/>
                </a:rPr>
                <a:t>  قد تجد أنه حتى أصغر تغيير سيخلق شيئًا شائعًا بين الناس بشكل لا </a:t>
              </a:r>
              <a:r>
                <a:rPr lang="ar-SA" sz="2000" b="1" dirty="0" err="1" smtClean="0">
                  <a:latin typeface="Traditional Arabic" pitchFamily="18" charset="-78"/>
                  <a:cs typeface="Traditional Arabic" pitchFamily="18" charset="-78"/>
                </a:rPr>
                <a:t>يصدق.</a:t>
              </a:r>
              <a:r>
                <a:rPr lang="ar-SA" sz="2000" b="1" dirty="0" smtClean="0">
                  <a:latin typeface="Traditional Arabic" pitchFamily="18" charset="-78"/>
                  <a:cs typeface="Traditional Arabic" pitchFamily="18" charset="-78"/>
                </a:rPr>
                <a:t> </a:t>
              </a:r>
              <a:r>
                <a:rPr lang="en-US" sz="2000" b="1" dirty="0" smtClean="0">
                  <a:latin typeface="Traditional Arabic" pitchFamily="18" charset="-78"/>
                  <a:cs typeface="Traditional Arabic" pitchFamily="18" charset="-78"/>
                </a:rPr>
                <a:t/>
              </a:r>
              <a:br>
                <a:rPr lang="en-US" sz="2000" b="1" dirty="0" smtClean="0">
                  <a:latin typeface="Traditional Arabic" pitchFamily="18" charset="-78"/>
                  <a:cs typeface="Traditional Arabic" pitchFamily="18" charset="-78"/>
                </a:rPr>
              </a:br>
              <a:endParaRPr lang="en-US" sz="2000" b="1" dirty="0" smtClean="0">
                <a:latin typeface="Traditional Arabic" pitchFamily="18" charset="-78"/>
                <a:cs typeface="Traditional Arabic" pitchFamily="18" charset="-78"/>
              </a:endParaRPr>
            </a:p>
          </p:txBody>
        </p:sp>
      </p:grpSp>
      <p:pic>
        <p:nvPicPr>
          <p:cNvPr id="56" name="Picture 4" descr="أفكار ابداعية Archives - موقع كماجه - Kmajeh"/>
          <p:cNvPicPr>
            <a:picLocks noChangeAspect="1" noChangeArrowheads="1"/>
          </p:cNvPicPr>
          <p:nvPr/>
        </p:nvPicPr>
        <p:blipFill>
          <a:blip r:embed="rId2" cstate="print"/>
          <a:srcRect/>
          <a:stretch>
            <a:fillRect/>
          </a:stretch>
        </p:blipFill>
        <p:spPr bwMode="auto">
          <a:xfrm>
            <a:off x="97234" y="2053527"/>
            <a:ext cx="2512219" cy="2520168"/>
          </a:xfrm>
          <a:prstGeom prst="rect">
            <a:avLst/>
          </a:prstGeom>
          <a:noFill/>
        </p:spPr>
      </p:pic>
    </p:spTree>
    <p:extLst>
      <p:ext uri="{BB962C8B-B14F-4D97-AF65-F5344CB8AC3E}">
        <p14:creationId xmlns:p14="http://schemas.microsoft.com/office/powerpoint/2010/main" xmlns="" val="3948061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583622" y="596898"/>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258993" y="596898"/>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010795" y="596900"/>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54666" y="638464"/>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1" name="Title 1">
            <a:extLst>
              <a:ext uri="{FF2B5EF4-FFF2-40B4-BE49-F238E27FC236}">
                <a16:creationId xmlns:a16="http://schemas.microsoft.com/office/drawing/2014/main" xmlns="" id="{F8DAE083-925B-4A57-9207-FF37EF273BB8}"/>
              </a:ext>
            </a:extLst>
          </p:cNvPr>
          <p:cNvSpPr txBox="1">
            <a:spLocks/>
          </p:cNvSpPr>
          <p:nvPr/>
        </p:nvSpPr>
        <p:spPr bwMode="auto">
          <a:xfrm>
            <a:off x="6561286" y="649725"/>
            <a:ext cx="4502279" cy="466725"/>
          </a:xfrm>
          <a:prstGeom prst="rect">
            <a:avLst/>
          </a:prstGeom>
          <a:noFill/>
          <a:ln>
            <a:noFill/>
          </a:ln>
        </p:spPr>
        <p:txBody>
          <a:bodyPr anchor="b"/>
          <a:lstStyle>
            <a:lvl1pPr algn="l" rtl="0" eaLnBrk="0" fontAlgn="base" hangingPunct="0">
              <a:lnSpc>
                <a:spcPct val="90000"/>
              </a:lnSpc>
              <a:spcBef>
                <a:spcPct val="0"/>
              </a:spcBef>
              <a:spcAft>
                <a:spcPct val="0"/>
              </a:spcAft>
              <a:defRPr sz="8000" kern="1200" spc="-50" baseline="0">
                <a:solidFill>
                  <a:schemeClr val="tx1">
                    <a:lumMod val="85000"/>
                    <a:lumOff val="15000"/>
                  </a:schemeClr>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rtl="1">
              <a:defRPr/>
            </a:pPr>
            <a:r>
              <a:rPr lang="ar-SA" sz="3200" dirty="0" smtClean="0">
                <a:solidFill>
                  <a:sysClr val="windowText" lastClr="000000"/>
                </a:solidFill>
                <a:effectLst>
                  <a:outerShdw blurRad="38100" dist="38100" dir="2700000" algn="tl">
                    <a:srgbClr val="000000">
                      <a:alpha val="43137"/>
                    </a:srgbClr>
                  </a:outerShdw>
                </a:effectLst>
                <a:cs typeface="AL-Mohanad Bold" pitchFamily="2" charset="-78"/>
              </a:rPr>
              <a:t>نصائح </a:t>
            </a:r>
            <a:r>
              <a:rPr lang="ar-SA" sz="3200" dirty="0" err="1" smtClean="0">
                <a:solidFill>
                  <a:sysClr val="windowText" lastClr="000000"/>
                </a:solidFill>
                <a:effectLst>
                  <a:outerShdw blurRad="38100" dist="38100" dir="2700000" algn="tl">
                    <a:srgbClr val="000000">
                      <a:alpha val="43137"/>
                    </a:srgbClr>
                  </a:outerShdw>
                </a:effectLst>
                <a:cs typeface="AL-Mohanad Bold" pitchFamily="2" charset="-78"/>
              </a:rPr>
              <a:t>لايجاد</a:t>
            </a:r>
            <a:r>
              <a:rPr lang="ar-SA" sz="3200" dirty="0" smtClean="0">
                <a:solidFill>
                  <a:sysClr val="windowText" lastClr="000000"/>
                </a:solidFill>
                <a:effectLst>
                  <a:outerShdw blurRad="38100" dist="38100" dir="2700000" algn="tl">
                    <a:srgbClr val="000000">
                      <a:alpha val="43137"/>
                    </a:srgbClr>
                  </a:outerShdw>
                </a:effectLst>
                <a:cs typeface="AL-Mohanad Bold" pitchFamily="2" charset="-78"/>
              </a:rPr>
              <a:t> فكرة مشروع ناجح</a:t>
            </a:r>
            <a:endParaRPr lang="en-US" sz="3200" dirty="0">
              <a:solidFill>
                <a:sysClr val="windowText" lastClr="000000"/>
              </a:solidFill>
              <a:effectLst>
                <a:outerShdw blurRad="38100" dist="38100" dir="2700000" algn="tl">
                  <a:srgbClr val="000000">
                    <a:alpha val="43137"/>
                  </a:srgbClr>
                </a:outerShdw>
              </a:effectLst>
              <a:cs typeface="AL-Mohanad Bold" pitchFamily="2" charset="-78"/>
            </a:endParaRPr>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401493" y="680027"/>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800" b="1" dirty="0" smtClean="0">
                <a:effectLst>
                  <a:outerShdw blurRad="38100" dist="38100" dir="2700000" algn="tl">
                    <a:srgbClr val="000000">
                      <a:alpha val="43137"/>
                    </a:srgbClr>
                  </a:outerShdw>
                </a:effectLst>
                <a:cs typeface="+mj-cs"/>
              </a:rPr>
              <a:t>45</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775042" y="497048"/>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189471" y="609221"/>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934032" y="702211"/>
            <a:ext cx="527709" cy="461665"/>
          </a:xfrm>
          <a:prstGeom prst="rect">
            <a:avLst/>
          </a:prstGeom>
        </p:spPr>
        <p:txBody>
          <a:bodyPr wrap="none">
            <a:spAutoFit/>
          </a:bodyPr>
          <a:lstStyle/>
          <a:p>
            <a:pPr algn="ctr"/>
            <a:r>
              <a:rPr lang="ar-SA" sz="2400" b="1" dirty="0" smtClean="0">
                <a:solidFill>
                  <a:schemeClr val="bg1"/>
                </a:solidFill>
                <a:effectLst>
                  <a:outerShdw blurRad="38100" dist="38100" dir="2700000" algn="tl">
                    <a:srgbClr val="000000">
                      <a:alpha val="43137"/>
                    </a:srgbClr>
                  </a:outerShdw>
                </a:effectLst>
              </a:rPr>
              <a:t>43</a:t>
            </a:r>
            <a:endParaRPr lang="ar-SA" sz="2400" b="1" dirty="0">
              <a:solidFill>
                <a:schemeClr val="bg1"/>
              </a:solidFill>
              <a:effectLst>
                <a:outerShdw blurRad="38100" dist="38100" dir="2700000" algn="tl">
                  <a:srgbClr val="000000">
                    <a:alpha val="43137"/>
                  </a:srgbClr>
                </a:outerShdw>
              </a:effectLst>
            </a:endParaRPr>
          </a:p>
        </p:txBody>
      </p:sp>
      <p:grpSp>
        <p:nvGrpSpPr>
          <p:cNvPr id="2" name="مجموعة 4">
            <a:extLst>
              <a:ext uri="{FF2B5EF4-FFF2-40B4-BE49-F238E27FC236}">
                <a16:creationId xmlns:a16="http://schemas.microsoft.com/office/drawing/2014/main" xmlns="" id="{41B1E75E-2CEE-40FD-AB4A-18BDE3A937B2}"/>
              </a:ext>
            </a:extLst>
          </p:cNvPr>
          <p:cNvGrpSpPr/>
          <p:nvPr/>
        </p:nvGrpSpPr>
        <p:grpSpPr>
          <a:xfrm>
            <a:off x="9074727" y="6114419"/>
            <a:ext cx="2060029" cy="743581"/>
            <a:chOff x="9074727" y="6114419"/>
            <a:chExt cx="2060029" cy="743581"/>
          </a:xfrm>
        </p:grpSpPr>
        <p:sp>
          <p:nvSpPr>
            <p:cNvPr id="118"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074727" y="65502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119"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grpSp>
        <p:nvGrpSpPr>
          <p:cNvPr id="33" name="Groupe 32"/>
          <p:cNvGrpSpPr/>
          <p:nvPr/>
        </p:nvGrpSpPr>
        <p:grpSpPr>
          <a:xfrm>
            <a:off x="2747219" y="1638994"/>
            <a:ext cx="7386954" cy="4409877"/>
            <a:chOff x="2747219" y="1638994"/>
            <a:chExt cx="7386954" cy="4409877"/>
          </a:xfrm>
        </p:grpSpPr>
        <p:sp>
          <p:nvSpPr>
            <p:cNvPr id="34" name="Shape 4"/>
            <p:cNvSpPr/>
            <p:nvPr/>
          </p:nvSpPr>
          <p:spPr>
            <a:xfrm>
              <a:off x="2890317" y="1638994"/>
              <a:ext cx="15850" cy="4409877"/>
            </a:xfrm>
            <a:prstGeom prst="rect">
              <a:avLst/>
            </a:prstGeom>
            <a:solidFill>
              <a:srgbClr val="FF6680"/>
            </a:solidFill>
            <a:ln/>
          </p:spPr>
        </p:sp>
        <p:sp>
          <p:nvSpPr>
            <p:cNvPr id="35" name="Shape 5"/>
            <p:cNvSpPr/>
            <p:nvPr/>
          </p:nvSpPr>
          <p:spPr>
            <a:xfrm>
              <a:off x="3096891" y="2002664"/>
              <a:ext cx="445219" cy="21133"/>
            </a:xfrm>
            <a:prstGeom prst="rect">
              <a:avLst/>
            </a:prstGeom>
            <a:solidFill>
              <a:srgbClr val="FF6680"/>
            </a:solidFill>
            <a:ln/>
          </p:spPr>
        </p:sp>
        <p:sp>
          <p:nvSpPr>
            <p:cNvPr id="36" name="Shape 6"/>
            <p:cNvSpPr/>
            <p:nvPr/>
          </p:nvSpPr>
          <p:spPr>
            <a:xfrm>
              <a:off x="2810694" y="1793776"/>
              <a:ext cx="286196" cy="381595"/>
            </a:xfrm>
            <a:prstGeom prst="roundRect">
              <a:avLst>
                <a:gd name="adj" fmla="val 13335"/>
              </a:avLst>
            </a:prstGeom>
            <a:solidFill>
              <a:srgbClr val="312140"/>
            </a:solidFill>
            <a:ln/>
          </p:spPr>
        </p:sp>
        <p:sp>
          <p:nvSpPr>
            <p:cNvPr id="37" name="Text 7"/>
            <p:cNvSpPr/>
            <p:nvPr/>
          </p:nvSpPr>
          <p:spPr>
            <a:xfrm>
              <a:off x="2890317" y="1793776"/>
              <a:ext cx="95250" cy="317996"/>
            </a:xfrm>
            <a:prstGeom prst="rect">
              <a:avLst/>
            </a:prstGeom>
            <a:noFill/>
            <a:ln/>
          </p:spPr>
          <p:txBody>
            <a:bodyPr wrap="none" lIns="64008" tIns="32004" rIns="64008" bIns="32004" rtlCol="0" anchor="t"/>
            <a:lstStyle/>
            <a:p>
              <a:pPr algn="ctr">
                <a:lnSpc>
                  <a:spcPts val="2104"/>
                </a:lnSpc>
              </a:pPr>
              <a:r>
                <a:rPr lang="ar-SA" sz="1700" b="1" dirty="0" smtClean="0">
                  <a:solidFill>
                    <a:srgbClr val="FF726D"/>
                  </a:solidFill>
                  <a:latin typeface="Inconsolata" pitchFamily="34" charset="0"/>
                  <a:ea typeface="Inconsolata" pitchFamily="34" charset="-122"/>
                </a:rPr>
                <a:t>7</a:t>
              </a:r>
              <a:endParaRPr lang="en-US" sz="1700" dirty="0"/>
            </a:p>
          </p:txBody>
        </p:sp>
        <p:sp>
          <p:nvSpPr>
            <p:cNvPr id="38" name="Text 8"/>
            <p:cNvSpPr/>
            <p:nvPr/>
          </p:nvSpPr>
          <p:spPr>
            <a:xfrm>
              <a:off x="3542109" y="1638994"/>
              <a:ext cx="4318508" cy="570980"/>
            </a:xfrm>
            <a:prstGeom prst="rect">
              <a:avLst/>
            </a:prstGeom>
            <a:noFill/>
            <a:ln/>
          </p:spPr>
          <p:txBody>
            <a:bodyPr wrap="none" lIns="64008" tIns="32004" rIns="64008" bIns="32004" rtlCol="0" anchor="t"/>
            <a:lstStyle/>
            <a:p>
              <a:pPr rtl="1"/>
              <a:r>
                <a:rPr lang="ar-SA" sz="2500" b="1" dirty="0" smtClean="0">
                  <a:solidFill>
                    <a:srgbClr val="E15169"/>
                  </a:solidFill>
                  <a:latin typeface="Traditional Arabic" pitchFamily="18" charset="-78"/>
                  <a:cs typeface="Traditional Arabic" pitchFamily="18" charset="-78"/>
                </a:rPr>
                <a:t>تلبية احتياج لدى الناس من خلال منتج او خدمة</a:t>
              </a:r>
            </a:p>
            <a:p>
              <a:r>
                <a:rPr lang="ar-SA" sz="2500" dirty="0" smtClean="0">
                  <a:solidFill>
                    <a:srgbClr val="E15169"/>
                  </a:solidFill>
                  <a:latin typeface="Traditional Arabic" pitchFamily="18" charset="-78"/>
                  <a:cs typeface="Traditional Arabic" pitchFamily="18" charset="-78"/>
                </a:rPr>
                <a:t/>
              </a:r>
              <a:br>
                <a:rPr lang="ar-SA" sz="2500" dirty="0" smtClean="0">
                  <a:solidFill>
                    <a:srgbClr val="E15169"/>
                  </a:solidFill>
                  <a:latin typeface="Traditional Arabic" pitchFamily="18" charset="-78"/>
                  <a:cs typeface="Traditional Arabic" pitchFamily="18" charset="-78"/>
                </a:rPr>
              </a:br>
              <a:endParaRPr lang="en-US" sz="2500" dirty="0">
                <a:solidFill>
                  <a:srgbClr val="E15169"/>
                </a:solidFill>
                <a:latin typeface="Traditional Arabic" pitchFamily="18" charset="-78"/>
                <a:cs typeface="Traditional Arabic" pitchFamily="18" charset="-78"/>
              </a:endParaRPr>
            </a:p>
          </p:txBody>
        </p:sp>
        <p:sp>
          <p:nvSpPr>
            <p:cNvPr id="39" name="Shape 10"/>
            <p:cNvSpPr/>
            <p:nvPr/>
          </p:nvSpPr>
          <p:spPr>
            <a:xfrm>
              <a:off x="3049266" y="3344124"/>
              <a:ext cx="445219" cy="21133"/>
            </a:xfrm>
            <a:prstGeom prst="rect">
              <a:avLst/>
            </a:prstGeom>
            <a:solidFill>
              <a:srgbClr val="FF6680"/>
            </a:solidFill>
            <a:ln/>
          </p:spPr>
        </p:sp>
        <p:sp>
          <p:nvSpPr>
            <p:cNvPr id="40" name="Shape 11"/>
            <p:cNvSpPr/>
            <p:nvPr/>
          </p:nvSpPr>
          <p:spPr>
            <a:xfrm>
              <a:off x="2763069" y="3047262"/>
              <a:ext cx="286196" cy="381595"/>
            </a:xfrm>
            <a:prstGeom prst="roundRect">
              <a:avLst>
                <a:gd name="adj" fmla="val 13335"/>
              </a:avLst>
            </a:prstGeom>
            <a:solidFill>
              <a:srgbClr val="312140"/>
            </a:solidFill>
            <a:ln/>
          </p:spPr>
        </p:sp>
        <p:sp>
          <p:nvSpPr>
            <p:cNvPr id="56" name="Text 12"/>
            <p:cNvSpPr/>
            <p:nvPr/>
          </p:nvSpPr>
          <p:spPr>
            <a:xfrm>
              <a:off x="2842692" y="3047262"/>
              <a:ext cx="95250" cy="317996"/>
            </a:xfrm>
            <a:prstGeom prst="rect">
              <a:avLst/>
            </a:prstGeom>
            <a:noFill/>
            <a:ln/>
          </p:spPr>
          <p:txBody>
            <a:bodyPr wrap="none" lIns="64008" tIns="32004" rIns="64008" bIns="32004" rtlCol="0" anchor="t"/>
            <a:lstStyle/>
            <a:p>
              <a:pPr algn="ctr">
                <a:lnSpc>
                  <a:spcPts val="2104"/>
                </a:lnSpc>
              </a:pPr>
              <a:r>
                <a:rPr lang="ar-SA" sz="1700" b="1" dirty="0" smtClean="0">
                  <a:solidFill>
                    <a:srgbClr val="FF726D"/>
                  </a:solidFill>
                  <a:latin typeface="Inconsolata" pitchFamily="34" charset="0"/>
                  <a:ea typeface="Inconsolata" pitchFamily="34" charset="-122"/>
                  <a:cs typeface="Inconsolata" pitchFamily="34" charset="-120"/>
                </a:rPr>
                <a:t>8</a:t>
              </a:r>
              <a:endParaRPr lang="en-US" sz="1700" dirty="0"/>
            </a:p>
          </p:txBody>
        </p:sp>
        <p:sp>
          <p:nvSpPr>
            <p:cNvPr id="57" name="Text 13"/>
            <p:cNvSpPr/>
            <p:nvPr/>
          </p:nvSpPr>
          <p:spPr>
            <a:xfrm>
              <a:off x="3542109" y="3136520"/>
              <a:ext cx="3725935" cy="415208"/>
            </a:xfrm>
            <a:prstGeom prst="rect">
              <a:avLst/>
            </a:prstGeom>
            <a:noFill/>
            <a:ln/>
          </p:spPr>
          <p:txBody>
            <a:bodyPr wrap="none" lIns="64008" tIns="32004" rIns="64008" bIns="32004" rtlCol="0" anchor="t"/>
            <a:lstStyle/>
            <a:p>
              <a:pPr rtl="1"/>
              <a:r>
                <a:rPr lang="ar-SA" sz="2500" b="1" dirty="0" smtClean="0">
                  <a:solidFill>
                    <a:srgbClr val="E15169"/>
                  </a:solidFill>
                  <a:latin typeface="Traditional Arabic" pitchFamily="18" charset="-78"/>
                  <a:cs typeface="Traditional Arabic" pitchFamily="18" charset="-78"/>
                </a:rPr>
                <a:t>كلما جربت أكثر، كلما حصلت على أفكار أفضل</a:t>
              </a:r>
            </a:p>
            <a:p>
              <a:r>
                <a:rPr lang="ar-SA" sz="2500" dirty="0" smtClean="0">
                  <a:solidFill>
                    <a:srgbClr val="E15169"/>
                  </a:solidFill>
                  <a:latin typeface="Traditional Arabic" pitchFamily="18" charset="-78"/>
                  <a:cs typeface="Traditional Arabic" pitchFamily="18" charset="-78"/>
                </a:rPr>
                <a:t/>
              </a:r>
              <a:br>
                <a:rPr lang="ar-SA" sz="2500" dirty="0" smtClean="0">
                  <a:solidFill>
                    <a:srgbClr val="E15169"/>
                  </a:solidFill>
                  <a:latin typeface="Traditional Arabic" pitchFamily="18" charset="-78"/>
                  <a:cs typeface="Traditional Arabic" pitchFamily="18" charset="-78"/>
                </a:rPr>
              </a:br>
              <a:r>
                <a:rPr lang="ar-SA" sz="2500" dirty="0" smtClean="0">
                  <a:solidFill>
                    <a:srgbClr val="E15169"/>
                  </a:solidFill>
                  <a:latin typeface="Traditional Arabic" pitchFamily="18" charset="-78"/>
                  <a:cs typeface="Traditional Arabic" pitchFamily="18" charset="-78"/>
                </a:rPr>
                <a:t> </a:t>
              </a:r>
              <a:br>
                <a:rPr lang="ar-SA" sz="2500" dirty="0" smtClean="0">
                  <a:solidFill>
                    <a:srgbClr val="E15169"/>
                  </a:solidFill>
                  <a:latin typeface="Traditional Arabic" pitchFamily="18" charset="-78"/>
                  <a:cs typeface="Traditional Arabic" pitchFamily="18" charset="-78"/>
                </a:rPr>
              </a:br>
              <a:r>
                <a:rPr lang="ar-SA" sz="2500" dirty="0" smtClean="0">
                  <a:solidFill>
                    <a:srgbClr val="E15169"/>
                  </a:solidFill>
                  <a:latin typeface="Traditional Arabic" pitchFamily="18" charset="-78"/>
                  <a:cs typeface="Traditional Arabic" pitchFamily="18" charset="-78"/>
                </a:rPr>
                <a:t> </a:t>
              </a:r>
              <a:r>
                <a:rPr lang="ar-SA" sz="1700" dirty="0" smtClean="0">
                  <a:solidFill>
                    <a:srgbClr val="E15169"/>
                  </a:solidFill>
                  <a:latin typeface="Traditional Arabic" pitchFamily="18" charset="-78"/>
                  <a:cs typeface="Traditional Arabic" pitchFamily="18" charset="-78"/>
                </a:rPr>
                <a:t/>
              </a:r>
              <a:br>
                <a:rPr lang="ar-SA" sz="1700" dirty="0" smtClean="0">
                  <a:solidFill>
                    <a:srgbClr val="E15169"/>
                  </a:solidFill>
                  <a:latin typeface="Traditional Arabic" pitchFamily="18" charset="-78"/>
                  <a:cs typeface="Traditional Arabic" pitchFamily="18" charset="-78"/>
                </a:rPr>
              </a:br>
              <a:endParaRPr lang="en-US" sz="1400" dirty="0">
                <a:solidFill>
                  <a:srgbClr val="E15169"/>
                </a:solidFill>
                <a:latin typeface="Traditional Arabic" pitchFamily="18" charset="-78"/>
                <a:cs typeface="Traditional Arabic" pitchFamily="18" charset="-78"/>
              </a:endParaRPr>
            </a:p>
          </p:txBody>
        </p:sp>
        <p:sp>
          <p:nvSpPr>
            <p:cNvPr id="58" name="Text 14"/>
            <p:cNvSpPr/>
            <p:nvPr/>
          </p:nvSpPr>
          <p:spPr>
            <a:xfrm rot="10800000" flipV="1">
              <a:off x="3542109" y="3675361"/>
              <a:ext cx="5721103" cy="521369"/>
            </a:xfrm>
            <a:prstGeom prst="rect">
              <a:avLst/>
            </a:prstGeom>
            <a:noFill/>
            <a:ln/>
          </p:spPr>
          <p:txBody>
            <a:bodyPr wrap="none" lIns="64008" tIns="32004" rIns="64008" bIns="32004" rtlCol="0" anchor="t"/>
            <a:lstStyle/>
            <a:p>
              <a:pPr algn="ctr" rtl="1"/>
              <a:r>
                <a:rPr lang="ar-SA" sz="2000" b="1" dirty="0" smtClean="0">
                  <a:latin typeface="Traditional Arabic" pitchFamily="18" charset="-78"/>
                  <a:cs typeface="Traditional Arabic" pitchFamily="18" charset="-78"/>
                </a:rPr>
                <a:t>من أجل أن تحصل على فكرة مشروع ناجح، عليك أن تجرب أشياء جديدة وتقرأ في مجالات متنوعة بشكل مستمر.</a:t>
              </a:r>
            </a:p>
            <a:p>
              <a:pPr algn="ctr" rtl="1"/>
              <a:r>
                <a:rPr lang="ar-SA" sz="2000" b="1" dirty="0" smtClean="0">
                  <a:solidFill>
                    <a:schemeClr val="bg1"/>
                  </a:solidFill>
                  <a:latin typeface="Traditional Arabic" pitchFamily="18" charset="-78"/>
                  <a:cs typeface="Traditional Arabic" pitchFamily="18" charset="-78"/>
                </a:rPr>
                <a:t> فكلما جربت أكثر، كلما حصلت على أفكار أفضل.</a:t>
              </a:r>
            </a:p>
            <a:p>
              <a:pPr algn="ctr" rtl="1"/>
              <a:r>
                <a:rPr lang="ar-SA" sz="2000" b="1" dirty="0" smtClean="0">
                  <a:solidFill>
                    <a:schemeClr val="bg1"/>
                  </a:solidFill>
                  <a:latin typeface="Traditional Arabic" pitchFamily="18" charset="-78"/>
                  <a:cs typeface="Traditional Arabic" pitchFamily="18" charset="-78"/>
                </a:rPr>
                <a:t> </a:t>
              </a:r>
            </a:p>
            <a:p>
              <a:pPr algn="ctr"/>
              <a:r>
                <a:rPr lang="ar-SA" sz="2000" b="1" dirty="0" smtClean="0">
                  <a:solidFill>
                    <a:schemeClr val="bg1"/>
                  </a:solidFill>
                  <a:latin typeface="Traditional Arabic" pitchFamily="18" charset="-78"/>
                  <a:cs typeface="Traditional Arabic" pitchFamily="18" charset="-78"/>
                </a:rPr>
                <a:t/>
              </a:r>
              <a:br>
                <a:rPr lang="ar-SA" sz="2000" b="1" dirty="0" smtClean="0">
                  <a:solidFill>
                    <a:schemeClr val="bg1"/>
                  </a:solidFill>
                  <a:latin typeface="Traditional Arabic" pitchFamily="18" charset="-78"/>
                  <a:cs typeface="Traditional Arabic" pitchFamily="18" charset="-78"/>
                </a:rPr>
              </a:br>
              <a:endParaRPr lang="en-US" sz="2000" b="1" dirty="0">
                <a:solidFill>
                  <a:schemeClr val="bg1"/>
                </a:solidFill>
                <a:latin typeface="Traditional Arabic" pitchFamily="18" charset="-78"/>
                <a:cs typeface="Traditional Arabic" pitchFamily="18" charset="-78"/>
              </a:endParaRPr>
            </a:p>
          </p:txBody>
        </p:sp>
        <p:sp>
          <p:nvSpPr>
            <p:cNvPr id="59" name="Shape 15"/>
            <p:cNvSpPr/>
            <p:nvPr/>
          </p:nvSpPr>
          <p:spPr>
            <a:xfrm>
              <a:off x="3049266" y="4788653"/>
              <a:ext cx="445219" cy="21133"/>
            </a:xfrm>
            <a:prstGeom prst="rect">
              <a:avLst/>
            </a:prstGeom>
            <a:solidFill>
              <a:srgbClr val="FF6680"/>
            </a:solidFill>
            <a:ln/>
          </p:spPr>
        </p:sp>
        <p:sp>
          <p:nvSpPr>
            <p:cNvPr id="60" name="Shape 16"/>
            <p:cNvSpPr/>
            <p:nvPr/>
          </p:nvSpPr>
          <p:spPr>
            <a:xfrm>
              <a:off x="2747219" y="4572000"/>
              <a:ext cx="286196" cy="381595"/>
            </a:xfrm>
            <a:prstGeom prst="roundRect">
              <a:avLst>
                <a:gd name="adj" fmla="val 13335"/>
              </a:avLst>
            </a:prstGeom>
            <a:solidFill>
              <a:srgbClr val="312140"/>
            </a:solidFill>
            <a:ln/>
          </p:spPr>
        </p:sp>
        <p:sp>
          <p:nvSpPr>
            <p:cNvPr id="61" name="Text 17"/>
            <p:cNvSpPr/>
            <p:nvPr/>
          </p:nvSpPr>
          <p:spPr>
            <a:xfrm>
              <a:off x="2810917" y="4572000"/>
              <a:ext cx="95250" cy="317996"/>
            </a:xfrm>
            <a:prstGeom prst="rect">
              <a:avLst/>
            </a:prstGeom>
            <a:noFill/>
            <a:ln/>
          </p:spPr>
          <p:txBody>
            <a:bodyPr wrap="none" lIns="64008" tIns="32004" rIns="64008" bIns="32004" rtlCol="0" anchor="t"/>
            <a:lstStyle/>
            <a:p>
              <a:pPr algn="ctr">
                <a:lnSpc>
                  <a:spcPts val="2104"/>
                </a:lnSpc>
              </a:pPr>
              <a:r>
                <a:rPr lang="ar-SA" sz="1700" b="1" dirty="0" smtClean="0">
                  <a:solidFill>
                    <a:srgbClr val="FF726D"/>
                  </a:solidFill>
                  <a:latin typeface="Inconsolata" pitchFamily="34" charset="0"/>
                  <a:ea typeface="Inconsolata" pitchFamily="34" charset="-122"/>
                  <a:cs typeface="Inconsolata" pitchFamily="34" charset="-120"/>
                </a:rPr>
                <a:t>9</a:t>
              </a:r>
              <a:endParaRPr lang="en-US" sz="1700" dirty="0"/>
            </a:p>
          </p:txBody>
        </p:sp>
        <p:sp>
          <p:nvSpPr>
            <p:cNvPr id="62" name="Text 18"/>
            <p:cNvSpPr/>
            <p:nvPr/>
          </p:nvSpPr>
          <p:spPr>
            <a:xfrm>
              <a:off x="3494484" y="4482008"/>
              <a:ext cx="6011935" cy="471587"/>
            </a:xfrm>
            <a:prstGeom prst="rect">
              <a:avLst/>
            </a:prstGeom>
            <a:noFill/>
            <a:ln/>
          </p:spPr>
          <p:txBody>
            <a:bodyPr wrap="none" lIns="64008" tIns="32004" rIns="64008" bIns="32004" rtlCol="0" anchor="t"/>
            <a:lstStyle/>
            <a:p>
              <a:pPr rtl="1"/>
              <a:r>
                <a:rPr lang="ar-SA" sz="2500" b="1" dirty="0" smtClean="0">
                  <a:solidFill>
                    <a:srgbClr val="E15169"/>
                  </a:solidFill>
                  <a:latin typeface="Traditional Arabic" pitchFamily="18" charset="-78"/>
                  <a:cs typeface="Traditional Arabic" pitchFamily="18" charset="-78"/>
                </a:rPr>
                <a:t>استغلال نقاط ضعف المنافسين لتقديم منتج جديد</a:t>
              </a:r>
            </a:p>
            <a:p>
              <a:r>
                <a:rPr lang="ar-SA" sz="2500" b="1" dirty="0" smtClean="0">
                  <a:solidFill>
                    <a:srgbClr val="E15169"/>
                  </a:solidFill>
                  <a:latin typeface="Traditional Arabic" pitchFamily="18" charset="-78"/>
                  <a:cs typeface="Traditional Arabic" pitchFamily="18" charset="-78"/>
                </a:rPr>
                <a:t/>
              </a:r>
              <a:br>
                <a:rPr lang="ar-SA" sz="2500" b="1" dirty="0" smtClean="0">
                  <a:solidFill>
                    <a:srgbClr val="E15169"/>
                  </a:solidFill>
                  <a:latin typeface="Traditional Arabic" pitchFamily="18" charset="-78"/>
                  <a:cs typeface="Traditional Arabic" pitchFamily="18" charset="-78"/>
                </a:rPr>
              </a:br>
              <a:r>
                <a:rPr lang="ar-SA" sz="2500" b="1" dirty="0" smtClean="0">
                  <a:solidFill>
                    <a:srgbClr val="E15169"/>
                  </a:solidFill>
                  <a:latin typeface="Traditional Arabic" pitchFamily="18" charset="-78"/>
                  <a:cs typeface="Traditional Arabic" pitchFamily="18" charset="-78"/>
                </a:rPr>
                <a:t> </a:t>
              </a:r>
              <a:br>
                <a:rPr lang="ar-SA" sz="2500" b="1" dirty="0" smtClean="0">
                  <a:solidFill>
                    <a:srgbClr val="E15169"/>
                  </a:solidFill>
                  <a:latin typeface="Traditional Arabic" pitchFamily="18" charset="-78"/>
                  <a:cs typeface="Traditional Arabic" pitchFamily="18" charset="-78"/>
                </a:rPr>
              </a:br>
              <a:endParaRPr lang="en-US" sz="2500" b="1" dirty="0">
                <a:solidFill>
                  <a:srgbClr val="E15169"/>
                </a:solidFill>
                <a:latin typeface="Traditional Arabic" pitchFamily="18" charset="-78"/>
                <a:cs typeface="Traditional Arabic" pitchFamily="18" charset="-78"/>
              </a:endParaRPr>
            </a:p>
          </p:txBody>
        </p:sp>
        <p:sp>
          <p:nvSpPr>
            <p:cNvPr id="63" name="Rectangle 1"/>
            <p:cNvSpPr>
              <a:spLocks noChangeArrowheads="1"/>
            </p:cNvSpPr>
            <p:nvPr/>
          </p:nvSpPr>
          <p:spPr bwMode="auto">
            <a:xfrm>
              <a:off x="2810694" y="2270871"/>
              <a:ext cx="7323479" cy="1295739"/>
            </a:xfrm>
            <a:prstGeom prst="rect">
              <a:avLst/>
            </a:prstGeom>
            <a:noFill/>
            <a:ln w="9525">
              <a:noFill/>
              <a:miter lim="800000"/>
              <a:headEnd/>
              <a:tailEnd/>
            </a:ln>
            <a:effectLst/>
          </p:spPr>
          <p:txBody>
            <a:bodyPr vert="horz" wrap="square" lIns="64008" tIns="32004" rIns="64008" bIns="32004" numCol="1" anchor="ctr" anchorCtr="0" compatLnSpc="1">
              <a:prstTxWarp prst="textNoShape">
                <a:avLst/>
              </a:prstTxWarp>
              <a:spAutoFit/>
            </a:bodyPr>
            <a:lstStyle/>
            <a:p>
              <a:pPr algn="ctr" rtl="1"/>
              <a:r>
                <a:rPr lang="ar-SA" sz="2000" b="1" dirty="0" smtClean="0">
                  <a:latin typeface="Traditional Arabic" pitchFamily="18" charset="-78"/>
                  <a:cs typeface="Traditional Arabic" pitchFamily="18" charset="-78"/>
                </a:rPr>
                <a:t>خذ أيًا من الاحتياجات البشرية في تسلسل </a:t>
              </a:r>
              <a:r>
                <a:rPr lang="ar-SA" sz="2000" b="1" dirty="0" err="1" smtClean="0">
                  <a:latin typeface="Traditional Arabic" pitchFamily="18" charset="-78"/>
                  <a:cs typeface="Traditional Arabic" pitchFamily="18" charset="-78"/>
                </a:rPr>
                <a:t>ماسلو</a:t>
              </a:r>
              <a:r>
                <a:rPr lang="ar-SA" sz="2000" b="1" dirty="0" smtClean="0">
                  <a:latin typeface="Traditional Arabic" pitchFamily="18" charset="-78"/>
                  <a:cs typeface="Traditional Arabic" pitchFamily="18" charset="-78"/>
                </a:rPr>
                <a:t> الهرمي للاحتياجات وفكر في المنتجات والخدمات التي تم إنشاؤها حتى الآن لتلبية هذه </a:t>
              </a:r>
              <a:r>
                <a:rPr lang="ar-SA" sz="2000" b="1" dirty="0" err="1" smtClean="0">
                  <a:latin typeface="Traditional Arabic" pitchFamily="18" charset="-78"/>
                  <a:cs typeface="Traditional Arabic" pitchFamily="18" charset="-78"/>
                </a:rPr>
                <a:t>الاحتياجات.</a:t>
              </a:r>
              <a:r>
                <a:rPr lang="ar-SA" sz="2000" b="1" dirty="0" smtClean="0">
                  <a:latin typeface="Traditional Arabic" pitchFamily="18" charset="-78"/>
                  <a:cs typeface="Traditional Arabic" pitchFamily="18" charset="-78"/>
                </a:rPr>
                <a:t> ثم قم ببناء فكرة مشروعك على هذه الاحتياجات.</a:t>
              </a:r>
            </a:p>
            <a:p>
              <a:pPr algn="ctr"/>
              <a:r>
                <a:rPr lang="ar-SA" sz="2000" b="1" dirty="0" smtClean="0">
                  <a:solidFill>
                    <a:schemeClr val="bg1"/>
                  </a:solidFill>
                  <a:latin typeface="Traditional Arabic" pitchFamily="18" charset="-78"/>
                  <a:cs typeface="Traditional Arabic" pitchFamily="18" charset="-78"/>
                </a:rPr>
                <a:t/>
              </a:r>
              <a:br>
                <a:rPr lang="ar-SA" sz="2000" b="1" dirty="0" smtClean="0">
                  <a:solidFill>
                    <a:schemeClr val="bg1"/>
                  </a:solidFill>
                  <a:latin typeface="Traditional Arabic" pitchFamily="18" charset="-78"/>
                  <a:cs typeface="Traditional Arabic" pitchFamily="18" charset="-78"/>
                </a:rPr>
              </a:br>
              <a:endParaRPr lang="en-US" sz="2000" b="1" dirty="0" smtClean="0">
                <a:solidFill>
                  <a:schemeClr val="bg1"/>
                </a:solidFill>
                <a:latin typeface="Traditional Arabic" pitchFamily="18" charset="-78"/>
                <a:cs typeface="Traditional Arabic" pitchFamily="18" charset="-78"/>
              </a:endParaRPr>
            </a:p>
          </p:txBody>
        </p:sp>
        <p:sp>
          <p:nvSpPr>
            <p:cNvPr id="64" name="Shape 16"/>
            <p:cNvSpPr/>
            <p:nvPr/>
          </p:nvSpPr>
          <p:spPr>
            <a:xfrm>
              <a:off x="2747219" y="5667276"/>
              <a:ext cx="286196" cy="381595"/>
            </a:xfrm>
            <a:prstGeom prst="roundRect">
              <a:avLst>
                <a:gd name="adj" fmla="val 13335"/>
              </a:avLst>
            </a:prstGeom>
            <a:solidFill>
              <a:srgbClr val="312140"/>
            </a:solidFill>
            <a:ln/>
          </p:spPr>
        </p:sp>
        <p:sp>
          <p:nvSpPr>
            <p:cNvPr id="65" name="Text 17"/>
            <p:cNvSpPr/>
            <p:nvPr/>
          </p:nvSpPr>
          <p:spPr>
            <a:xfrm>
              <a:off x="2858542" y="5667276"/>
              <a:ext cx="95250" cy="317996"/>
            </a:xfrm>
            <a:prstGeom prst="rect">
              <a:avLst/>
            </a:prstGeom>
            <a:noFill/>
            <a:ln/>
          </p:spPr>
          <p:txBody>
            <a:bodyPr wrap="none" lIns="64008" tIns="32004" rIns="64008" bIns="32004" rtlCol="0" anchor="t"/>
            <a:lstStyle/>
            <a:p>
              <a:pPr algn="ctr">
                <a:lnSpc>
                  <a:spcPts val="2104"/>
                </a:lnSpc>
              </a:pPr>
              <a:r>
                <a:rPr lang="ar-SA" sz="1700" b="1" dirty="0" smtClean="0">
                  <a:solidFill>
                    <a:srgbClr val="FF726D"/>
                  </a:solidFill>
                  <a:latin typeface="Inconsolata" pitchFamily="34" charset="0"/>
                  <a:ea typeface="Inconsolata" pitchFamily="34" charset="-122"/>
                  <a:cs typeface="Inconsolata" pitchFamily="34" charset="-120"/>
                </a:rPr>
                <a:t>10</a:t>
              </a:r>
              <a:endParaRPr lang="en-US" sz="1700" dirty="0"/>
            </a:p>
          </p:txBody>
        </p:sp>
        <p:sp>
          <p:nvSpPr>
            <p:cNvPr id="66" name="Shape 15"/>
            <p:cNvSpPr/>
            <p:nvPr/>
          </p:nvSpPr>
          <p:spPr>
            <a:xfrm>
              <a:off x="3049266" y="5920791"/>
              <a:ext cx="445219" cy="21133"/>
            </a:xfrm>
            <a:prstGeom prst="rect">
              <a:avLst/>
            </a:prstGeom>
            <a:solidFill>
              <a:srgbClr val="FF6680"/>
            </a:solidFill>
            <a:ln/>
          </p:spPr>
        </p:sp>
        <p:sp>
          <p:nvSpPr>
            <p:cNvPr id="67" name="Text 18"/>
            <p:cNvSpPr/>
            <p:nvPr/>
          </p:nvSpPr>
          <p:spPr>
            <a:xfrm>
              <a:off x="3542109" y="5577284"/>
              <a:ext cx="6011935" cy="471587"/>
            </a:xfrm>
            <a:prstGeom prst="rect">
              <a:avLst/>
            </a:prstGeom>
            <a:noFill/>
            <a:ln/>
          </p:spPr>
          <p:txBody>
            <a:bodyPr wrap="none" lIns="64008" tIns="32004" rIns="64008" bIns="32004" rtlCol="0" anchor="t"/>
            <a:lstStyle/>
            <a:p>
              <a:pPr rtl="1"/>
              <a:r>
                <a:rPr lang="ar-SA" sz="2500" b="1" dirty="0" smtClean="0">
                  <a:solidFill>
                    <a:srgbClr val="E15169"/>
                  </a:solidFill>
                  <a:latin typeface="Traditional Arabic" pitchFamily="18" charset="-78"/>
                  <a:cs typeface="Traditional Arabic" pitchFamily="18" charset="-78"/>
                </a:rPr>
                <a:t>ابدأ بفعل أي شيء للوصول على فكرة مشروع ناجح</a:t>
              </a:r>
            </a:p>
            <a:p>
              <a:r>
                <a:rPr lang="ar-SA" sz="2500" b="1" dirty="0" smtClean="0">
                  <a:solidFill>
                    <a:srgbClr val="E15169"/>
                  </a:solidFill>
                  <a:latin typeface="Traditional Arabic" pitchFamily="18" charset="-78"/>
                  <a:cs typeface="Traditional Arabic" pitchFamily="18" charset="-78"/>
                </a:rPr>
                <a:t/>
              </a:r>
              <a:br>
                <a:rPr lang="ar-SA" sz="2500" b="1" dirty="0" smtClean="0">
                  <a:solidFill>
                    <a:srgbClr val="E15169"/>
                  </a:solidFill>
                  <a:latin typeface="Traditional Arabic" pitchFamily="18" charset="-78"/>
                  <a:cs typeface="Traditional Arabic" pitchFamily="18" charset="-78"/>
                </a:rPr>
              </a:br>
              <a:r>
                <a:rPr lang="ar-SA" sz="2500" b="1" dirty="0" smtClean="0">
                  <a:solidFill>
                    <a:srgbClr val="E15169"/>
                  </a:solidFill>
                  <a:latin typeface="Traditional Arabic" pitchFamily="18" charset="-78"/>
                  <a:cs typeface="Traditional Arabic" pitchFamily="18" charset="-78"/>
                </a:rPr>
                <a:t> </a:t>
              </a:r>
              <a:br>
                <a:rPr lang="ar-SA" sz="2500" b="1" dirty="0" smtClean="0">
                  <a:solidFill>
                    <a:srgbClr val="E15169"/>
                  </a:solidFill>
                  <a:latin typeface="Traditional Arabic" pitchFamily="18" charset="-78"/>
                  <a:cs typeface="Traditional Arabic" pitchFamily="18" charset="-78"/>
                </a:rPr>
              </a:br>
              <a:endParaRPr lang="en-US" sz="2500" b="1" dirty="0">
                <a:solidFill>
                  <a:srgbClr val="E15169"/>
                </a:solidFill>
                <a:latin typeface="Traditional Arabic" pitchFamily="18" charset="-78"/>
                <a:cs typeface="Traditional Arabic" pitchFamily="18" charset="-78"/>
              </a:endParaRPr>
            </a:p>
          </p:txBody>
        </p:sp>
      </p:grpSp>
      <p:pic>
        <p:nvPicPr>
          <p:cNvPr id="68" name="Picture 4" descr="أفكار ابداعية Archives - موقع كماجه - Kmajeh"/>
          <p:cNvPicPr>
            <a:picLocks noChangeAspect="1" noChangeArrowheads="1"/>
          </p:cNvPicPr>
          <p:nvPr/>
        </p:nvPicPr>
        <p:blipFill>
          <a:blip r:embed="rId2" cstate="print"/>
          <a:srcRect/>
          <a:stretch>
            <a:fillRect/>
          </a:stretch>
        </p:blipFill>
        <p:spPr bwMode="auto">
          <a:xfrm>
            <a:off x="97234" y="2053527"/>
            <a:ext cx="2512219" cy="2520168"/>
          </a:xfrm>
          <a:prstGeom prst="rect">
            <a:avLst/>
          </a:prstGeom>
          <a:noFill/>
        </p:spPr>
      </p:pic>
    </p:spTree>
    <p:extLst>
      <p:ext uri="{BB962C8B-B14F-4D97-AF65-F5344CB8AC3E}">
        <p14:creationId xmlns:p14="http://schemas.microsoft.com/office/powerpoint/2010/main" xmlns="" val="3948061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pic>
        <p:nvPicPr>
          <p:cNvPr id="878" name="Google Shape;878;p65" descr="MacBook-Pro-mockup.png"/>
          <p:cNvPicPr preferRelativeResize="0"/>
          <p:nvPr/>
        </p:nvPicPr>
        <p:blipFill rotWithShape="1">
          <a:blip r:embed="rId3" cstate="print">
            <a:alphaModFix/>
          </a:blip>
          <a:srcRect l="9213" t="5258" r="11156"/>
          <a:stretch/>
        </p:blipFill>
        <p:spPr>
          <a:xfrm>
            <a:off x="2" y="1892830"/>
            <a:ext cx="6407468" cy="4573867"/>
          </a:xfrm>
          <a:prstGeom prst="rect">
            <a:avLst/>
          </a:prstGeom>
          <a:noFill/>
          <a:ln>
            <a:noFill/>
          </a:ln>
        </p:spPr>
      </p:pic>
      <p:grpSp>
        <p:nvGrpSpPr>
          <p:cNvPr id="2" name="Google Shape;899;p65"/>
          <p:cNvGrpSpPr/>
          <p:nvPr/>
        </p:nvGrpSpPr>
        <p:grpSpPr>
          <a:xfrm rot="5400000">
            <a:off x="11521647" y="548258"/>
            <a:ext cx="370869" cy="461091"/>
            <a:chOff x="0" y="46600"/>
            <a:chExt cx="3121800" cy="5004600"/>
          </a:xfrm>
        </p:grpSpPr>
        <p:sp>
          <p:nvSpPr>
            <p:cNvPr id="900" name="Google Shape;900;p65"/>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65"/>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02" name="Google Shape;902;p65"/>
            <p:cNvSpPr/>
            <p:nvPr/>
          </p:nvSpPr>
          <p:spPr>
            <a:xfrm rot="5400000">
              <a:off x="-1450150" y="1671525"/>
              <a:ext cx="4647600" cy="1747200"/>
            </a:xfrm>
            <a:prstGeom prst="triangle">
              <a:avLst>
                <a:gd name="adj" fmla="val 50126"/>
              </a:avLst>
            </a:prstGeom>
            <a:solidFill>
              <a:srgbClr val="D81A62">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903" name="Google Shape;903;p65"/>
          <p:cNvSpPr/>
          <p:nvPr/>
        </p:nvSpPr>
        <p:spPr>
          <a:xfrm>
            <a:off x="911424" y="2468893"/>
            <a:ext cx="4655600" cy="2978400"/>
          </a:xfrm>
          <a:prstGeom prst="rect">
            <a:avLst/>
          </a:prstGeom>
          <a:solidFill>
            <a:srgbClr val="648DC6">
              <a:alpha val="37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97;p34"/>
          <p:cNvSpPr txBox="1">
            <a:spLocks noGrp="1"/>
          </p:cNvSpPr>
          <p:nvPr>
            <p:ph type="title"/>
          </p:nvPr>
        </p:nvSpPr>
        <p:spPr>
          <a:xfrm>
            <a:off x="623392" y="548680"/>
            <a:ext cx="11168779"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solidFill>
                  <a:srgbClr val="434343"/>
                </a:solidFill>
              </a:rPr>
              <a:t>Contact</a:t>
            </a:r>
            <a:r>
              <a:rPr lang="en" dirty="0" smtClean="0"/>
              <a:t> </a:t>
            </a:r>
            <a:r>
              <a:rPr lang="en" b="1" dirty="0" smtClean="0">
                <a:solidFill>
                  <a:srgbClr val="D81A62"/>
                </a:solidFill>
              </a:rPr>
              <a:t>Info</a:t>
            </a:r>
            <a:endParaRPr b="1" dirty="0">
              <a:solidFill>
                <a:srgbClr val="D81A62"/>
              </a:solidFill>
            </a:endParaRPr>
          </a:p>
        </p:txBody>
      </p:sp>
      <p:sp>
        <p:nvSpPr>
          <p:cNvPr id="34" name="Rectangle 33"/>
          <p:cNvSpPr/>
          <p:nvPr/>
        </p:nvSpPr>
        <p:spPr>
          <a:xfrm>
            <a:off x="6768077" y="2756926"/>
            <a:ext cx="3417923" cy="369332"/>
          </a:xfrm>
          <a:prstGeom prst="rect">
            <a:avLst/>
          </a:prstGeom>
          <a:noFill/>
        </p:spPr>
        <p:txBody>
          <a:bodyPr wrap="none">
            <a:spAutoFit/>
          </a:bodyPr>
          <a:lstStyle/>
          <a:p>
            <a:r>
              <a:rPr lang="fr-FR" b="1" u="sng" dirty="0" smtClean="0">
                <a:solidFill>
                  <a:srgbClr val="FB3A05"/>
                </a:solidFill>
                <a:latin typeface="Comic Sans MS" pitchFamily="66" charset="0"/>
                <a:hlinkClick r:id="rId4"/>
              </a:rPr>
              <a:t> soulef.rahal@univ-biskra.dz</a:t>
            </a:r>
            <a:endParaRPr lang="fr-FR" dirty="0">
              <a:solidFill>
                <a:srgbClr val="FB3A05"/>
              </a:solidFill>
            </a:endParaRPr>
          </a:p>
        </p:txBody>
      </p:sp>
      <p:sp>
        <p:nvSpPr>
          <p:cNvPr id="36" name="Google Shape;503;p34"/>
          <p:cNvSpPr txBox="1"/>
          <p:nvPr/>
        </p:nvSpPr>
        <p:spPr>
          <a:xfrm>
            <a:off x="6768075" y="3352243"/>
            <a:ext cx="2556400" cy="460800"/>
          </a:xfrm>
          <a:prstGeom prst="rect">
            <a:avLst/>
          </a:prstGeom>
          <a:noFill/>
          <a:ln>
            <a:noFill/>
          </a:ln>
        </p:spPr>
        <p:txBody>
          <a:bodyPr spcFirstLastPara="1" wrap="square" lIns="91425" tIns="91425" rIns="91425" bIns="91425" anchor="t" anchorCtr="0">
            <a:noAutofit/>
          </a:bodyPr>
          <a:lstStyle/>
          <a:p>
            <a:pPr lvl="0"/>
            <a:r>
              <a:rPr lang="ar-SA" b="1" dirty="0" smtClean="0">
                <a:solidFill>
                  <a:srgbClr val="434343"/>
                </a:solidFill>
                <a:latin typeface="Open Sans"/>
                <a:ea typeface="Open Sans"/>
                <a:cs typeface="Open Sans"/>
                <a:sym typeface="Open Sans"/>
              </a:rPr>
              <a:t>0776457125</a:t>
            </a:r>
          </a:p>
        </p:txBody>
      </p:sp>
      <p:grpSp>
        <p:nvGrpSpPr>
          <p:cNvPr id="3" name="Google Shape;508;p34"/>
          <p:cNvGrpSpPr/>
          <p:nvPr/>
        </p:nvGrpSpPr>
        <p:grpSpPr>
          <a:xfrm>
            <a:off x="6192013" y="4101077"/>
            <a:ext cx="556969" cy="556969"/>
            <a:chOff x="5122875" y="3525086"/>
            <a:chExt cx="572700" cy="572700"/>
          </a:xfrm>
        </p:grpSpPr>
        <p:sp>
          <p:nvSpPr>
            <p:cNvPr id="38" name="Google Shape;509;p34"/>
            <p:cNvSpPr/>
            <p:nvPr/>
          </p:nvSpPr>
          <p:spPr>
            <a:xfrm>
              <a:off x="5122875" y="3525086"/>
              <a:ext cx="572700" cy="572700"/>
            </a:xfrm>
            <a:custGeom>
              <a:avLst/>
              <a:gdLst/>
              <a:ahLst/>
              <a:cxnLst/>
              <a:rect l="l" t="t" r="r" b="b"/>
              <a:pathLst>
                <a:path w="120000" h="120000" extrusionOk="0">
                  <a:moveTo>
                    <a:pt x="59955" y="4981"/>
                  </a:moveTo>
                  <a:cubicBezTo>
                    <a:pt x="90378" y="4981"/>
                    <a:pt x="114929" y="29621"/>
                    <a:pt x="114929" y="59955"/>
                  </a:cubicBezTo>
                  <a:cubicBezTo>
                    <a:pt x="114929" y="90378"/>
                    <a:pt x="90378" y="114929"/>
                    <a:pt x="59955" y="114929"/>
                  </a:cubicBezTo>
                  <a:cubicBezTo>
                    <a:pt x="29621" y="114929"/>
                    <a:pt x="4981" y="90378"/>
                    <a:pt x="4981" y="59955"/>
                  </a:cubicBezTo>
                  <a:cubicBezTo>
                    <a:pt x="4714" y="29621"/>
                    <a:pt x="29621" y="4981"/>
                    <a:pt x="59955" y="4981"/>
                  </a:cubicBezTo>
                  <a:moveTo>
                    <a:pt x="59955" y="0"/>
                  </a:moveTo>
                  <a:cubicBezTo>
                    <a:pt x="26864" y="0"/>
                    <a:pt x="0" y="26864"/>
                    <a:pt x="0" y="59955"/>
                  </a:cubicBezTo>
                  <a:cubicBezTo>
                    <a:pt x="0" y="93135"/>
                    <a:pt x="26864" y="120000"/>
                    <a:pt x="59955" y="120000"/>
                  </a:cubicBezTo>
                  <a:cubicBezTo>
                    <a:pt x="93135" y="120000"/>
                    <a:pt x="120000" y="93135"/>
                    <a:pt x="120000" y="59955"/>
                  </a:cubicBezTo>
                  <a:cubicBezTo>
                    <a:pt x="120000" y="26864"/>
                    <a:pt x="93135" y="0"/>
                    <a:pt x="59955" y="0"/>
                  </a:cubicBezTo>
                  <a:lnTo>
                    <a:pt x="59955" y="0"/>
                  </a:lnTo>
                  <a:close/>
                </a:path>
              </a:pathLst>
            </a:custGeom>
            <a:solidFill>
              <a:srgbClr val="3C5B9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9" name="Google Shape;510;p34"/>
            <p:cNvSpPr/>
            <p:nvPr/>
          </p:nvSpPr>
          <p:spPr>
            <a:xfrm>
              <a:off x="5326942" y="3640825"/>
              <a:ext cx="164700" cy="335100"/>
            </a:xfrm>
            <a:custGeom>
              <a:avLst/>
              <a:gdLst/>
              <a:ahLst/>
              <a:cxnLst/>
              <a:rect l="l" t="t" r="r" b="b"/>
              <a:pathLst>
                <a:path w="120000" h="120000" extrusionOk="0">
                  <a:moveTo>
                    <a:pt x="27786" y="120000"/>
                  </a:moveTo>
                  <a:lnTo>
                    <a:pt x="77557" y="120000"/>
                  </a:lnTo>
                  <a:lnTo>
                    <a:pt x="77557" y="60075"/>
                  </a:lnTo>
                  <a:lnTo>
                    <a:pt x="115725" y="60075"/>
                  </a:lnTo>
                  <a:lnTo>
                    <a:pt x="120000" y="38988"/>
                  </a:lnTo>
                  <a:lnTo>
                    <a:pt x="76946" y="38988"/>
                  </a:lnTo>
                  <a:lnTo>
                    <a:pt x="76946" y="25790"/>
                  </a:lnTo>
                  <a:cubicBezTo>
                    <a:pt x="76946" y="21087"/>
                    <a:pt x="81221" y="20632"/>
                    <a:pt x="85496" y="20632"/>
                  </a:cubicBezTo>
                  <a:lnTo>
                    <a:pt x="119083" y="20632"/>
                  </a:lnTo>
                  <a:lnTo>
                    <a:pt x="119083" y="0"/>
                  </a:lnTo>
                  <a:lnTo>
                    <a:pt x="79389" y="0"/>
                  </a:lnTo>
                  <a:cubicBezTo>
                    <a:pt x="35419" y="0"/>
                    <a:pt x="27786" y="15474"/>
                    <a:pt x="27786" y="24879"/>
                  </a:cubicBezTo>
                  <a:lnTo>
                    <a:pt x="27786" y="38533"/>
                  </a:lnTo>
                  <a:lnTo>
                    <a:pt x="0" y="38533"/>
                  </a:lnTo>
                  <a:lnTo>
                    <a:pt x="0" y="59620"/>
                  </a:lnTo>
                  <a:lnTo>
                    <a:pt x="27786" y="59620"/>
                  </a:lnTo>
                  <a:lnTo>
                    <a:pt x="27786" y="120000"/>
                  </a:lnTo>
                  <a:close/>
                </a:path>
              </a:pathLst>
            </a:custGeom>
            <a:solidFill>
              <a:srgbClr val="3C5B9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sp>
        <p:nvSpPr>
          <p:cNvPr id="40" name="Rectangle 39"/>
          <p:cNvSpPr/>
          <p:nvPr/>
        </p:nvSpPr>
        <p:spPr>
          <a:xfrm>
            <a:off x="6960096" y="4197086"/>
            <a:ext cx="1510350" cy="369332"/>
          </a:xfrm>
          <a:prstGeom prst="rect">
            <a:avLst/>
          </a:prstGeom>
          <a:noFill/>
        </p:spPr>
        <p:txBody>
          <a:bodyPr wrap="none">
            <a:spAutoFit/>
          </a:bodyPr>
          <a:lstStyle/>
          <a:p>
            <a:r>
              <a:rPr lang="en-US" b="1" u="sng" dirty="0" err="1" smtClean="0">
                <a:solidFill>
                  <a:srgbClr val="00808E"/>
                </a:solidFill>
                <a:latin typeface="Comic Sans MS" pitchFamily="66" charset="0"/>
              </a:rPr>
              <a:t>soulef</a:t>
            </a:r>
            <a:r>
              <a:rPr lang="fr-FR" b="1" u="sng" dirty="0" smtClean="0">
                <a:solidFill>
                  <a:srgbClr val="00808E"/>
                </a:solidFill>
                <a:latin typeface="Comic Sans MS" pitchFamily="66" charset="0"/>
              </a:rPr>
              <a:t>.</a:t>
            </a:r>
            <a:r>
              <a:rPr lang="fr-FR" b="1" u="sng" dirty="0" err="1" smtClean="0">
                <a:solidFill>
                  <a:srgbClr val="00808E"/>
                </a:solidFill>
                <a:latin typeface="Comic Sans MS" pitchFamily="66" charset="0"/>
              </a:rPr>
              <a:t>rahal</a:t>
            </a:r>
            <a:endParaRPr lang="fr-FR" u="sng" dirty="0">
              <a:solidFill>
                <a:srgbClr val="00808E"/>
              </a:solidFill>
            </a:endParaRPr>
          </a:p>
        </p:txBody>
      </p:sp>
      <p:pic>
        <p:nvPicPr>
          <p:cNvPr id="41" name="Picture 5" descr="C:\Users\Amira Informatique\Downloads\instagram.jpg"/>
          <p:cNvPicPr>
            <a:picLocks noChangeAspect="1" noChangeArrowheads="1"/>
          </p:cNvPicPr>
          <p:nvPr/>
        </p:nvPicPr>
        <p:blipFill>
          <a:blip r:embed="rId5" cstate="print"/>
          <a:srcRect/>
          <a:stretch>
            <a:fillRect/>
          </a:stretch>
        </p:blipFill>
        <p:spPr bwMode="auto">
          <a:xfrm>
            <a:off x="6288021" y="4773151"/>
            <a:ext cx="576064" cy="522709"/>
          </a:xfrm>
          <a:prstGeom prst="rect">
            <a:avLst/>
          </a:prstGeom>
          <a:noFill/>
        </p:spPr>
      </p:pic>
      <p:sp>
        <p:nvSpPr>
          <p:cNvPr id="42" name="Google Shape;1212;p74"/>
          <p:cNvSpPr/>
          <p:nvPr/>
        </p:nvSpPr>
        <p:spPr>
          <a:xfrm>
            <a:off x="6096000" y="3417043"/>
            <a:ext cx="396000" cy="396000"/>
          </a:xfrm>
          <a:custGeom>
            <a:avLst/>
            <a:gdLst/>
            <a:ahLst/>
            <a:cxnLst/>
            <a:rect l="l" t="t" r="r" b="b"/>
            <a:pathLst>
              <a:path w="120000" h="120000" extrusionOk="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00808E"/>
          </a:solidFill>
          <a:ln>
            <a:solidFill>
              <a:schemeClr val="accent5">
                <a:lumMod val="7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808E"/>
              </a:solidFill>
              <a:latin typeface="Calibri"/>
              <a:ea typeface="Calibri"/>
              <a:cs typeface="Calibri"/>
              <a:sym typeface="Calibri"/>
            </a:endParaRPr>
          </a:p>
        </p:txBody>
      </p:sp>
      <p:grpSp>
        <p:nvGrpSpPr>
          <p:cNvPr id="4" name="Google Shape;957;p67"/>
          <p:cNvGrpSpPr/>
          <p:nvPr/>
        </p:nvGrpSpPr>
        <p:grpSpPr>
          <a:xfrm>
            <a:off x="5999991" y="2660917"/>
            <a:ext cx="776943" cy="781489"/>
            <a:chOff x="3440247" y="1295900"/>
            <a:chExt cx="582707" cy="586117"/>
          </a:xfrm>
        </p:grpSpPr>
        <p:sp>
          <p:nvSpPr>
            <p:cNvPr id="44" name="Google Shape;958;p67"/>
            <p:cNvSpPr/>
            <p:nvPr/>
          </p:nvSpPr>
          <p:spPr>
            <a:xfrm>
              <a:off x="3450253" y="13093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59;p67"/>
            <p:cNvSpPr/>
            <p:nvPr/>
          </p:nvSpPr>
          <p:spPr>
            <a:xfrm>
              <a:off x="3440247" y="1295900"/>
              <a:ext cx="548700" cy="548700"/>
            </a:xfrm>
            <a:prstGeom prst="ellipse">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6" name="Google Shape;960;p67"/>
            <p:cNvSpPr/>
            <p:nvPr/>
          </p:nvSpPr>
          <p:spPr>
            <a:xfrm>
              <a:off x="3520500" y="1428500"/>
              <a:ext cx="388200" cy="283500"/>
            </a:xfrm>
            <a:custGeom>
              <a:avLst/>
              <a:gdLst/>
              <a:ahLst/>
              <a:cxnLst/>
              <a:rect l="l" t="t" r="r" b="b"/>
              <a:pathLst>
                <a:path w="120000" h="120000" extrusionOk="0">
                  <a:moveTo>
                    <a:pt x="109073" y="0"/>
                  </a:moveTo>
                  <a:lnTo>
                    <a:pt x="10829" y="0"/>
                  </a:lnTo>
                  <a:cubicBezTo>
                    <a:pt x="4834" y="0"/>
                    <a:pt x="0" y="6769"/>
                    <a:pt x="0" y="15000"/>
                  </a:cubicBezTo>
                  <a:lnTo>
                    <a:pt x="0" y="105000"/>
                  </a:lnTo>
                  <a:cubicBezTo>
                    <a:pt x="0" y="113230"/>
                    <a:pt x="4834" y="120000"/>
                    <a:pt x="10829" y="120000"/>
                  </a:cubicBezTo>
                  <a:lnTo>
                    <a:pt x="109073" y="120000"/>
                  </a:lnTo>
                  <a:cubicBezTo>
                    <a:pt x="115165" y="120000"/>
                    <a:pt x="120000" y="113230"/>
                    <a:pt x="120000" y="105000"/>
                  </a:cubicBezTo>
                  <a:lnTo>
                    <a:pt x="120000" y="15000"/>
                  </a:lnTo>
                  <a:cubicBezTo>
                    <a:pt x="120000" y="6769"/>
                    <a:pt x="115165" y="0"/>
                    <a:pt x="109073" y="0"/>
                  </a:cubicBezTo>
                  <a:close/>
                  <a:moveTo>
                    <a:pt x="10829" y="7566"/>
                  </a:moveTo>
                  <a:lnTo>
                    <a:pt x="109073" y="7566"/>
                  </a:lnTo>
                  <a:cubicBezTo>
                    <a:pt x="109653" y="7566"/>
                    <a:pt x="110523" y="7566"/>
                    <a:pt x="111007" y="7964"/>
                  </a:cubicBezTo>
                  <a:lnTo>
                    <a:pt x="63819" y="72743"/>
                  </a:lnTo>
                  <a:cubicBezTo>
                    <a:pt x="62755" y="74203"/>
                    <a:pt x="61595" y="75000"/>
                    <a:pt x="59951" y="75000"/>
                  </a:cubicBezTo>
                  <a:cubicBezTo>
                    <a:pt x="58597" y="75000"/>
                    <a:pt x="57244" y="74203"/>
                    <a:pt x="56180" y="72743"/>
                  </a:cubicBezTo>
                  <a:lnTo>
                    <a:pt x="8992" y="7964"/>
                  </a:lnTo>
                  <a:cubicBezTo>
                    <a:pt x="9476" y="7566"/>
                    <a:pt x="10346" y="7566"/>
                    <a:pt x="10829" y="7566"/>
                  </a:cubicBezTo>
                  <a:close/>
                  <a:moveTo>
                    <a:pt x="5414" y="105000"/>
                  </a:moveTo>
                  <a:lnTo>
                    <a:pt x="5414" y="15000"/>
                  </a:lnTo>
                  <a:lnTo>
                    <a:pt x="5414" y="13938"/>
                  </a:lnTo>
                  <a:lnTo>
                    <a:pt x="38968" y="60000"/>
                  </a:lnTo>
                  <a:lnTo>
                    <a:pt x="5414" y="106061"/>
                  </a:lnTo>
                  <a:lnTo>
                    <a:pt x="5414" y="105000"/>
                  </a:lnTo>
                  <a:close/>
                  <a:moveTo>
                    <a:pt x="109073" y="112433"/>
                  </a:moveTo>
                  <a:lnTo>
                    <a:pt x="10829" y="112433"/>
                  </a:lnTo>
                  <a:cubicBezTo>
                    <a:pt x="10346" y="112433"/>
                    <a:pt x="9476" y="112433"/>
                    <a:pt x="8992" y="112035"/>
                  </a:cubicBezTo>
                  <a:lnTo>
                    <a:pt x="43029" y="65309"/>
                  </a:lnTo>
                  <a:lnTo>
                    <a:pt x="52312" y="77920"/>
                  </a:lnTo>
                  <a:cubicBezTo>
                    <a:pt x="54536" y="80973"/>
                    <a:pt x="57244" y="82168"/>
                    <a:pt x="59951" y="82168"/>
                  </a:cubicBezTo>
                  <a:cubicBezTo>
                    <a:pt x="62755" y="82168"/>
                    <a:pt x="65463" y="80575"/>
                    <a:pt x="67590" y="77920"/>
                  </a:cubicBezTo>
                  <a:lnTo>
                    <a:pt x="76873" y="65309"/>
                  </a:lnTo>
                  <a:lnTo>
                    <a:pt x="111007" y="112035"/>
                  </a:lnTo>
                  <a:cubicBezTo>
                    <a:pt x="110523" y="112433"/>
                    <a:pt x="109653" y="112433"/>
                    <a:pt x="109073" y="112433"/>
                  </a:cubicBezTo>
                  <a:close/>
                  <a:moveTo>
                    <a:pt x="114585" y="105000"/>
                  </a:moveTo>
                  <a:lnTo>
                    <a:pt x="114585" y="106061"/>
                  </a:lnTo>
                  <a:lnTo>
                    <a:pt x="81031" y="60000"/>
                  </a:lnTo>
                  <a:lnTo>
                    <a:pt x="114585" y="13938"/>
                  </a:lnTo>
                  <a:lnTo>
                    <a:pt x="114585" y="15000"/>
                  </a:lnTo>
                  <a:lnTo>
                    <a:pt x="114585" y="105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1" name="Rectangle 20"/>
          <p:cNvSpPr/>
          <p:nvPr/>
        </p:nvSpPr>
        <p:spPr>
          <a:xfrm>
            <a:off x="7056107" y="4869161"/>
            <a:ext cx="1510350" cy="369332"/>
          </a:xfrm>
          <a:prstGeom prst="rect">
            <a:avLst/>
          </a:prstGeom>
          <a:noFill/>
        </p:spPr>
        <p:txBody>
          <a:bodyPr wrap="none">
            <a:spAutoFit/>
          </a:bodyPr>
          <a:lstStyle/>
          <a:p>
            <a:r>
              <a:rPr lang="en-US" b="1" u="sng" dirty="0" err="1" smtClean="0">
                <a:solidFill>
                  <a:srgbClr val="00808E"/>
                </a:solidFill>
                <a:latin typeface="Comic Sans MS" pitchFamily="66" charset="0"/>
              </a:rPr>
              <a:t>soulef</a:t>
            </a:r>
            <a:r>
              <a:rPr lang="fr-FR" b="1" u="sng" dirty="0" smtClean="0">
                <a:solidFill>
                  <a:srgbClr val="00808E"/>
                </a:solidFill>
                <a:latin typeface="Comic Sans MS" pitchFamily="66" charset="0"/>
              </a:rPr>
              <a:t>.</a:t>
            </a:r>
            <a:r>
              <a:rPr lang="fr-FR" b="1" u="sng" dirty="0" err="1" smtClean="0">
                <a:solidFill>
                  <a:srgbClr val="00808E"/>
                </a:solidFill>
                <a:latin typeface="Comic Sans MS" pitchFamily="66" charset="0"/>
              </a:rPr>
              <a:t>rahal</a:t>
            </a:r>
            <a:endParaRPr lang="fr-FR" u="sng" dirty="0">
              <a:solidFill>
                <a:srgbClr val="00808E"/>
              </a:solidFill>
            </a:endParaRPr>
          </a:p>
        </p:txBody>
      </p:sp>
      <p:sp>
        <p:nvSpPr>
          <p:cNvPr id="26" name="ZoneTexte 25"/>
          <p:cNvSpPr txBox="1"/>
          <p:nvPr/>
        </p:nvSpPr>
        <p:spPr>
          <a:xfrm>
            <a:off x="0" y="6447631"/>
            <a:ext cx="3552395" cy="410369"/>
          </a:xfrm>
          <a:prstGeom prst="rect">
            <a:avLst/>
          </a:prstGeom>
          <a:solidFill>
            <a:srgbClr val="B0D5EE"/>
          </a:solidFill>
        </p:spPr>
        <p:txBody>
          <a:bodyPr wrap="square" lIns="121917" tIns="60958" rIns="121917" bIns="60958" rtlCol="0">
            <a:spAutoFit/>
          </a:bodyPr>
          <a:lstStyle/>
          <a:p>
            <a:pPr algn="ctr"/>
            <a:r>
              <a:rPr lang="ar-SA" b="1" dirty="0" err="1" smtClean="0">
                <a:effectLst>
                  <a:outerShdw blurRad="38100" dist="38100" dir="2700000" algn="tl">
                    <a:srgbClr val="000000">
                      <a:alpha val="43137"/>
                    </a:srgbClr>
                  </a:outerShdw>
                </a:effectLst>
                <a:latin typeface="Sakkal Majalla" pitchFamily="2" charset="-78"/>
                <a:cs typeface="Sakkal Majalla" pitchFamily="2" charset="-78"/>
              </a:rPr>
              <a:t>سلاف</a:t>
            </a:r>
            <a:r>
              <a:rPr lang="ar-SA" b="1" dirty="0" smtClean="0">
                <a:effectLst>
                  <a:outerShdw blurRad="38100" dist="38100" dir="2700000" algn="tl">
                    <a:srgbClr val="000000">
                      <a:alpha val="43137"/>
                    </a:srgbClr>
                  </a:outerShdw>
                </a:effectLst>
                <a:latin typeface="Sakkal Majalla" pitchFamily="2" charset="-78"/>
                <a:cs typeface="Sakkal Majalla" pitchFamily="2" charset="-78"/>
              </a:rPr>
              <a:t> رحال/ مقياس ريادة الأعمال</a:t>
            </a:r>
            <a:endParaRPr lang="fr-FR" b="1" dirty="0">
              <a:effectLst>
                <a:outerShdw blurRad="38100" dist="38100" dir="2700000" algn="tl">
                  <a:srgbClr val="000000">
                    <a:alpha val="43137"/>
                  </a:srgbClr>
                </a:outerShdw>
              </a:effectLst>
              <a:latin typeface="Sakkal Majalla" pitchFamily="2" charset="-78"/>
              <a:cs typeface="Sakkal Majalla" pitchFamily="2" charset="-78"/>
            </a:endParaRPr>
          </a:p>
        </p:txBody>
      </p:sp>
      <p:pic>
        <p:nvPicPr>
          <p:cNvPr id="4098" name="Picture 2" descr="Entrepreneurship"/>
          <p:cNvPicPr>
            <a:picLocks noChangeAspect="1" noChangeArrowheads="1"/>
          </p:cNvPicPr>
          <p:nvPr/>
        </p:nvPicPr>
        <p:blipFill>
          <a:blip r:embed="rId6" cstate="print"/>
          <a:srcRect/>
          <a:stretch>
            <a:fillRect/>
          </a:stretch>
        </p:blipFill>
        <p:spPr bwMode="auto">
          <a:xfrm>
            <a:off x="5971310" y="207819"/>
            <a:ext cx="2299854" cy="2258290"/>
          </a:xfrm>
          <a:prstGeom prst="rect">
            <a:avLst/>
          </a:prstGeom>
          <a:noFill/>
        </p:spPr>
      </p:pic>
      <p:pic>
        <p:nvPicPr>
          <p:cNvPr id="4100" name="Picture 4" descr="Entrepreneurship With Practical Class XII (Based On NCERT ): Buy  Entrepreneurship With Practical Class XII (Based On NCERT ) by Dr. S. K.  Singh, Sanjay Gupta at Low Price in India | Flipkart.com"/>
          <p:cNvPicPr>
            <a:picLocks noChangeAspect="1" noChangeArrowheads="1"/>
          </p:cNvPicPr>
          <p:nvPr/>
        </p:nvPicPr>
        <p:blipFill>
          <a:blip r:embed="rId7" cstate="print"/>
          <a:srcRect/>
          <a:stretch>
            <a:fillRect/>
          </a:stretch>
        </p:blipFill>
        <p:spPr bwMode="auto">
          <a:xfrm>
            <a:off x="8811491" y="207817"/>
            <a:ext cx="2313710" cy="2272147"/>
          </a:xfrm>
          <a:prstGeom prst="rect">
            <a:avLst/>
          </a:prstGeom>
          <a:noFill/>
        </p:spPr>
      </p:pic>
      <p:grpSp>
        <p:nvGrpSpPr>
          <p:cNvPr id="27"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28"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9"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ox(i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ox(i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ox(in)">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ox(in)">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7">
            <a:extLst>
              <a:ext uri="{FF2B5EF4-FFF2-40B4-BE49-F238E27FC236}">
                <a16:creationId xmlns:a16="http://schemas.microsoft.com/office/drawing/2014/main" xmlns="" id="{9627EF75-7463-48B3-AFC3-61A677C72238}"/>
              </a:ext>
            </a:extLst>
          </p:cNvPr>
          <p:cNvSpPr/>
          <p:nvPr/>
        </p:nvSpPr>
        <p:spPr>
          <a:xfrm>
            <a:off x="6242338" y="526472"/>
            <a:ext cx="5741844" cy="6082145"/>
          </a:xfrm>
          <a:prstGeom prst="rect">
            <a:avLst/>
          </a:prstGeom>
          <a:gradFill flip="none" rotWithShape="1">
            <a:gsLst>
              <a:gs pos="0">
                <a:schemeClr val="bg1"/>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0" name="مستطيل 29">
            <a:extLst>
              <a:ext uri="{FF2B5EF4-FFF2-40B4-BE49-F238E27FC236}">
                <a16:creationId xmlns:a16="http://schemas.microsoft.com/office/drawing/2014/main" xmlns="" id="{089204CC-8504-494A-A916-00EFCA8BC2D5}"/>
              </a:ext>
            </a:extLst>
          </p:cNvPr>
          <p:cNvSpPr/>
          <p:nvPr/>
        </p:nvSpPr>
        <p:spPr>
          <a:xfrm>
            <a:off x="514349" y="789709"/>
            <a:ext cx="4813691" cy="540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272848" y="789710"/>
            <a:ext cx="767734" cy="540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35485" y="748145"/>
            <a:ext cx="622759" cy="568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26957" y="680028"/>
            <a:ext cx="622759" cy="5530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165966" y="763149"/>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en-US" sz="2800" b="1" dirty="0">
                <a:effectLst>
                  <a:outerShdw blurRad="38100" dist="38100" dir="2700000" algn="tl">
                    <a:srgbClr val="000000">
                      <a:alpha val="43137"/>
                    </a:srgbClr>
                  </a:outerShdw>
                </a:effectLst>
                <a:cs typeface="+mj-cs"/>
              </a:rPr>
              <a:t>04</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691914" y="677154"/>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175616" y="886308"/>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866935" y="854610"/>
            <a:ext cx="495650" cy="461665"/>
          </a:xfrm>
          <a:prstGeom prst="rect">
            <a:avLst/>
          </a:prstGeom>
        </p:spPr>
        <p:txBody>
          <a:bodyPr wrap="none">
            <a:spAutoFit/>
          </a:bodyPr>
          <a:lstStyle/>
          <a:p>
            <a:pPr algn="ctr"/>
            <a:r>
              <a:rPr lang="en-US" sz="2400" b="1" dirty="0">
                <a:solidFill>
                  <a:schemeClr val="bg1"/>
                </a:solidFill>
                <a:effectLst>
                  <a:outerShdw blurRad="38100" dist="38100" dir="2700000" algn="tl">
                    <a:srgbClr val="000000">
                      <a:alpha val="43137"/>
                    </a:srgbClr>
                  </a:outerShdw>
                </a:effectLst>
              </a:rPr>
              <a:t>02</a:t>
            </a:r>
            <a:endParaRPr lang="ar-SA" sz="2400" b="1" dirty="0">
              <a:solidFill>
                <a:schemeClr val="bg1"/>
              </a:solidFill>
              <a:effectLst>
                <a:outerShdw blurRad="38100" dist="38100" dir="2700000" algn="tl">
                  <a:srgbClr val="000000">
                    <a:alpha val="43137"/>
                  </a:srgbClr>
                </a:outerShdw>
              </a:effectLst>
            </a:endParaRPr>
          </a:p>
        </p:txBody>
      </p:sp>
      <p:grpSp>
        <p:nvGrpSpPr>
          <p:cNvPr id="20"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22"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3"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24" name="Rectangle 23"/>
          <p:cNvSpPr/>
          <p:nvPr/>
        </p:nvSpPr>
        <p:spPr>
          <a:xfrm>
            <a:off x="6968836" y="678057"/>
            <a:ext cx="3782291"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rtl="1"/>
            <a:r>
              <a:rPr lang="ar-SA" sz="3200" spc="-50" dirty="0" smtClean="0">
                <a:solidFill>
                  <a:schemeClr val="tx1"/>
                </a:solidFill>
                <a:effectLst>
                  <a:outerShdw blurRad="38100" dist="38100" dir="2700000" algn="tl">
                    <a:srgbClr val="000000">
                      <a:alpha val="43137"/>
                    </a:srgbClr>
                  </a:outerShdw>
                </a:effectLst>
                <a:latin typeface="+mj-lt"/>
                <a:ea typeface="+mj-ea"/>
                <a:cs typeface="AL-Mohanad Bold" pitchFamily="2" charset="-78"/>
              </a:rPr>
              <a:t>الفكرة</a:t>
            </a:r>
            <a:endParaRPr lang="ar-DZ" sz="3200" spc="-50" dirty="0">
              <a:solidFill>
                <a:schemeClr val="tx1"/>
              </a:solidFill>
              <a:effectLst>
                <a:outerShdw blurRad="38100" dist="38100" dir="2700000" algn="tl">
                  <a:srgbClr val="000000">
                    <a:alpha val="43137"/>
                  </a:srgbClr>
                </a:outerShdw>
              </a:effectLst>
              <a:latin typeface="+mj-lt"/>
              <a:ea typeface="+mj-ea"/>
              <a:cs typeface="AL-Mohanad Bold" pitchFamily="2" charset="-78"/>
            </a:endParaRPr>
          </a:p>
        </p:txBody>
      </p:sp>
      <p:pic>
        <p:nvPicPr>
          <p:cNvPr id="21" name="Picture 3" descr="C:\Users\hp\AppData\Local\Microsoft\Windows\INetCache\IE\S9RFBA4C\brainstorming[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798618" y="1858679"/>
            <a:ext cx="7287492" cy="4223467"/>
          </a:xfrm>
          <a:prstGeom prst="rect">
            <a:avLst/>
          </a:prstGeom>
          <a:noFill/>
          <a:extLst>
            <a:ext uri="{909E8E84-426E-40DD-AFC4-6F175D3DCCD1}">
              <a14:hiddenFill xmlns="" xmlns:a14="http://schemas.microsoft.com/office/drawing/2010/main">
                <a:solidFill>
                  <a:srgbClr val="FFFFFF"/>
                </a:solidFill>
              </a14:hiddenFill>
            </a:ext>
          </a:extLst>
        </p:spPr>
      </p:pic>
      <p:sp>
        <p:nvSpPr>
          <p:cNvPr id="27" name="Bande diagonale 26"/>
          <p:cNvSpPr/>
          <p:nvPr/>
        </p:nvSpPr>
        <p:spPr>
          <a:xfrm>
            <a:off x="0" y="1330034"/>
            <a:ext cx="3823855" cy="2996952"/>
          </a:xfrm>
          <a:prstGeom prst="diagStrip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AL-Mohanad Bold" pitchFamily="2" charset="-78"/>
                <a:sym typeface="Roboto"/>
              </a:rPr>
              <a:t>نشاط 01</a:t>
            </a:r>
            <a:endParaRPr lang="fr-FR" alt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AL-Mohanad Bold" pitchFamily="2" charset="-78"/>
              <a:sym typeface="Roboto"/>
            </a:endParaRPr>
          </a:p>
        </p:txBody>
      </p:sp>
      <p:sp>
        <p:nvSpPr>
          <p:cNvPr id="28" name="Google Shape;235;p32"/>
          <p:cNvSpPr txBox="1"/>
          <p:nvPr/>
        </p:nvSpPr>
        <p:spPr>
          <a:xfrm>
            <a:off x="3407701" y="1055649"/>
            <a:ext cx="8784299" cy="1512168"/>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ar-SA" sz="5400" b="1" dirty="0" smtClean="0">
                <a:effectLst>
                  <a:outerShdw blurRad="38100" dist="38100" dir="2700000" algn="tl">
                    <a:srgbClr val="000000">
                      <a:alpha val="43137"/>
                    </a:srgbClr>
                  </a:outerShdw>
                </a:effectLst>
                <a:latin typeface="Calibri" panose="020F0502020204030204" pitchFamily="34" charset="0"/>
                <a:cs typeface="AL-Mohanad Bold" pitchFamily="2" charset="-78"/>
                <a:sym typeface="Roboto"/>
              </a:rPr>
              <a:t>ما هو تعريفك لمصطلح فكرة المشروع؟</a:t>
            </a:r>
            <a:endParaRPr sz="3200" dirty="0">
              <a:solidFill>
                <a:srgbClr val="000000"/>
              </a:solidFill>
              <a:latin typeface="Sakkal Majalla" pitchFamily="2" charset="-78"/>
              <a:ea typeface="Roboto"/>
              <a:cs typeface="Sakkal Majalla" pitchFamily="2" charset="-78"/>
              <a:sym typeface="Roboto"/>
            </a:endParaRPr>
          </a:p>
        </p:txBody>
      </p:sp>
    </p:spTree>
    <p:extLst>
      <p:ext uri="{BB962C8B-B14F-4D97-AF65-F5344CB8AC3E}">
        <p14:creationId xmlns:p14="http://schemas.microsoft.com/office/powerpoint/2010/main" xmlns="" val="395691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xmlns="" id="{D691E185-F686-49FD-9636-D4D0853A5887}"/>
              </a:ext>
            </a:extLst>
          </p:cNvPr>
          <p:cNvGrpSpPr/>
          <p:nvPr/>
        </p:nvGrpSpPr>
        <p:grpSpPr>
          <a:xfrm>
            <a:off x="514350" y="277090"/>
            <a:ext cx="11163300" cy="6179127"/>
            <a:chOff x="514350" y="609600"/>
            <a:chExt cx="11163300" cy="5781818"/>
          </a:xfrm>
        </p:grpSpPr>
        <p:sp>
          <p:nvSpPr>
            <p:cNvPr id="7" name="مستطيل 6">
              <a:extLst>
                <a:ext uri="{FF2B5EF4-FFF2-40B4-BE49-F238E27FC236}">
                  <a16:creationId xmlns:a16="http://schemas.microsoft.com/office/drawing/2014/main" xmlns="" id="{1D8B1CFD-FBB9-40AA-9E56-65BA94E28B73}"/>
                </a:ext>
              </a:extLst>
            </p:cNvPr>
            <p:cNvSpPr/>
            <p:nvPr/>
          </p:nvSpPr>
          <p:spPr>
            <a:xfrm>
              <a:off x="514350" y="609600"/>
              <a:ext cx="5581650" cy="5781818"/>
            </a:xfrm>
            <a:prstGeom prst="rect">
              <a:avLst/>
            </a:prstGeom>
            <a:gradFill flip="none" rotWithShape="1">
              <a:gsLst>
                <a:gs pos="0">
                  <a:schemeClr val="bg1"/>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xmlns="" id="{9627EF75-7463-48B3-AFC3-61A677C72238}"/>
                </a:ext>
              </a:extLst>
            </p:cNvPr>
            <p:cNvSpPr/>
            <p:nvPr/>
          </p:nvSpPr>
          <p:spPr>
            <a:xfrm>
              <a:off x="6096000" y="609600"/>
              <a:ext cx="5581650" cy="5781818"/>
            </a:xfrm>
            <a:prstGeom prst="rect">
              <a:avLst/>
            </a:prstGeom>
            <a:gradFill flip="none" rotWithShape="1">
              <a:gsLst>
                <a:gs pos="0">
                  <a:schemeClr val="bg1"/>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
        <p:nvSpPr>
          <p:cNvPr id="30" name="مستطيل 29">
            <a:extLst>
              <a:ext uri="{FF2B5EF4-FFF2-40B4-BE49-F238E27FC236}">
                <a16:creationId xmlns:a16="http://schemas.microsoft.com/office/drawing/2014/main" xmlns="" id="{089204CC-8504-494A-A916-00EFCA8BC2D5}"/>
              </a:ext>
            </a:extLst>
          </p:cNvPr>
          <p:cNvSpPr/>
          <p:nvPr/>
        </p:nvSpPr>
        <p:spPr>
          <a:xfrm>
            <a:off x="597476" y="818572"/>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69830" y="818574"/>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90903" y="832425"/>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0985393" y="804718"/>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87639" y="818571"/>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en-US" sz="2800" b="1" dirty="0" smtClean="0">
                <a:effectLst>
                  <a:outerShdw blurRad="38100" dist="38100" dir="2700000" algn="tl">
                    <a:srgbClr val="000000">
                      <a:alpha val="43137"/>
                    </a:srgbClr>
                  </a:outerShdw>
                </a:effectLst>
                <a:cs typeface="+mj-cs"/>
              </a:rPr>
              <a:t>0</a:t>
            </a:r>
            <a:r>
              <a:rPr lang="ar-SA" sz="2800" b="1" dirty="0" smtClean="0">
                <a:effectLst>
                  <a:outerShdw blurRad="38100" dist="38100" dir="2700000" algn="tl">
                    <a:srgbClr val="000000">
                      <a:alpha val="43137"/>
                    </a:srgbClr>
                  </a:outerShdw>
                </a:effectLst>
                <a:cs typeface="+mj-cs"/>
              </a:rPr>
              <a:t>5</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761187" y="704867"/>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189472" y="803186"/>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886629" y="868466"/>
            <a:ext cx="511680" cy="461665"/>
          </a:xfrm>
          <a:prstGeom prst="rect">
            <a:avLst/>
          </a:prstGeom>
        </p:spPr>
        <p:txBody>
          <a:bodyPr wrap="none">
            <a:spAutoFit/>
          </a:bodyPr>
          <a:lstStyle/>
          <a:p>
            <a:pPr algn="ctr"/>
            <a:r>
              <a:rPr lang="en-US" sz="2400" b="1" dirty="0" smtClean="0">
                <a:solidFill>
                  <a:schemeClr val="bg1"/>
                </a:solidFill>
                <a:effectLst>
                  <a:outerShdw blurRad="38100" dist="38100" dir="2700000" algn="tl">
                    <a:srgbClr val="000000">
                      <a:alpha val="43137"/>
                    </a:srgbClr>
                  </a:outerShdw>
                </a:effectLst>
              </a:rPr>
              <a:t>0</a:t>
            </a:r>
            <a:r>
              <a:rPr lang="ar-SA" sz="2400" b="1" dirty="0" smtClean="0">
                <a:solidFill>
                  <a:schemeClr val="bg1"/>
                </a:solidFill>
                <a:effectLst>
                  <a:outerShdw blurRad="38100" dist="38100" dir="2700000" algn="tl">
                    <a:srgbClr val="000000">
                      <a:alpha val="43137"/>
                    </a:srgbClr>
                  </a:outerShdw>
                </a:effectLst>
              </a:rPr>
              <a:t>3</a:t>
            </a:r>
            <a:endParaRPr lang="ar-SA" sz="2400" b="1" dirty="0">
              <a:solidFill>
                <a:schemeClr val="bg1"/>
              </a:solidFill>
              <a:effectLst>
                <a:outerShdw blurRad="38100" dist="38100" dir="2700000" algn="tl">
                  <a:srgbClr val="000000">
                    <a:alpha val="43137"/>
                  </a:srgbClr>
                </a:outerShdw>
              </a:effectLst>
            </a:endParaRPr>
          </a:p>
        </p:txBody>
      </p:sp>
      <p:grpSp>
        <p:nvGrpSpPr>
          <p:cNvPr id="23"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24"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5"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27" name="Rectangle 26"/>
          <p:cNvSpPr/>
          <p:nvPr/>
        </p:nvSpPr>
        <p:spPr>
          <a:xfrm>
            <a:off x="7135090" y="733475"/>
            <a:ext cx="3782291"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rtl="1"/>
            <a:r>
              <a:rPr lang="ar-SA" sz="3200" spc="-50" dirty="0" smtClean="0">
                <a:solidFill>
                  <a:schemeClr val="tx1"/>
                </a:solidFill>
                <a:effectLst>
                  <a:outerShdw blurRad="38100" dist="38100" dir="2700000" algn="tl">
                    <a:srgbClr val="000000">
                      <a:alpha val="43137"/>
                    </a:srgbClr>
                  </a:outerShdw>
                </a:effectLst>
                <a:latin typeface="+mj-lt"/>
                <a:ea typeface="+mj-ea"/>
                <a:cs typeface="AL-Mohanad Bold" pitchFamily="2" charset="-78"/>
              </a:rPr>
              <a:t>فكرة المشروع</a:t>
            </a:r>
            <a:endParaRPr lang="ar-DZ" sz="3200" spc="-50" dirty="0">
              <a:solidFill>
                <a:schemeClr val="tx1"/>
              </a:solidFill>
              <a:effectLst>
                <a:outerShdw blurRad="38100" dist="38100" dir="2700000" algn="tl">
                  <a:srgbClr val="000000">
                    <a:alpha val="43137"/>
                  </a:srgbClr>
                </a:outerShdw>
              </a:effectLst>
              <a:latin typeface="+mj-lt"/>
              <a:ea typeface="+mj-ea"/>
              <a:cs typeface="AL-Mohanad Bold" pitchFamily="2" charset="-78"/>
            </a:endParaRPr>
          </a:p>
        </p:txBody>
      </p:sp>
      <p:sp>
        <p:nvSpPr>
          <p:cNvPr id="21" name="Google Shape;175;p32"/>
          <p:cNvSpPr/>
          <p:nvPr/>
        </p:nvSpPr>
        <p:spPr>
          <a:xfrm flipH="1">
            <a:off x="2044046" y="1376683"/>
            <a:ext cx="7920881" cy="2376264"/>
          </a:xfrm>
          <a:custGeom>
            <a:avLst/>
            <a:gdLst/>
            <a:ahLst/>
            <a:cxnLst/>
            <a:rect l="l" t="t" r="r" b="b"/>
            <a:pathLst>
              <a:path w="56308" h="29995" extrusionOk="0">
                <a:moveTo>
                  <a:pt x="25997" y="0"/>
                </a:moveTo>
                <a:cubicBezTo>
                  <a:pt x="25091" y="0"/>
                  <a:pt x="24186" y="26"/>
                  <a:pt x="23284" y="84"/>
                </a:cubicBezTo>
                <a:cubicBezTo>
                  <a:pt x="20982" y="251"/>
                  <a:pt x="18647" y="251"/>
                  <a:pt x="16312" y="351"/>
                </a:cubicBezTo>
                <a:cubicBezTo>
                  <a:pt x="14845" y="418"/>
                  <a:pt x="13377" y="618"/>
                  <a:pt x="11909" y="785"/>
                </a:cubicBezTo>
                <a:cubicBezTo>
                  <a:pt x="10869" y="904"/>
                  <a:pt x="9855" y="1234"/>
                  <a:pt x="8798" y="1234"/>
                </a:cubicBezTo>
                <a:cubicBezTo>
                  <a:pt x="8668" y="1234"/>
                  <a:pt x="8538" y="1229"/>
                  <a:pt x="8407" y="1218"/>
                </a:cubicBezTo>
                <a:cubicBezTo>
                  <a:pt x="8240" y="1198"/>
                  <a:pt x="8075" y="1188"/>
                  <a:pt x="7911" y="1188"/>
                </a:cubicBezTo>
                <a:cubicBezTo>
                  <a:pt x="6763" y="1188"/>
                  <a:pt x="5680" y="1648"/>
                  <a:pt x="4571" y="1852"/>
                </a:cubicBezTo>
                <a:cubicBezTo>
                  <a:pt x="3436" y="2019"/>
                  <a:pt x="2536" y="2519"/>
                  <a:pt x="1735" y="3420"/>
                </a:cubicBezTo>
                <a:cubicBezTo>
                  <a:pt x="1101" y="4120"/>
                  <a:pt x="701" y="4854"/>
                  <a:pt x="668" y="5688"/>
                </a:cubicBezTo>
                <a:cubicBezTo>
                  <a:pt x="601" y="7856"/>
                  <a:pt x="268" y="9991"/>
                  <a:pt x="268" y="12160"/>
                </a:cubicBezTo>
                <a:cubicBezTo>
                  <a:pt x="268" y="12360"/>
                  <a:pt x="268" y="12560"/>
                  <a:pt x="234" y="12760"/>
                </a:cubicBezTo>
                <a:cubicBezTo>
                  <a:pt x="1" y="14795"/>
                  <a:pt x="101" y="16830"/>
                  <a:pt x="167" y="18864"/>
                </a:cubicBezTo>
                <a:cubicBezTo>
                  <a:pt x="234" y="20599"/>
                  <a:pt x="501" y="22267"/>
                  <a:pt x="634" y="24001"/>
                </a:cubicBezTo>
                <a:cubicBezTo>
                  <a:pt x="801" y="25703"/>
                  <a:pt x="1368" y="27270"/>
                  <a:pt x="2336" y="28671"/>
                </a:cubicBezTo>
                <a:cubicBezTo>
                  <a:pt x="2803" y="29405"/>
                  <a:pt x="3436" y="29906"/>
                  <a:pt x="4337" y="29972"/>
                </a:cubicBezTo>
                <a:cubicBezTo>
                  <a:pt x="4600" y="29986"/>
                  <a:pt x="4856" y="29994"/>
                  <a:pt x="5112" y="29994"/>
                </a:cubicBezTo>
                <a:cubicBezTo>
                  <a:pt x="5474" y="29994"/>
                  <a:pt x="5834" y="29978"/>
                  <a:pt x="6205" y="29939"/>
                </a:cubicBezTo>
                <a:cubicBezTo>
                  <a:pt x="7006" y="29839"/>
                  <a:pt x="7840" y="29672"/>
                  <a:pt x="8640" y="29672"/>
                </a:cubicBezTo>
                <a:cubicBezTo>
                  <a:pt x="10542" y="29672"/>
                  <a:pt x="12410" y="29439"/>
                  <a:pt x="14311" y="29372"/>
                </a:cubicBezTo>
                <a:cubicBezTo>
                  <a:pt x="16246" y="29305"/>
                  <a:pt x="18180" y="29105"/>
                  <a:pt x="20148" y="29105"/>
                </a:cubicBezTo>
                <a:cubicBezTo>
                  <a:pt x="21383" y="29105"/>
                  <a:pt x="22617" y="28938"/>
                  <a:pt x="23851" y="28872"/>
                </a:cubicBezTo>
                <a:cubicBezTo>
                  <a:pt x="25953" y="28771"/>
                  <a:pt x="28021" y="28638"/>
                  <a:pt x="30122" y="28571"/>
                </a:cubicBezTo>
                <a:cubicBezTo>
                  <a:pt x="30483" y="28565"/>
                  <a:pt x="30843" y="28563"/>
                  <a:pt x="31203" y="28563"/>
                </a:cubicBezTo>
                <a:cubicBezTo>
                  <a:pt x="32878" y="28563"/>
                  <a:pt x="34552" y="28622"/>
                  <a:pt x="36227" y="28705"/>
                </a:cubicBezTo>
                <a:cubicBezTo>
                  <a:pt x="36740" y="28740"/>
                  <a:pt x="37250" y="28754"/>
                  <a:pt x="37760" y="28754"/>
                </a:cubicBezTo>
                <a:cubicBezTo>
                  <a:pt x="39172" y="28754"/>
                  <a:pt x="40576" y="28645"/>
                  <a:pt x="41997" y="28571"/>
                </a:cubicBezTo>
                <a:cubicBezTo>
                  <a:pt x="42303" y="28560"/>
                  <a:pt x="42608" y="28555"/>
                  <a:pt x="42913" y="28555"/>
                </a:cubicBezTo>
                <a:cubicBezTo>
                  <a:pt x="44071" y="28555"/>
                  <a:pt x="45228" y="28621"/>
                  <a:pt x="46385" y="28621"/>
                </a:cubicBezTo>
                <a:cubicBezTo>
                  <a:pt x="46691" y="28621"/>
                  <a:pt x="46996" y="28616"/>
                  <a:pt x="47301" y="28605"/>
                </a:cubicBezTo>
                <a:cubicBezTo>
                  <a:pt x="49102" y="28538"/>
                  <a:pt x="50837" y="28138"/>
                  <a:pt x="52572" y="27571"/>
                </a:cubicBezTo>
                <a:cubicBezTo>
                  <a:pt x="53439" y="27304"/>
                  <a:pt x="54006" y="26703"/>
                  <a:pt x="54440" y="25936"/>
                </a:cubicBezTo>
                <a:cubicBezTo>
                  <a:pt x="55540" y="24068"/>
                  <a:pt x="55507" y="22033"/>
                  <a:pt x="55474" y="19999"/>
                </a:cubicBezTo>
                <a:cubicBezTo>
                  <a:pt x="55474" y="19832"/>
                  <a:pt x="55374" y="19665"/>
                  <a:pt x="55374" y="19465"/>
                </a:cubicBezTo>
                <a:cubicBezTo>
                  <a:pt x="55540" y="17964"/>
                  <a:pt x="55607" y="16429"/>
                  <a:pt x="55740" y="14895"/>
                </a:cubicBezTo>
                <a:cubicBezTo>
                  <a:pt x="55974" y="12860"/>
                  <a:pt x="56207" y="10859"/>
                  <a:pt x="56074" y="8824"/>
                </a:cubicBezTo>
                <a:cubicBezTo>
                  <a:pt x="56074" y="8590"/>
                  <a:pt x="56074" y="8323"/>
                  <a:pt x="56107" y="8090"/>
                </a:cubicBezTo>
                <a:cubicBezTo>
                  <a:pt x="56308" y="6789"/>
                  <a:pt x="56207" y="5455"/>
                  <a:pt x="55907" y="4154"/>
                </a:cubicBezTo>
                <a:cubicBezTo>
                  <a:pt x="55774" y="3453"/>
                  <a:pt x="55407" y="2920"/>
                  <a:pt x="54873" y="2453"/>
                </a:cubicBezTo>
                <a:cubicBezTo>
                  <a:pt x="54573" y="2186"/>
                  <a:pt x="54239" y="1886"/>
                  <a:pt x="53872" y="1719"/>
                </a:cubicBezTo>
                <a:cubicBezTo>
                  <a:pt x="53205" y="1419"/>
                  <a:pt x="52605" y="918"/>
                  <a:pt x="51804" y="885"/>
                </a:cubicBezTo>
                <a:cubicBezTo>
                  <a:pt x="49269" y="751"/>
                  <a:pt x="46767" y="585"/>
                  <a:pt x="44266" y="518"/>
                </a:cubicBezTo>
                <a:cubicBezTo>
                  <a:pt x="39829" y="418"/>
                  <a:pt x="35426" y="551"/>
                  <a:pt x="30989" y="218"/>
                </a:cubicBezTo>
                <a:cubicBezTo>
                  <a:pt x="29344" y="88"/>
                  <a:pt x="27671" y="0"/>
                  <a:pt x="25997" y="0"/>
                </a:cubicBezTo>
                <a:close/>
              </a:path>
            </a:pathLst>
          </a:custGeom>
          <a:solidFill>
            <a:schemeClr val="accent5">
              <a:lumMod val="40000"/>
              <a:lumOff val="6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5;p32"/>
          <p:cNvSpPr txBox="1"/>
          <p:nvPr/>
        </p:nvSpPr>
        <p:spPr>
          <a:xfrm>
            <a:off x="3030101" y="1564997"/>
            <a:ext cx="6336704" cy="1512168"/>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ar-SA" sz="3600" b="1" dirty="0" smtClean="0">
                <a:effectLst>
                  <a:outerShdw blurRad="38100" dist="38100" dir="2700000" algn="tl">
                    <a:srgbClr val="000000">
                      <a:alpha val="43137"/>
                    </a:srgbClr>
                  </a:outerShdw>
                </a:effectLst>
                <a:latin typeface="Calibri" panose="020F0502020204030204" pitchFamily="34" charset="0"/>
                <a:cs typeface="AL-Mohanad Bold" pitchFamily="2" charset="-78"/>
                <a:sym typeface="Roboto"/>
              </a:rPr>
              <a:t>تتمثل فكرة المشروع في استجابة شخص أو أشخاص أو مؤسسة ما، لحل مشكلة تم تحديدها، أو تلبية حاجات تم إدراكها في البيئة(الأسواق والمجتمع المحلي، وغير ذلك</a:t>
            </a:r>
            <a:r>
              <a:rPr lang="ar-SA" sz="3600" b="1" dirty="0" err="1" smtClean="0">
                <a:effectLst>
                  <a:outerShdw blurRad="38100" dist="38100" dir="2700000" algn="tl">
                    <a:srgbClr val="000000">
                      <a:alpha val="43137"/>
                    </a:srgbClr>
                  </a:outerShdw>
                </a:effectLst>
                <a:latin typeface="Calibri" panose="020F0502020204030204" pitchFamily="34" charset="0"/>
                <a:cs typeface="AL-Mohanad Bold" pitchFamily="2" charset="-78"/>
                <a:sym typeface="Roboto"/>
              </a:rPr>
              <a:t>)</a:t>
            </a:r>
            <a:endParaRPr sz="3600" dirty="0">
              <a:solidFill>
                <a:srgbClr val="000000"/>
              </a:solidFill>
              <a:latin typeface="Sakkal Majalla" pitchFamily="2" charset="-78"/>
              <a:ea typeface="Roboto"/>
              <a:cs typeface="Sakkal Majalla" pitchFamily="2" charset="-78"/>
              <a:sym typeface="Roboto"/>
            </a:endParaRPr>
          </a:p>
        </p:txBody>
      </p:sp>
      <p:sp>
        <p:nvSpPr>
          <p:cNvPr id="26" name="Google Shape;175;p32"/>
          <p:cNvSpPr/>
          <p:nvPr/>
        </p:nvSpPr>
        <p:spPr>
          <a:xfrm flipH="1">
            <a:off x="1988630" y="3852661"/>
            <a:ext cx="7920881" cy="2348880"/>
          </a:xfrm>
          <a:custGeom>
            <a:avLst/>
            <a:gdLst/>
            <a:ahLst/>
            <a:cxnLst/>
            <a:rect l="l" t="t" r="r" b="b"/>
            <a:pathLst>
              <a:path w="56308" h="29995" extrusionOk="0">
                <a:moveTo>
                  <a:pt x="25997" y="0"/>
                </a:moveTo>
                <a:cubicBezTo>
                  <a:pt x="25091" y="0"/>
                  <a:pt x="24186" y="26"/>
                  <a:pt x="23284" y="84"/>
                </a:cubicBezTo>
                <a:cubicBezTo>
                  <a:pt x="20982" y="251"/>
                  <a:pt x="18647" y="251"/>
                  <a:pt x="16312" y="351"/>
                </a:cubicBezTo>
                <a:cubicBezTo>
                  <a:pt x="14845" y="418"/>
                  <a:pt x="13377" y="618"/>
                  <a:pt x="11909" y="785"/>
                </a:cubicBezTo>
                <a:cubicBezTo>
                  <a:pt x="10869" y="904"/>
                  <a:pt x="9855" y="1234"/>
                  <a:pt x="8798" y="1234"/>
                </a:cubicBezTo>
                <a:cubicBezTo>
                  <a:pt x="8668" y="1234"/>
                  <a:pt x="8538" y="1229"/>
                  <a:pt x="8407" y="1218"/>
                </a:cubicBezTo>
                <a:cubicBezTo>
                  <a:pt x="8240" y="1198"/>
                  <a:pt x="8075" y="1188"/>
                  <a:pt x="7911" y="1188"/>
                </a:cubicBezTo>
                <a:cubicBezTo>
                  <a:pt x="6763" y="1188"/>
                  <a:pt x="5680" y="1648"/>
                  <a:pt x="4571" y="1852"/>
                </a:cubicBezTo>
                <a:cubicBezTo>
                  <a:pt x="3436" y="2019"/>
                  <a:pt x="2536" y="2519"/>
                  <a:pt x="1735" y="3420"/>
                </a:cubicBezTo>
                <a:cubicBezTo>
                  <a:pt x="1101" y="4120"/>
                  <a:pt x="701" y="4854"/>
                  <a:pt x="668" y="5688"/>
                </a:cubicBezTo>
                <a:cubicBezTo>
                  <a:pt x="601" y="7856"/>
                  <a:pt x="268" y="9991"/>
                  <a:pt x="268" y="12160"/>
                </a:cubicBezTo>
                <a:cubicBezTo>
                  <a:pt x="268" y="12360"/>
                  <a:pt x="268" y="12560"/>
                  <a:pt x="234" y="12760"/>
                </a:cubicBezTo>
                <a:cubicBezTo>
                  <a:pt x="1" y="14795"/>
                  <a:pt x="101" y="16830"/>
                  <a:pt x="167" y="18864"/>
                </a:cubicBezTo>
                <a:cubicBezTo>
                  <a:pt x="234" y="20599"/>
                  <a:pt x="501" y="22267"/>
                  <a:pt x="634" y="24001"/>
                </a:cubicBezTo>
                <a:cubicBezTo>
                  <a:pt x="801" y="25703"/>
                  <a:pt x="1368" y="27270"/>
                  <a:pt x="2336" y="28671"/>
                </a:cubicBezTo>
                <a:cubicBezTo>
                  <a:pt x="2803" y="29405"/>
                  <a:pt x="3436" y="29906"/>
                  <a:pt x="4337" y="29972"/>
                </a:cubicBezTo>
                <a:cubicBezTo>
                  <a:pt x="4600" y="29986"/>
                  <a:pt x="4856" y="29994"/>
                  <a:pt x="5112" y="29994"/>
                </a:cubicBezTo>
                <a:cubicBezTo>
                  <a:pt x="5474" y="29994"/>
                  <a:pt x="5834" y="29978"/>
                  <a:pt x="6205" y="29939"/>
                </a:cubicBezTo>
                <a:cubicBezTo>
                  <a:pt x="7006" y="29839"/>
                  <a:pt x="7840" y="29672"/>
                  <a:pt x="8640" y="29672"/>
                </a:cubicBezTo>
                <a:cubicBezTo>
                  <a:pt x="10542" y="29672"/>
                  <a:pt x="12410" y="29439"/>
                  <a:pt x="14311" y="29372"/>
                </a:cubicBezTo>
                <a:cubicBezTo>
                  <a:pt x="16246" y="29305"/>
                  <a:pt x="18180" y="29105"/>
                  <a:pt x="20148" y="29105"/>
                </a:cubicBezTo>
                <a:cubicBezTo>
                  <a:pt x="21383" y="29105"/>
                  <a:pt x="22617" y="28938"/>
                  <a:pt x="23851" y="28872"/>
                </a:cubicBezTo>
                <a:cubicBezTo>
                  <a:pt x="25953" y="28771"/>
                  <a:pt x="28021" y="28638"/>
                  <a:pt x="30122" y="28571"/>
                </a:cubicBezTo>
                <a:cubicBezTo>
                  <a:pt x="30483" y="28565"/>
                  <a:pt x="30843" y="28563"/>
                  <a:pt x="31203" y="28563"/>
                </a:cubicBezTo>
                <a:cubicBezTo>
                  <a:pt x="32878" y="28563"/>
                  <a:pt x="34552" y="28622"/>
                  <a:pt x="36227" y="28705"/>
                </a:cubicBezTo>
                <a:cubicBezTo>
                  <a:pt x="36740" y="28740"/>
                  <a:pt x="37250" y="28754"/>
                  <a:pt x="37760" y="28754"/>
                </a:cubicBezTo>
                <a:cubicBezTo>
                  <a:pt x="39172" y="28754"/>
                  <a:pt x="40576" y="28645"/>
                  <a:pt x="41997" y="28571"/>
                </a:cubicBezTo>
                <a:cubicBezTo>
                  <a:pt x="42303" y="28560"/>
                  <a:pt x="42608" y="28555"/>
                  <a:pt x="42913" y="28555"/>
                </a:cubicBezTo>
                <a:cubicBezTo>
                  <a:pt x="44071" y="28555"/>
                  <a:pt x="45228" y="28621"/>
                  <a:pt x="46385" y="28621"/>
                </a:cubicBezTo>
                <a:cubicBezTo>
                  <a:pt x="46691" y="28621"/>
                  <a:pt x="46996" y="28616"/>
                  <a:pt x="47301" y="28605"/>
                </a:cubicBezTo>
                <a:cubicBezTo>
                  <a:pt x="49102" y="28538"/>
                  <a:pt x="50837" y="28138"/>
                  <a:pt x="52572" y="27571"/>
                </a:cubicBezTo>
                <a:cubicBezTo>
                  <a:pt x="53439" y="27304"/>
                  <a:pt x="54006" y="26703"/>
                  <a:pt x="54440" y="25936"/>
                </a:cubicBezTo>
                <a:cubicBezTo>
                  <a:pt x="55540" y="24068"/>
                  <a:pt x="55507" y="22033"/>
                  <a:pt x="55474" y="19999"/>
                </a:cubicBezTo>
                <a:cubicBezTo>
                  <a:pt x="55474" y="19832"/>
                  <a:pt x="55374" y="19665"/>
                  <a:pt x="55374" y="19465"/>
                </a:cubicBezTo>
                <a:cubicBezTo>
                  <a:pt x="55540" y="17964"/>
                  <a:pt x="55607" y="16429"/>
                  <a:pt x="55740" y="14895"/>
                </a:cubicBezTo>
                <a:cubicBezTo>
                  <a:pt x="55974" y="12860"/>
                  <a:pt x="56207" y="10859"/>
                  <a:pt x="56074" y="8824"/>
                </a:cubicBezTo>
                <a:cubicBezTo>
                  <a:pt x="56074" y="8590"/>
                  <a:pt x="56074" y="8323"/>
                  <a:pt x="56107" y="8090"/>
                </a:cubicBezTo>
                <a:cubicBezTo>
                  <a:pt x="56308" y="6789"/>
                  <a:pt x="56207" y="5455"/>
                  <a:pt x="55907" y="4154"/>
                </a:cubicBezTo>
                <a:cubicBezTo>
                  <a:pt x="55774" y="3453"/>
                  <a:pt x="55407" y="2920"/>
                  <a:pt x="54873" y="2453"/>
                </a:cubicBezTo>
                <a:cubicBezTo>
                  <a:pt x="54573" y="2186"/>
                  <a:pt x="54239" y="1886"/>
                  <a:pt x="53872" y="1719"/>
                </a:cubicBezTo>
                <a:cubicBezTo>
                  <a:pt x="53205" y="1419"/>
                  <a:pt x="52605" y="918"/>
                  <a:pt x="51804" y="885"/>
                </a:cubicBezTo>
                <a:cubicBezTo>
                  <a:pt x="49269" y="751"/>
                  <a:pt x="46767" y="585"/>
                  <a:pt x="44266" y="518"/>
                </a:cubicBezTo>
                <a:cubicBezTo>
                  <a:pt x="39829" y="418"/>
                  <a:pt x="35426" y="551"/>
                  <a:pt x="30989" y="218"/>
                </a:cubicBezTo>
                <a:cubicBezTo>
                  <a:pt x="29344" y="88"/>
                  <a:pt x="27671" y="0"/>
                  <a:pt x="25997" y="0"/>
                </a:cubicBezTo>
                <a:close/>
              </a:path>
            </a:pathLst>
          </a:custGeom>
          <a:solidFill>
            <a:schemeClr val="accent4">
              <a:lumMod val="40000"/>
              <a:lumOff val="6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5;p32"/>
          <p:cNvSpPr txBox="1"/>
          <p:nvPr/>
        </p:nvSpPr>
        <p:spPr>
          <a:xfrm>
            <a:off x="3140936" y="4215436"/>
            <a:ext cx="6336704" cy="1512168"/>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ar-SA" sz="3600" b="1" dirty="0" smtClean="0">
                <a:effectLst>
                  <a:outerShdw blurRad="38100" dist="38100" dir="2700000" algn="tl">
                    <a:srgbClr val="000000">
                      <a:alpha val="43137"/>
                    </a:srgbClr>
                  </a:outerShdw>
                </a:effectLst>
                <a:latin typeface="Calibri" panose="020F0502020204030204" pitchFamily="34" charset="0"/>
                <a:cs typeface="AL-Mohanad Bold" pitchFamily="2" charset="-78"/>
                <a:sym typeface="Roboto"/>
              </a:rPr>
              <a:t>تشكل الفكرة الخطوة الأولى في تحويل رغبة المقاول وإبداعه إلى فرصة أعمال</a:t>
            </a:r>
            <a:endParaRPr sz="3600" dirty="0">
              <a:solidFill>
                <a:srgbClr val="000000"/>
              </a:solidFill>
              <a:latin typeface="Sakkal Majalla" pitchFamily="2" charset="-78"/>
              <a:ea typeface="Roboto"/>
              <a:cs typeface="Sakkal Majalla" pitchFamily="2" charset="-78"/>
              <a:sym typeface="Roboto"/>
            </a:endParaRPr>
          </a:p>
        </p:txBody>
      </p:sp>
    </p:spTree>
    <p:extLst>
      <p:ext uri="{BB962C8B-B14F-4D97-AF65-F5344CB8AC3E}">
        <p14:creationId xmlns:p14="http://schemas.microsoft.com/office/powerpoint/2010/main" xmlns="" val="39569152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a:extLst>
              <a:ext uri="{FF2B5EF4-FFF2-40B4-BE49-F238E27FC236}">
                <a16:creationId xmlns:a16="http://schemas.microsoft.com/office/drawing/2014/main" xmlns="" id="{1D8B1CFD-FBB9-40AA-9E56-65BA94E28B73}"/>
              </a:ext>
            </a:extLst>
          </p:cNvPr>
          <p:cNvSpPr/>
          <p:nvPr/>
        </p:nvSpPr>
        <p:spPr>
          <a:xfrm>
            <a:off x="486640" y="235527"/>
            <a:ext cx="5581650" cy="5781818"/>
          </a:xfrm>
          <a:prstGeom prst="rect">
            <a:avLst/>
          </a:prstGeom>
          <a:gradFill flip="none" rotWithShape="1">
            <a:gsLst>
              <a:gs pos="0">
                <a:schemeClr val="bg1"/>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0" name="مستطيل 29">
            <a:extLst>
              <a:ext uri="{FF2B5EF4-FFF2-40B4-BE49-F238E27FC236}">
                <a16:creationId xmlns:a16="http://schemas.microsoft.com/office/drawing/2014/main" xmlns="" id="{089204CC-8504-494A-A916-00EFCA8BC2D5}"/>
              </a:ext>
            </a:extLst>
          </p:cNvPr>
          <p:cNvSpPr/>
          <p:nvPr/>
        </p:nvSpPr>
        <p:spPr>
          <a:xfrm>
            <a:off x="445077" y="458355"/>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14412" y="486064"/>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21631" y="486063"/>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68521" y="541482"/>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32220" y="444501"/>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en-US" sz="2800" b="1" dirty="0" smtClean="0">
                <a:effectLst>
                  <a:outerShdw blurRad="38100" dist="38100" dir="2700000" algn="tl">
                    <a:srgbClr val="000000">
                      <a:alpha val="43137"/>
                    </a:srgbClr>
                  </a:outerShdw>
                </a:effectLst>
                <a:cs typeface="+mj-cs"/>
              </a:rPr>
              <a:t>0</a:t>
            </a:r>
            <a:r>
              <a:rPr lang="ar-SA" sz="2800" b="1" dirty="0" smtClean="0">
                <a:effectLst>
                  <a:outerShdw blurRad="38100" dist="38100" dir="2700000" algn="tl">
                    <a:srgbClr val="000000">
                      <a:alpha val="43137"/>
                    </a:srgbClr>
                  </a:outerShdw>
                </a:effectLst>
                <a:cs typeface="+mj-cs"/>
              </a:rPr>
              <a:t>6</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678060" y="316939"/>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161763" y="456822"/>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858920" y="411265"/>
            <a:ext cx="511680" cy="461665"/>
          </a:xfrm>
          <a:prstGeom prst="rect">
            <a:avLst/>
          </a:prstGeom>
        </p:spPr>
        <p:txBody>
          <a:bodyPr wrap="none">
            <a:spAutoFit/>
          </a:bodyPr>
          <a:lstStyle/>
          <a:p>
            <a:pPr algn="ctr"/>
            <a:r>
              <a:rPr lang="en-US" sz="2400" b="1" dirty="0" smtClean="0">
                <a:solidFill>
                  <a:schemeClr val="bg1"/>
                </a:solidFill>
                <a:effectLst>
                  <a:outerShdw blurRad="38100" dist="38100" dir="2700000" algn="tl">
                    <a:srgbClr val="000000">
                      <a:alpha val="43137"/>
                    </a:srgbClr>
                  </a:outerShdw>
                </a:effectLst>
              </a:rPr>
              <a:t>0</a:t>
            </a:r>
            <a:r>
              <a:rPr lang="ar-SA" sz="2400" b="1" dirty="0" smtClean="0">
                <a:solidFill>
                  <a:schemeClr val="bg1"/>
                </a:solidFill>
                <a:effectLst>
                  <a:outerShdw blurRad="38100" dist="38100" dir="2700000" algn="tl">
                    <a:srgbClr val="000000">
                      <a:alpha val="43137"/>
                    </a:srgbClr>
                  </a:outerShdw>
                </a:effectLst>
              </a:rPr>
              <a:t>4</a:t>
            </a:r>
            <a:endParaRPr lang="ar-SA" sz="2400" b="1" dirty="0">
              <a:solidFill>
                <a:schemeClr val="bg1"/>
              </a:solidFill>
              <a:effectLst>
                <a:outerShdw blurRad="38100" dist="38100" dir="2700000" algn="tl">
                  <a:srgbClr val="000000">
                    <a:alpha val="43137"/>
                  </a:srgbClr>
                </a:outerShdw>
              </a:effectLst>
            </a:endParaRPr>
          </a:p>
        </p:txBody>
      </p:sp>
      <p:grpSp>
        <p:nvGrpSpPr>
          <p:cNvPr id="18"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19"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0"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22" name="Rectangle 21"/>
          <p:cNvSpPr/>
          <p:nvPr/>
        </p:nvSpPr>
        <p:spPr>
          <a:xfrm>
            <a:off x="7135090" y="442529"/>
            <a:ext cx="3782291"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rtl="1"/>
            <a:r>
              <a:rPr lang="ar-SA" sz="3200" spc="-50" dirty="0" smtClean="0">
                <a:solidFill>
                  <a:schemeClr val="tx1"/>
                </a:solidFill>
                <a:effectLst>
                  <a:outerShdw blurRad="38100" dist="38100" dir="2700000" algn="tl">
                    <a:srgbClr val="000000">
                      <a:alpha val="43137"/>
                    </a:srgbClr>
                  </a:outerShdw>
                </a:effectLst>
                <a:latin typeface="+mj-lt"/>
                <a:ea typeface="+mj-ea"/>
                <a:cs typeface="AL-Mohanad Bold" pitchFamily="2" charset="-78"/>
              </a:rPr>
              <a:t>ما  هي فكرة المشروع؟</a:t>
            </a:r>
            <a:endParaRPr lang="ar-DZ" sz="3200" spc="-50" dirty="0">
              <a:solidFill>
                <a:schemeClr val="tx1"/>
              </a:solidFill>
              <a:effectLst>
                <a:outerShdw blurRad="38100" dist="38100" dir="2700000" algn="tl">
                  <a:srgbClr val="000000">
                    <a:alpha val="43137"/>
                  </a:srgbClr>
                </a:outerShdw>
              </a:effectLst>
              <a:latin typeface="+mj-lt"/>
              <a:ea typeface="+mj-ea"/>
              <a:cs typeface="AL-Mohanad Bold" pitchFamily="2" charset="-78"/>
            </a:endParaRPr>
          </a:p>
        </p:txBody>
      </p:sp>
      <p:pic>
        <p:nvPicPr>
          <p:cNvPr id="23" name="Picture 2"/>
          <p:cNvPicPr>
            <a:picLocks noChangeAspect="1" noChangeArrowheads="1"/>
          </p:cNvPicPr>
          <p:nvPr/>
        </p:nvPicPr>
        <p:blipFill>
          <a:blip r:embed="rId2" cstate="print"/>
          <a:srcRect/>
          <a:stretch>
            <a:fillRect/>
          </a:stretch>
        </p:blipFill>
        <p:spPr bwMode="auto">
          <a:xfrm>
            <a:off x="2621973" y="1001470"/>
            <a:ext cx="7487618" cy="5116368"/>
          </a:xfrm>
          <a:prstGeom prst="rect">
            <a:avLst/>
          </a:prstGeom>
          <a:noFill/>
          <a:ln w="9525">
            <a:noFill/>
            <a:miter lim="800000"/>
            <a:headEnd/>
            <a:tailEnd/>
          </a:ln>
        </p:spPr>
      </p:pic>
    </p:spTree>
    <p:extLst>
      <p:ext uri="{BB962C8B-B14F-4D97-AF65-F5344CB8AC3E}">
        <p14:creationId xmlns:p14="http://schemas.microsoft.com/office/powerpoint/2010/main" xmlns="" val="39569152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29">
            <a:extLst>
              <a:ext uri="{FF2B5EF4-FFF2-40B4-BE49-F238E27FC236}">
                <a16:creationId xmlns:a16="http://schemas.microsoft.com/office/drawing/2014/main" xmlns="" id="{089204CC-8504-494A-A916-00EFCA8BC2D5}"/>
              </a:ext>
            </a:extLst>
          </p:cNvPr>
          <p:cNvSpPr/>
          <p:nvPr/>
        </p:nvSpPr>
        <p:spPr>
          <a:xfrm>
            <a:off x="445077" y="458355"/>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314412" y="486064"/>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21631" y="486063"/>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68521" y="541482"/>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32220" y="444501"/>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en-US" sz="2800" b="1" dirty="0" smtClean="0">
                <a:effectLst>
                  <a:outerShdw blurRad="38100" dist="38100" dir="2700000" algn="tl">
                    <a:srgbClr val="000000">
                      <a:alpha val="43137"/>
                    </a:srgbClr>
                  </a:outerShdw>
                </a:effectLst>
                <a:cs typeface="+mj-cs"/>
              </a:rPr>
              <a:t>0</a:t>
            </a:r>
            <a:r>
              <a:rPr lang="ar-SA" sz="2800" b="1" dirty="0" smtClean="0">
                <a:effectLst>
                  <a:outerShdw blurRad="38100" dist="38100" dir="2700000" algn="tl">
                    <a:srgbClr val="000000">
                      <a:alpha val="43137"/>
                    </a:srgbClr>
                  </a:outerShdw>
                </a:effectLst>
                <a:cs typeface="+mj-cs"/>
              </a:rPr>
              <a:t>7</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678060" y="316939"/>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161763" y="456822"/>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858920" y="411265"/>
            <a:ext cx="511680" cy="461665"/>
          </a:xfrm>
          <a:prstGeom prst="rect">
            <a:avLst/>
          </a:prstGeom>
        </p:spPr>
        <p:txBody>
          <a:bodyPr wrap="none">
            <a:spAutoFit/>
          </a:bodyPr>
          <a:lstStyle/>
          <a:p>
            <a:pPr algn="ctr"/>
            <a:r>
              <a:rPr lang="en-US" sz="2400" b="1" dirty="0" smtClean="0">
                <a:solidFill>
                  <a:schemeClr val="bg1"/>
                </a:solidFill>
                <a:effectLst>
                  <a:outerShdw blurRad="38100" dist="38100" dir="2700000" algn="tl">
                    <a:srgbClr val="000000">
                      <a:alpha val="43137"/>
                    </a:srgbClr>
                  </a:outerShdw>
                </a:effectLst>
              </a:rPr>
              <a:t>0</a:t>
            </a:r>
            <a:r>
              <a:rPr lang="ar-SA" sz="2400" b="1" dirty="0" smtClean="0">
                <a:solidFill>
                  <a:schemeClr val="bg1"/>
                </a:solidFill>
                <a:effectLst>
                  <a:outerShdw blurRad="38100" dist="38100" dir="2700000" algn="tl">
                    <a:srgbClr val="000000">
                      <a:alpha val="43137"/>
                    </a:srgbClr>
                  </a:outerShdw>
                </a:effectLst>
              </a:rPr>
              <a:t>5</a:t>
            </a:r>
            <a:endParaRPr lang="ar-SA" sz="2400" b="1" dirty="0">
              <a:solidFill>
                <a:schemeClr val="bg1"/>
              </a:solidFill>
              <a:effectLst>
                <a:outerShdw blurRad="38100" dist="38100" dir="2700000" algn="tl">
                  <a:srgbClr val="000000">
                    <a:alpha val="43137"/>
                  </a:srgbClr>
                </a:outerShdw>
              </a:effectLst>
            </a:endParaRPr>
          </a:p>
        </p:txBody>
      </p:sp>
      <p:grpSp>
        <p:nvGrpSpPr>
          <p:cNvPr id="16"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17"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19"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22" name="Rectangle 21"/>
          <p:cNvSpPr/>
          <p:nvPr/>
        </p:nvSpPr>
        <p:spPr>
          <a:xfrm>
            <a:off x="7135090" y="442529"/>
            <a:ext cx="3782291"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rtl="1"/>
            <a:r>
              <a:rPr lang="ar-SA" sz="3200" spc="-50" dirty="0" smtClean="0">
                <a:solidFill>
                  <a:schemeClr val="tx1"/>
                </a:solidFill>
                <a:effectLst>
                  <a:outerShdw blurRad="38100" dist="38100" dir="2700000" algn="tl">
                    <a:srgbClr val="000000">
                      <a:alpha val="43137"/>
                    </a:srgbClr>
                  </a:outerShdw>
                </a:effectLst>
                <a:latin typeface="+mj-lt"/>
                <a:ea typeface="+mj-ea"/>
                <a:cs typeface="AL-Mohanad Bold" pitchFamily="2" charset="-78"/>
              </a:rPr>
              <a:t>العناصر المهمة في فكرة المشروع</a:t>
            </a:r>
            <a:endParaRPr lang="ar-DZ" sz="3200" spc="-50" dirty="0">
              <a:solidFill>
                <a:schemeClr val="tx1"/>
              </a:solidFill>
              <a:effectLst>
                <a:outerShdw blurRad="38100" dist="38100" dir="2700000" algn="tl">
                  <a:srgbClr val="000000">
                    <a:alpha val="43137"/>
                  </a:srgbClr>
                </a:outerShdw>
              </a:effectLst>
              <a:latin typeface="+mj-lt"/>
              <a:ea typeface="+mj-ea"/>
              <a:cs typeface="AL-Mohanad Bold" pitchFamily="2" charset="-78"/>
            </a:endParaRPr>
          </a:p>
        </p:txBody>
      </p:sp>
      <p:sp>
        <p:nvSpPr>
          <p:cNvPr id="21" name="ZoneTexte 20"/>
          <p:cNvSpPr txBox="1"/>
          <p:nvPr/>
        </p:nvSpPr>
        <p:spPr>
          <a:xfrm>
            <a:off x="3054222" y="973760"/>
            <a:ext cx="7766177" cy="834074"/>
          </a:xfrm>
          <a:prstGeom prst="rect">
            <a:avLst/>
          </a:prstGeom>
          <a:noFill/>
        </p:spPr>
        <p:txBody>
          <a:bodyPr wrap="square" lIns="64008" tIns="32004" rIns="64008" bIns="32004" rtlCol="0">
            <a:spAutoFit/>
          </a:bodyPr>
          <a:lstStyle/>
          <a:p>
            <a:pPr algn="just" rtl="1"/>
            <a:r>
              <a:rPr lang="ar-SA" sz="2500" b="1" dirty="0" smtClean="0">
                <a:latin typeface="Traditional Arabic" pitchFamily="18" charset="-78"/>
                <a:cs typeface="Traditional Arabic" pitchFamily="18" charset="-78"/>
              </a:rPr>
              <a:t>المشروع الناجح هو الذي يلبي احتياجات زبائنه، ويستجيب لتطلعات </a:t>
            </a:r>
            <a:r>
              <a:rPr lang="ar-SA" sz="2500" b="1" dirty="0" smtClean="0">
                <a:latin typeface="Traditional Arabic" pitchFamily="18" charset="-78"/>
                <a:cs typeface="Traditional Arabic" pitchFamily="18" charset="-78"/>
              </a:rPr>
              <a:t>أصحاب </a:t>
            </a:r>
            <a:r>
              <a:rPr lang="ar-SA" sz="2500" b="1" dirty="0" smtClean="0">
                <a:latin typeface="Traditional Arabic" pitchFamily="18" charset="-78"/>
                <a:cs typeface="Traditional Arabic" pitchFamily="18" charset="-78"/>
              </a:rPr>
              <a:t>المشروع في نفس </a:t>
            </a:r>
            <a:r>
              <a:rPr lang="ar-SA" sz="2500" b="1" dirty="0" err="1" smtClean="0">
                <a:latin typeface="Traditional Arabic" pitchFamily="18" charset="-78"/>
                <a:cs typeface="Traditional Arabic" pitchFamily="18" charset="-78"/>
              </a:rPr>
              <a:t>الوقت.</a:t>
            </a:r>
            <a:r>
              <a:rPr lang="ar-SA" sz="2500" b="1" dirty="0" smtClean="0">
                <a:latin typeface="Traditional Arabic" pitchFamily="18" charset="-78"/>
                <a:cs typeface="Traditional Arabic" pitchFamily="18" charset="-78"/>
              </a:rPr>
              <a:t> يلزمك أن تكون قادرا على الإجابة على الأسئلة الأساسيَّة الأربعة التالية:</a:t>
            </a:r>
            <a:endParaRPr lang="fr-FR" sz="2500" b="1" dirty="0" smtClean="0">
              <a:latin typeface="Traditional Arabic" pitchFamily="18" charset="-78"/>
              <a:cs typeface="Traditional Arabic" pitchFamily="18" charset="-78"/>
            </a:endParaRPr>
          </a:p>
        </p:txBody>
      </p:sp>
      <p:grpSp>
        <p:nvGrpSpPr>
          <p:cNvPr id="24" name="Groupe 23"/>
          <p:cNvGrpSpPr/>
          <p:nvPr/>
        </p:nvGrpSpPr>
        <p:grpSpPr>
          <a:xfrm>
            <a:off x="2066587" y="1749591"/>
            <a:ext cx="7142265" cy="4775900"/>
            <a:chOff x="1152187" y="2082100"/>
            <a:chExt cx="7142265" cy="4775900"/>
          </a:xfrm>
        </p:grpSpPr>
        <p:sp>
          <p:nvSpPr>
            <p:cNvPr id="25" name="Text 17"/>
            <p:cNvSpPr/>
            <p:nvPr/>
          </p:nvSpPr>
          <p:spPr>
            <a:xfrm>
              <a:off x="2906167" y="5201841"/>
              <a:ext cx="95250" cy="317996"/>
            </a:xfrm>
            <a:prstGeom prst="rect">
              <a:avLst/>
            </a:prstGeom>
            <a:noFill/>
            <a:ln/>
          </p:spPr>
          <p:txBody>
            <a:bodyPr wrap="none" lIns="64008" tIns="32004" rIns="64008" bIns="32004" rtlCol="0" anchor="t"/>
            <a:lstStyle/>
            <a:p>
              <a:pPr algn="ctr">
                <a:lnSpc>
                  <a:spcPts val="2104"/>
                </a:lnSpc>
              </a:pPr>
              <a:endParaRPr lang="en-US" sz="1700" dirty="0"/>
            </a:p>
          </p:txBody>
        </p:sp>
        <p:sp>
          <p:nvSpPr>
            <p:cNvPr id="26" name="Pensées 25"/>
            <p:cNvSpPr/>
            <p:nvPr/>
          </p:nvSpPr>
          <p:spPr>
            <a:xfrm>
              <a:off x="4448934" y="2082100"/>
              <a:ext cx="2501960" cy="2342674"/>
            </a:xfrm>
            <a:prstGeom prst="cloud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64008" tIns="32004" rIns="64008" bIns="32004" rtlCol="0" anchor="ctr"/>
            <a:lstStyle/>
            <a:p>
              <a:pPr algn="ctr"/>
              <a:r>
                <a:rPr lang="ar-SA" sz="2000" b="1" dirty="0" smtClean="0">
                  <a:latin typeface="Traditional Arabic" pitchFamily="18" charset="-78"/>
                  <a:cs typeface="Traditional Arabic" pitchFamily="18" charset="-78"/>
                </a:rPr>
                <a:t>من هم الزبائن الذين يستهدفهم المشروع لبيع منتجاته وخدماته؟</a:t>
              </a:r>
              <a:endParaRPr lang="fr-FR" sz="2000" b="1" dirty="0">
                <a:latin typeface="Traditional Arabic" pitchFamily="18" charset="-78"/>
                <a:cs typeface="Traditional Arabic" pitchFamily="18" charset="-78"/>
              </a:endParaRPr>
            </a:p>
          </p:txBody>
        </p:sp>
        <p:sp>
          <p:nvSpPr>
            <p:cNvPr id="27" name="Pensées 26"/>
            <p:cNvSpPr/>
            <p:nvPr/>
          </p:nvSpPr>
          <p:spPr>
            <a:xfrm>
              <a:off x="1946974" y="2336599"/>
              <a:ext cx="2501960" cy="2342674"/>
            </a:xfrm>
            <a:prstGeom prst="cloudCallout">
              <a:avLst>
                <a:gd name="adj1" fmla="val 31046"/>
                <a:gd name="adj2" fmla="val 5698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64008" tIns="32004" rIns="64008" bIns="32004" rtlCol="0" anchor="ctr"/>
            <a:lstStyle/>
            <a:p>
              <a:pPr algn="ctr" rtl="1"/>
              <a:r>
                <a:rPr lang="ar-SA" sz="2000" b="1" dirty="0" smtClean="0">
                  <a:latin typeface="Traditional Arabic" pitchFamily="18" charset="-78"/>
                  <a:cs typeface="Traditional Arabic" pitchFamily="18" charset="-78"/>
                </a:rPr>
                <a:t>كيف سأتمكن من وضع المنتجات في متناول </a:t>
              </a:r>
              <a:r>
                <a:rPr lang="ar-SA" sz="2000" b="1" dirty="0" err="1" smtClean="0">
                  <a:latin typeface="Traditional Arabic" pitchFamily="18" charset="-78"/>
                  <a:cs typeface="Traditional Arabic" pitchFamily="18" charset="-78"/>
                </a:rPr>
                <a:t>الزبائن ؟</a:t>
              </a:r>
              <a:r>
                <a:rPr lang="ar-SA" sz="2000" b="1" dirty="0" smtClean="0">
                  <a:latin typeface="Traditional Arabic" pitchFamily="18" charset="-78"/>
                  <a:cs typeface="Traditional Arabic" pitchFamily="18" charset="-78"/>
                </a:rPr>
                <a:t> </a:t>
              </a:r>
              <a:endParaRPr lang="fr-FR" sz="2000" b="1" dirty="0">
                <a:latin typeface="Traditional Arabic" pitchFamily="18" charset="-78"/>
                <a:cs typeface="Traditional Arabic" pitchFamily="18" charset="-78"/>
              </a:endParaRPr>
            </a:p>
          </p:txBody>
        </p:sp>
        <p:sp>
          <p:nvSpPr>
            <p:cNvPr id="28" name="Pensées 27"/>
            <p:cNvSpPr/>
            <p:nvPr/>
          </p:nvSpPr>
          <p:spPr>
            <a:xfrm>
              <a:off x="5792492" y="4030504"/>
              <a:ext cx="2501960" cy="2342674"/>
            </a:xfrm>
            <a:prstGeom prst="cloudCallout">
              <a:avLst>
                <a:gd name="adj1" fmla="val -65356"/>
                <a:gd name="adj2" fmla="val 1674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64008" tIns="32004" rIns="64008" bIns="32004" rtlCol="0" anchor="ctr"/>
            <a:lstStyle/>
            <a:p>
              <a:pPr algn="ctr" rtl="1"/>
              <a:r>
                <a:rPr lang="ar-SA" sz="2000" b="1" dirty="0" smtClean="0">
                  <a:latin typeface="Traditional Arabic" pitchFamily="18" charset="-78"/>
                  <a:cs typeface="Traditional Arabic" pitchFamily="18" charset="-78"/>
                </a:rPr>
                <a:t>ما هي المنتجات أو الخَدمات التي يجب على المشروع بيعها؟</a:t>
              </a:r>
              <a:endParaRPr lang="fr-FR" sz="2000" b="1" dirty="0">
                <a:latin typeface="Traditional Arabic" pitchFamily="18" charset="-78"/>
                <a:cs typeface="Traditional Arabic" pitchFamily="18" charset="-78"/>
              </a:endParaRPr>
            </a:p>
          </p:txBody>
        </p:sp>
        <p:sp>
          <p:nvSpPr>
            <p:cNvPr id="29" name="Pensées 28"/>
            <p:cNvSpPr/>
            <p:nvPr/>
          </p:nvSpPr>
          <p:spPr>
            <a:xfrm>
              <a:off x="1152187" y="4515326"/>
              <a:ext cx="2501960" cy="2342674"/>
            </a:xfrm>
            <a:prstGeom prst="cloudCallout">
              <a:avLst>
                <a:gd name="adj1" fmla="val 67438"/>
                <a:gd name="adj2" fmla="val -9169"/>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64008" tIns="32004" rIns="64008" bIns="32004" rtlCol="0" anchor="ctr"/>
            <a:lstStyle/>
            <a:p>
              <a:pPr algn="ctr" rtl="1"/>
              <a:r>
                <a:rPr lang="ar-SA" sz="2000" b="1" dirty="0" smtClean="0">
                  <a:latin typeface="Traditional Arabic" pitchFamily="18" charset="-78"/>
                  <a:cs typeface="Traditional Arabic" pitchFamily="18" charset="-78"/>
                </a:rPr>
                <a:t>ما احتياجات َّ الزبائن التي يجب على المشروع </a:t>
              </a:r>
              <a:r>
                <a:rPr lang="ar-SA" sz="2000" b="1" dirty="0" err="1" smtClean="0">
                  <a:latin typeface="Traditional Arabic" pitchFamily="18" charset="-78"/>
                  <a:cs typeface="Traditional Arabic" pitchFamily="18" charset="-78"/>
                </a:rPr>
                <a:t>تلبيتها ؟</a:t>
              </a:r>
              <a:r>
                <a:rPr lang="ar-SA" sz="2000" b="1" dirty="0" smtClean="0">
                  <a:latin typeface="Traditional Arabic" pitchFamily="18" charset="-78"/>
                  <a:cs typeface="Traditional Arabic" pitchFamily="18" charset="-78"/>
                </a:rPr>
                <a:t> </a:t>
              </a:r>
              <a:endParaRPr lang="fr-FR" sz="2000" b="1" dirty="0">
                <a:latin typeface="Traditional Arabic" pitchFamily="18" charset="-78"/>
                <a:cs typeface="Traditional Arabic" pitchFamily="18" charset="-78"/>
              </a:endParaRPr>
            </a:p>
          </p:txBody>
        </p:sp>
      </p:grpSp>
      <p:pic>
        <p:nvPicPr>
          <p:cNvPr id="32" name="Picture 2" descr="من ناحية رسم صبي الكرتون علامة استفهام مجانية التوضيح, الصبي المرسومة,  مشوش, مشكلة التفكير PNG وملف PSD للتحميل مجانا"/>
          <p:cNvPicPr>
            <a:picLocks noChangeAspect="1" noChangeArrowheads="1"/>
          </p:cNvPicPr>
          <p:nvPr/>
        </p:nvPicPr>
        <p:blipFill>
          <a:blip r:embed="rId2" cstate="print">
            <a:clrChange>
              <a:clrFrom>
                <a:srgbClr val="F5F5F5"/>
              </a:clrFrom>
              <a:clrTo>
                <a:srgbClr val="F5F5F5">
                  <a:alpha val="0"/>
                </a:srgbClr>
              </a:clrTo>
            </a:clrChange>
          </a:blip>
          <a:srcRect/>
          <a:stretch>
            <a:fillRect/>
          </a:stretch>
        </p:blipFill>
        <p:spPr bwMode="auto">
          <a:xfrm>
            <a:off x="4346875" y="4117146"/>
            <a:ext cx="2138345" cy="3200869"/>
          </a:xfrm>
          <a:prstGeom prst="rect">
            <a:avLst/>
          </a:prstGeom>
          <a:noFill/>
        </p:spPr>
      </p:pic>
    </p:spTree>
    <p:extLst>
      <p:ext uri="{BB962C8B-B14F-4D97-AF65-F5344CB8AC3E}">
        <p14:creationId xmlns:p14="http://schemas.microsoft.com/office/powerpoint/2010/main" xmlns="" val="39569152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7">
            <a:extLst>
              <a:ext uri="{FF2B5EF4-FFF2-40B4-BE49-F238E27FC236}">
                <a16:creationId xmlns:a16="http://schemas.microsoft.com/office/drawing/2014/main" xmlns="" id="{9627EF75-7463-48B3-AFC3-61A677C72238}"/>
              </a:ext>
            </a:extLst>
          </p:cNvPr>
          <p:cNvSpPr/>
          <p:nvPr/>
        </p:nvSpPr>
        <p:spPr>
          <a:xfrm>
            <a:off x="6068290" y="235527"/>
            <a:ext cx="5581650" cy="5781818"/>
          </a:xfrm>
          <a:prstGeom prst="rect">
            <a:avLst/>
          </a:prstGeom>
          <a:gradFill flip="none" rotWithShape="1">
            <a:gsLst>
              <a:gs pos="0">
                <a:schemeClr val="bg1"/>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0" name="مستطيل 29">
            <a:extLst>
              <a:ext uri="{FF2B5EF4-FFF2-40B4-BE49-F238E27FC236}">
                <a16:creationId xmlns:a16="http://schemas.microsoft.com/office/drawing/2014/main" xmlns="" id="{089204CC-8504-494A-A916-00EFCA8BC2D5}"/>
              </a:ext>
            </a:extLst>
          </p:cNvPr>
          <p:cNvSpPr/>
          <p:nvPr/>
        </p:nvSpPr>
        <p:spPr>
          <a:xfrm>
            <a:off x="445077" y="458355"/>
            <a:ext cx="4813691"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xmlns="" id="{D38BB0E5-C43B-44A9-85FC-23FB39960022}"/>
              </a:ext>
            </a:extLst>
          </p:cNvPr>
          <p:cNvSpPr/>
          <p:nvPr/>
        </p:nvSpPr>
        <p:spPr>
          <a:xfrm>
            <a:off x="5258993" y="458355"/>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7" name="مستطيل 156">
            <a:extLst>
              <a:ext uri="{FF2B5EF4-FFF2-40B4-BE49-F238E27FC236}">
                <a16:creationId xmlns:a16="http://schemas.microsoft.com/office/drawing/2014/main" xmlns="" id="{FE21F832-5653-4B9E-BB22-BD405F661E3E}"/>
              </a:ext>
            </a:extLst>
          </p:cNvPr>
          <p:cNvSpPr/>
          <p:nvPr/>
        </p:nvSpPr>
        <p:spPr>
          <a:xfrm>
            <a:off x="6121631" y="486063"/>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8" name="مستطيل 157">
            <a:extLst>
              <a:ext uri="{FF2B5EF4-FFF2-40B4-BE49-F238E27FC236}">
                <a16:creationId xmlns:a16="http://schemas.microsoft.com/office/drawing/2014/main" xmlns="" id="{45C4B167-983B-446D-AA57-E975B4362994}"/>
              </a:ext>
            </a:extLst>
          </p:cNvPr>
          <p:cNvSpPr/>
          <p:nvPr/>
        </p:nvSpPr>
        <p:spPr>
          <a:xfrm>
            <a:off x="11068521" y="541482"/>
            <a:ext cx="622759"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7" name="مستطيل 286">
            <a:extLst>
              <a:ext uri="{FF2B5EF4-FFF2-40B4-BE49-F238E27FC236}">
                <a16:creationId xmlns:a16="http://schemas.microsoft.com/office/drawing/2014/main" xmlns="" id="{1201F972-4E30-4118-BDC7-71D62C0240E1}"/>
              </a:ext>
            </a:extLst>
          </p:cNvPr>
          <p:cNvSpPr/>
          <p:nvPr/>
        </p:nvSpPr>
        <p:spPr>
          <a:xfrm>
            <a:off x="1332220" y="444501"/>
            <a:ext cx="767734"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6" name="دمعة 165">
            <a:extLst>
              <a:ext uri="{FF2B5EF4-FFF2-40B4-BE49-F238E27FC236}">
                <a16:creationId xmlns:a16="http://schemas.microsoft.com/office/drawing/2014/main" xmlns="" id="{F8C1C431-796B-49C4-BE4A-91A0FA210558}"/>
              </a:ext>
            </a:extLst>
          </p:cNvPr>
          <p:cNvSpPr/>
          <p:nvPr/>
        </p:nvSpPr>
        <p:spPr>
          <a:xfrm flipH="1">
            <a:off x="11177317" y="5862791"/>
            <a:ext cx="771218" cy="771218"/>
          </a:xfrm>
          <a:prstGeom prst="teardrop">
            <a:avLst>
              <a:gd name="adj" fmla="val 9259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en-US" sz="2800" b="1" dirty="0" smtClean="0">
                <a:effectLst>
                  <a:outerShdw blurRad="38100" dist="38100" dir="2700000" algn="tl">
                    <a:srgbClr val="000000">
                      <a:alpha val="43137"/>
                    </a:srgbClr>
                  </a:outerShdw>
                </a:effectLst>
                <a:cs typeface="+mj-cs"/>
              </a:rPr>
              <a:t>0</a:t>
            </a:r>
            <a:r>
              <a:rPr lang="ar-SA" sz="2800" b="1" dirty="0" smtClean="0">
                <a:effectLst>
                  <a:outerShdw blurRad="38100" dist="38100" dir="2700000" algn="tl">
                    <a:srgbClr val="000000">
                      <a:alpha val="43137"/>
                    </a:srgbClr>
                  </a:outerShdw>
                </a:effectLst>
                <a:cs typeface="+mj-cs"/>
              </a:rPr>
              <a:t>8</a:t>
            </a:r>
            <a:endParaRPr lang="ar-SA" sz="2800" b="1" dirty="0">
              <a:effectLst>
                <a:outerShdw blurRad="38100" dist="38100" dir="2700000" algn="tl">
                  <a:srgbClr val="000000">
                    <a:alpha val="43137"/>
                  </a:srgbClr>
                </a:outerShdw>
              </a:effectLst>
              <a:cs typeface="+mj-cs"/>
            </a:endParaRPr>
          </a:p>
        </p:txBody>
      </p:sp>
      <p:sp>
        <p:nvSpPr>
          <p:cNvPr id="170" name="دائرة: مجوفة 169">
            <a:extLst>
              <a:ext uri="{FF2B5EF4-FFF2-40B4-BE49-F238E27FC236}">
                <a16:creationId xmlns:a16="http://schemas.microsoft.com/office/drawing/2014/main" xmlns="" id="{A0230EA8-A911-42BB-9296-FB6CD0F8C084}"/>
              </a:ext>
            </a:extLst>
          </p:cNvPr>
          <p:cNvSpPr/>
          <p:nvPr/>
        </p:nvSpPr>
        <p:spPr>
          <a:xfrm>
            <a:off x="678060" y="316939"/>
            <a:ext cx="771218" cy="771218"/>
          </a:xfrm>
          <a:prstGeom prst="donut">
            <a:avLst>
              <a:gd name="adj" fmla="val 14697"/>
            </a:avLst>
          </a:prstGeom>
          <a:ln>
            <a:noFill/>
          </a:ln>
          <a:effectLst>
            <a:outerShdw blurRad="76200" dist="12700" dir="2700000" sy="-23000" kx="-800400" algn="bl" rotWithShape="0">
              <a:prstClr val="black">
                <a:alpha val="20000"/>
              </a:prstClr>
            </a:outerShdw>
          </a:effectLst>
          <a:scene3d>
            <a:camera prst="perspectiveRight"/>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1" anchor="ctr"/>
          <a:lstStyle/>
          <a:p>
            <a:pPr algn="ctr"/>
            <a:endParaRPr lang="ar-SA" sz="2800" b="1" dirty="0">
              <a:effectLst>
                <a:outerShdw blurRad="38100" dist="38100" dir="2700000" algn="tl">
                  <a:srgbClr val="000000">
                    <a:alpha val="43137"/>
                  </a:srgbClr>
                </a:outerShdw>
              </a:effectLst>
              <a:cs typeface="+mj-cs"/>
            </a:endParaRPr>
          </a:p>
        </p:txBody>
      </p:sp>
      <p:sp>
        <p:nvSpPr>
          <p:cNvPr id="171" name="مستطيل 170">
            <a:extLst>
              <a:ext uri="{FF2B5EF4-FFF2-40B4-BE49-F238E27FC236}">
                <a16:creationId xmlns:a16="http://schemas.microsoft.com/office/drawing/2014/main" xmlns="" id="{7B26D0F2-381C-43F8-84F4-2E474ED53F22}"/>
              </a:ext>
            </a:extLst>
          </p:cNvPr>
          <p:cNvSpPr/>
          <p:nvPr/>
        </p:nvSpPr>
        <p:spPr>
          <a:xfrm>
            <a:off x="1161763" y="456822"/>
            <a:ext cx="2089150" cy="443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12">
            <a:extLst>
              <a:ext uri="{FF2B5EF4-FFF2-40B4-BE49-F238E27FC236}">
                <a16:creationId xmlns:a16="http://schemas.microsoft.com/office/drawing/2014/main" xmlns="" id="{4260B2D4-E383-48D4-8FA6-512C05AA39EF}"/>
              </a:ext>
            </a:extLst>
          </p:cNvPr>
          <p:cNvSpPr/>
          <p:nvPr/>
        </p:nvSpPr>
        <p:spPr>
          <a:xfrm>
            <a:off x="858920" y="411265"/>
            <a:ext cx="511680" cy="461665"/>
          </a:xfrm>
          <a:prstGeom prst="rect">
            <a:avLst/>
          </a:prstGeom>
        </p:spPr>
        <p:txBody>
          <a:bodyPr wrap="none">
            <a:spAutoFit/>
          </a:bodyPr>
          <a:lstStyle/>
          <a:p>
            <a:pPr algn="ctr"/>
            <a:r>
              <a:rPr lang="en-US" sz="2400" b="1" dirty="0" smtClean="0">
                <a:solidFill>
                  <a:schemeClr val="bg1"/>
                </a:solidFill>
                <a:effectLst>
                  <a:outerShdw blurRad="38100" dist="38100" dir="2700000" algn="tl">
                    <a:srgbClr val="000000">
                      <a:alpha val="43137"/>
                    </a:srgbClr>
                  </a:outerShdw>
                </a:effectLst>
              </a:rPr>
              <a:t>0</a:t>
            </a:r>
            <a:r>
              <a:rPr lang="ar-SA" sz="2400" b="1" dirty="0" smtClean="0">
                <a:solidFill>
                  <a:schemeClr val="bg1"/>
                </a:solidFill>
                <a:effectLst>
                  <a:outerShdw blurRad="38100" dist="38100" dir="2700000" algn="tl">
                    <a:srgbClr val="000000">
                      <a:alpha val="43137"/>
                    </a:srgbClr>
                  </a:outerShdw>
                </a:effectLst>
              </a:rPr>
              <a:t>6</a:t>
            </a:r>
            <a:endParaRPr lang="ar-SA" sz="2400" b="1" dirty="0">
              <a:solidFill>
                <a:schemeClr val="bg1"/>
              </a:solidFill>
              <a:effectLst>
                <a:outerShdw blurRad="38100" dist="38100" dir="2700000" algn="tl">
                  <a:srgbClr val="000000">
                    <a:alpha val="43137"/>
                  </a:srgbClr>
                </a:outerShdw>
              </a:effectLst>
            </a:endParaRPr>
          </a:p>
        </p:txBody>
      </p:sp>
      <p:grpSp>
        <p:nvGrpSpPr>
          <p:cNvPr id="20" name="مجموعة 4">
            <a:extLst>
              <a:ext uri="{FF2B5EF4-FFF2-40B4-BE49-F238E27FC236}">
                <a16:creationId xmlns:a16="http://schemas.microsoft.com/office/drawing/2014/main" xmlns="" id="{41B1E75E-2CEE-40FD-AB4A-18BDE3A937B2}"/>
              </a:ext>
            </a:extLst>
          </p:cNvPr>
          <p:cNvGrpSpPr/>
          <p:nvPr/>
        </p:nvGrpSpPr>
        <p:grpSpPr>
          <a:xfrm>
            <a:off x="9102436" y="6114419"/>
            <a:ext cx="2032320" cy="324381"/>
            <a:chOff x="9102436" y="6114419"/>
            <a:chExt cx="2032320" cy="324381"/>
          </a:xfrm>
        </p:grpSpPr>
        <p:sp>
          <p:nvSpPr>
            <p:cNvPr id="22" name="Rectangle 3">
              <a:extLst>
                <a:ext uri="{FF2B5EF4-FFF2-40B4-BE49-F238E27FC236}">
                  <a16:creationId xmlns:a16="http://schemas.microsoft.com/office/drawing/2014/main" xmlns="" id="{BDBC6950-E0E7-4759-86AD-BC8C5DA693A1}"/>
                </a:ext>
              </a:extLst>
            </p:cNvPr>
            <p:cNvSpPr>
              <a:spLocks noChangeArrowheads="1"/>
            </p:cNvSpPr>
            <p:nvPr/>
          </p:nvSpPr>
          <p:spPr bwMode="auto">
            <a:xfrm>
              <a:off x="9102436" y="6131023"/>
              <a:ext cx="1952230" cy="30777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ar-SA" altLang="en-US" sz="1400" dirty="0" smtClean="0">
                  <a:solidFill>
                    <a:schemeClr val="tx2">
                      <a:lumMod val="75000"/>
                    </a:schemeClr>
                  </a:solidFill>
                  <a:latin typeface="ae_Cortoba" panose="02060603050605020204" pitchFamily="18" charset="-78"/>
                  <a:cs typeface="Al-Kharashi 3" pitchFamily="2" charset="-78"/>
                </a:rPr>
                <a:t>2 ليسانس علوم التسيير </a:t>
              </a:r>
              <a:r>
                <a:rPr lang="ar-SA" altLang="en-US" sz="1400" dirty="0" err="1" smtClean="0">
                  <a:solidFill>
                    <a:schemeClr val="tx2">
                      <a:lumMod val="75000"/>
                    </a:schemeClr>
                  </a:solidFill>
                  <a:latin typeface="ae_Cortoba" panose="02060603050605020204" pitchFamily="18" charset="-78"/>
                  <a:cs typeface="Al-Kharashi 3" pitchFamily="2" charset="-78"/>
                </a:rPr>
                <a:t>2023 </a:t>
              </a:r>
              <a:r>
                <a:rPr lang="ar-SA" altLang="en-US" sz="1400" dirty="0" smtClean="0">
                  <a:solidFill>
                    <a:schemeClr val="tx2">
                      <a:lumMod val="75000"/>
                    </a:schemeClr>
                  </a:solidFill>
                  <a:latin typeface="ae_Cortoba" panose="02060603050605020204" pitchFamily="18" charset="-78"/>
                  <a:cs typeface="Al-Kharashi 3" pitchFamily="2" charset="-78"/>
                </a:rPr>
                <a:t>/2024</a:t>
              </a:r>
              <a:endParaRPr lang="ar-SA" altLang="en-US" sz="1400" b="1" dirty="0">
                <a:solidFill>
                  <a:schemeClr val="tx2">
                    <a:lumMod val="75000"/>
                  </a:schemeClr>
                </a:solidFill>
                <a:latin typeface="ae_Cortoba" panose="02060603050605020204" pitchFamily="18" charset="-78"/>
                <a:cs typeface="Al-Kharashi 3" pitchFamily="2" charset="-78"/>
              </a:endParaRPr>
            </a:p>
          </p:txBody>
        </p:sp>
        <p:sp>
          <p:nvSpPr>
            <p:cNvPr id="23" name="Rectangle 3">
              <a:extLst>
                <a:ext uri="{FF2B5EF4-FFF2-40B4-BE49-F238E27FC236}">
                  <a16:creationId xmlns:a16="http://schemas.microsoft.com/office/drawing/2014/main" xmlns="" id="{65B5A8FF-E0F6-42A7-BA16-EF25BF8A2B99}"/>
                </a:ext>
              </a:extLst>
            </p:cNvPr>
            <p:cNvSpPr>
              <a:spLocks noChangeArrowheads="1"/>
            </p:cNvSpPr>
            <p:nvPr/>
          </p:nvSpPr>
          <p:spPr bwMode="auto">
            <a:xfrm>
              <a:off x="10621246" y="6114419"/>
              <a:ext cx="513510" cy="27699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endParaRPr lang="ar-SA" altLang="en-US" sz="1200" b="1" dirty="0">
                <a:solidFill>
                  <a:schemeClr val="bg1">
                    <a:lumMod val="65000"/>
                  </a:schemeClr>
                </a:solidFill>
                <a:cs typeface="AL-Mohanad Bold" pitchFamily="2" charset="-78"/>
              </a:endParaRPr>
            </a:p>
          </p:txBody>
        </p:sp>
      </p:grpSp>
      <p:sp>
        <p:nvSpPr>
          <p:cNvPr id="25" name="Rectangle 24"/>
          <p:cNvSpPr/>
          <p:nvPr/>
        </p:nvSpPr>
        <p:spPr>
          <a:xfrm>
            <a:off x="7135090" y="442529"/>
            <a:ext cx="3782291"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rtl="1"/>
            <a:r>
              <a:rPr lang="ar-SA" sz="3200" spc="-50" dirty="0" smtClean="0">
                <a:solidFill>
                  <a:schemeClr val="tx1"/>
                </a:solidFill>
                <a:effectLst>
                  <a:outerShdw blurRad="38100" dist="38100" dir="2700000" algn="tl">
                    <a:srgbClr val="000000">
                      <a:alpha val="43137"/>
                    </a:srgbClr>
                  </a:outerShdw>
                </a:effectLst>
                <a:latin typeface="+mj-lt"/>
                <a:ea typeface="+mj-ea"/>
                <a:cs typeface="AL-Mohanad Bold" pitchFamily="2" charset="-78"/>
              </a:rPr>
              <a:t>تحويل الفكرة المبدئية إلى فكرة جيدة</a:t>
            </a:r>
            <a:endParaRPr lang="ar-DZ" sz="3200" spc="-50" dirty="0">
              <a:solidFill>
                <a:schemeClr val="tx1"/>
              </a:solidFill>
              <a:effectLst>
                <a:outerShdw blurRad="38100" dist="38100" dir="2700000" algn="tl">
                  <a:srgbClr val="000000">
                    <a:alpha val="43137"/>
                  </a:srgbClr>
                </a:outerShdw>
              </a:effectLst>
              <a:latin typeface="+mj-lt"/>
              <a:ea typeface="+mj-ea"/>
              <a:cs typeface="AL-Mohanad Bold" pitchFamily="2" charset="-78"/>
            </a:endParaRPr>
          </a:p>
        </p:txBody>
      </p:sp>
      <p:pic>
        <p:nvPicPr>
          <p:cNvPr id="32" name="Picture 2"/>
          <p:cNvPicPr>
            <a:picLocks noChangeAspect="1" noChangeArrowheads="1"/>
          </p:cNvPicPr>
          <p:nvPr/>
        </p:nvPicPr>
        <p:blipFill>
          <a:blip r:embed="rId2" cstate="print"/>
          <a:srcRect/>
          <a:stretch>
            <a:fillRect/>
          </a:stretch>
        </p:blipFill>
        <p:spPr bwMode="auto">
          <a:xfrm>
            <a:off x="1711718" y="1321087"/>
            <a:ext cx="8568952" cy="4238625"/>
          </a:xfrm>
          <a:prstGeom prst="rect">
            <a:avLst/>
          </a:prstGeom>
          <a:noFill/>
          <a:ln w="9525">
            <a:noFill/>
            <a:miter lim="800000"/>
            <a:headEnd/>
            <a:tailEnd/>
          </a:ln>
        </p:spPr>
      </p:pic>
    </p:spTree>
    <p:extLst>
      <p:ext uri="{BB962C8B-B14F-4D97-AF65-F5344CB8AC3E}">
        <p14:creationId xmlns:p14="http://schemas.microsoft.com/office/powerpoint/2010/main" xmlns="" val="39569152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2">
      <a:dk1>
        <a:sysClr val="windowText" lastClr="000000"/>
      </a:dk1>
      <a:lt1>
        <a:sysClr val="window" lastClr="FFFFFF"/>
      </a:lt1>
      <a:dk2>
        <a:srgbClr val="44546A"/>
      </a:dk2>
      <a:lt2>
        <a:srgbClr val="E7E6E6"/>
      </a:lt2>
      <a:accent1>
        <a:srgbClr val="00B0F0"/>
      </a:accent1>
      <a:accent2>
        <a:srgbClr val="92D050"/>
      </a:accent2>
      <a:accent3>
        <a:srgbClr val="FFC000"/>
      </a:accent3>
      <a:accent4>
        <a:srgbClr val="FF6600"/>
      </a:accent4>
      <a:accent5>
        <a:srgbClr val="FFC000"/>
      </a:accent5>
      <a:accent6>
        <a:srgbClr val="6600F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22002</TotalTime>
  <Words>1733</Words>
  <Application>Microsoft Office PowerPoint</Application>
  <PresentationFormat>Personnalisé</PresentationFormat>
  <Paragraphs>405</Paragraphs>
  <Slides>47</Slides>
  <Notes>2</Notes>
  <HiddenSlides>0</HiddenSlides>
  <MMClips>0</MMClips>
  <ScaleCrop>false</ScaleCrop>
  <HeadingPairs>
    <vt:vector size="6" baseType="variant">
      <vt:variant>
        <vt:lpstr>Polices utilisées</vt:lpstr>
      </vt:variant>
      <vt:variant>
        <vt:i4>22</vt:i4>
      </vt:variant>
      <vt:variant>
        <vt:lpstr>Thème</vt:lpstr>
      </vt:variant>
      <vt:variant>
        <vt:i4>1</vt:i4>
      </vt:variant>
      <vt:variant>
        <vt:lpstr>Titres des diapositives</vt:lpstr>
      </vt:variant>
      <vt:variant>
        <vt:i4>47</vt:i4>
      </vt:variant>
    </vt:vector>
  </HeadingPairs>
  <TitlesOfParts>
    <vt:vector size="70" baseType="lpstr">
      <vt:lpstr>Arial</vt:lpstr>
      <vt:lpstr>Sakkal Majalla</vt:lpstr>
      <vt:lpstr>Calibri</vt:lpstr>
      <vt:lpstr>ae_Cortoba</vt:lpstr>
      <vt:lpstr>Al-Kharashi 3</vt:lpstr>
      <vt:lpstr>AL-Mohanad Bold</vt:lpstr>
      <vt:lpstr>Calibri Light</vt:lpstr>
      <vt:lpstr>Times New Roman</vt:lpstr>
      <vt:lpstr>Bodoni MT</vt:lpstr>
      <vt:lpstr>Dubai</vt:lpstr>
      <vt:lpstr>Adobe Fan Heiti Std B</vt:lpstr>
      <vt:lpstr>Lato</vt:lpstr>
      <vt:lpstr>Roboto</vt:lpstr>
      <vt:lpstr>Traditional Arabic</vt:lpstr>
      <vt:lpstr>Trebuchet MS</vt:lpstr>
      <vt:lpstr>Noto Sans Symbols</vt:lpstr>
      <vt:lpstr>Noto Sans</vt:lpstr>
      <vt:lpstr>Rockwell Extra Bold</vt:lpstr>
      <vt:lpstr>Inconsolata</vt:lpstr>
      <vt:lpstr>Muli</vt:lpstr>
      <vt:lpstr>Comic Sans MS</vt:lpstr>
      <vt:lpstr>Open Sans</vt:lpstr>
      <vt:lpstr>Office Theme</vt:lpstr>
      <vt:lpstr>السنة: الثانية ليسانس تخصص: علوم التسيير مقياس: ريادة الأعمال</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Contact Info</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Riyan PC</dc:creator>
  <cp:lastModifiedBy>Amira Informatique</cp:lastModifiedBy>
  <cp:revision>913</cp:revision>
  <dcterms:created xsi:type="dcterms:W3CDTF">2017-10-15T03:42:53Z</dcterms:created>
  <dcterms:modified xsi:type="dcterms:W3CDTF">2025-02-23T10:33:00Z</dcterms:modified>
</cp:coreProperties>
</file>