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77" r:id="rId4"/>
    <p:sldId id="274" r:id="rId5"/>
    <p:sldId id="275" r:id="rId6"/>
    <p:sldId id="270" r:id="rId7"/>
    <p:sldId id="271" r:id="rId8"/>
    <p:sldId id="272" r:id="rId9"/>
    <p:sldId id="27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7"/>
            <a:ext cx="7315200" cy="742544"/>
          </a:xfrm>
        </p:spPr>
        <p:txBody>
          <a:bodyPr>
            <a:normAutofit/>
          </a:bodyPr>
          <a:lstStyle/>
          <a:p>
            <a:pPr algn="ctr"/>
            <a:r>
              <a:rPr lang="fr-FR" altLang="zh-CN" sz="36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RISK AND UNCERTAINTY</a:t>
            </a: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       March, 2025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3905794" y="5564777"/>
            <a:ext cx="5300681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Business Vocabulary </a:t>
            </a:r>
            <a:r>
              <a:rPr lang="fr-FR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in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Use-Advanced</a:t>
            </a:r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3908" y="770709"/>
            <a:ext cx="8190411" cy="527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3909" y="783771"/>
            <a:ext cx="8321040" cy="518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04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Bright" panose="02040602050505020304" pitchFamily="18" charset="0"/>
              </a:rPr>
              <a:t>B</a:t>
            </a:r>
            <a:endParaRPr lang="en-US" sz="2000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7782" y="809897"/>
            <a:ext cx="8307977" cy="526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latin typeface="Lucida Bright" panose="02040602050505020304" pitchFamily="18" charset="0"/>
              </a:rPr>
              <a:t>c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3909" y="783772"/>
            <a:ext cx="8294914" cy="527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4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6971" y="836024"/>
            <a:ext cx="8281852" cy="523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3097" y="757646"/>
            <a:ext cx="8255726" cy="534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0034" y="731519"/>
            <a:ext cx="8203475" cy="540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56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/>
              <a:t>OVER TO </a:t>
            </a:r>
            <a:br>
              <a:rPr lang="fr-FR" dirty="0" smtClean="0"/>
            </a:br>
            <a:r>
              <a:rPr lang="fr-FR" dirty="0" smtClean="0"/>
              <a:t>YOU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1473" y="2220686"/>
            <a:ext cx="7968343" cy="244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31685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749</TotalTime>
  <Words>35</Words>
  <Application>Microsoft Office PowerPoint</Application>
  <PresentationFormat>Grand écran</PresentationFormat>
  <Paragraphs>16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RISK AND UNCERTAINTY</vt:lpstr>
      <vt:lpstr>A</vt:lpstr>
      <vt:lpstr>A</vt:lpstr>
      <vt:lpstr>B</vt:lpstr>
      <vt:lpstr>c</vt:lpstr>
      <vt:lpstr>EX 1</vt:lpstr>
      <vt:lpstr>EX 2</vt:lpstr>
      <vt:lpstr>EX 3</vt:lpstr>
      <vt:lpstr>OVER TO  YOU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46</cp:revision>
  <dcterms:created xsi:type="dcterms:W3CDTF">2023-03-05T16:18:00Z</dcterms:created>
  <dcterms:modified xsi:type="dcterms:W3CDTF">2025-03-13T00:03:02Z</dcterms:modified>
</cp:coreProperties>
</file>