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76" r:id="rId1"/>
  </p:sldMasterIdLst>
  <p:sldIdLst>
    <p:sldId id="256" r:id="rId2"/>
    <p:sldId id="263" r:id="rId3"/>
    <p:sldId id="274" r:id="rId4"/>
    <p:sldId id="277" r:id="rId5"/>
    <p:sldId id="275" r:id="rId6"/>
    <p:sldId id="279" r:id="rId7"/>
    <p:sldId id="270" r:id="rId8"/>
    <p:sldId id="271" r:id="rId9"/>
    <p:sldId id="278" r:id="rId10"/>
    <p:sldId id="276" r:id="rId11"/>
    <p:sldId id="267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A824-1A51-4B26-AD58-A6D8E14F6C04}" type="datetimeFigureOut">
              <a:rPr lang="en-US" smtClean="0"/>
              <a:t>4/16/2025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1710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E33E-8B18-4087-B112-809917729534}" type="datetimeFigureOut">
              <a:rPr lang="en-US" smtClean="0"/>
              <a:t>4/16/2025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952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E419-2371-464F-8239-3959401C3561}" type="datetimeFigureOut">
              <a:rPr lang="en-US" smtClean="0"/>
              <a:t>4/16/2025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5330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62C4-EDD9-4389-A98B-B87ECEA2A816}" type="datetimeFigureOut">
              <a:rPr lang="en-US" smtClean="0"/>
              <a:t>4/16/2025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8041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59C3-6A89-4494-99FF-5A4D6FFD50EB}" type="datetimeFigureOut">
              <a:rPr lang="en-US" smtClean="0"/>
              <a:t>4/16/2025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73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 smtClean="0"/>
              <a:t>4/16/2025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08105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E46F-7819-4ACF-B48B-48222C2ACC88}" type="datetimeFigureOut">
              <a:rPr lang="en-US" smtClean="0"/>
              <a:t>4/16/2025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3586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416-4057-4DAA-829D-4CA07428D088}" type="datetimeFigureOut">
              <a:rPr lang="en-US" smtClean="0"/>
              <a:t>4/16/2025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558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9284-D300-4297-87F7-E791DCC15DB1}" type="datetimeFigureOut">
              <a:rPr lang="en-US" smtClean="0"/>
              <a:t>4/16/2025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8776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525BB-DA17-4BA0-B3C8-3AC3ABC827E6}" type="datetimeFigureOut">
              <a:rPr lang="en-US" smtClean="0"/>
              <a:t>4/16/2025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97885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4C9A-3960-41CF-A4E9-2A8FB932454B}" type="datetimeFigureOut">
              <a:rPr lang="en-US" smtClean="0"/>
              <a:t>4/16/2025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8070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CBC1C18-307B-4F68-A007-B5B542270E8D}" type="datetimeFigureOut">
              <a:rPr lang="en-US" smtClean="0"/>
              <a:t>4/16/2025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952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9B6162-70A4-3554-A44D-ED041DD2A4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74351" y="2274977"/>
            <a:ext cx="7315200" cy="742544"/>
          </a:xfrm>
        </p:spPr>
        <p:txBody>
          <a:bodyPr>
            <a:normAutofit/>
          </a:bodyPr>
          <a:lstStyle/>
          <a:p>
            <a:pPr algn="ctr"/>
            <a:r>
              <a:rPr lang="fr-FR" sz="3600" dirty="0">
                <a:latin typeface="Lucida Fax" panose="02060602050505020204" pitchFamily="18" charset="0"/>
                <a:sym typeface="Impact" panose="020B0806030902050204" pitchFamily="34" charset="0"/>
              </a:rPr>
              <a:t>LOGISTICS</a:t>
            </a:r>
            <a:endParaRPr lang="en-US" sz="6000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B1B7CF7-1E01-2E07-03AE-C84B05AE33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9848" y="3603687"/>
            <a:ext cx="7315200" cy="1647582"/>
          </a:xfrm>
        </p:spPr>
        <p:txBody>
          <a:bodyPr/>
          <a:lstStyle/>
          <a:p>
            <a:r>
              <a:rPr lang="fr-FR" dirty="0">
                <a:latin typeface="Lucida Bright" panose="02040602050505020304" pitchFamily="18" charset="0"/>
              </a:rPr>
              <a:t>Dr.DJOUDI Hanane</a:t>
            </a:r>
          </a:p>
          <a:p>
            <a:r>
              <a:rPr lang="fr-FR" dirty="0">
                <a:latin typeface="Lucida Bright" panose="02040602050505020304" pitchFamily="18" charset="0"/>
              </a:rPr>
              <a:t>Faculty of ECMS/ University of Biskra</a:t>
            </a:r>
          </a:p>
          <a:p>
            <a:r>
              <a:rPr lang="fr-FR" dirty="0">
                <a:latin typeface="Lucida Bright" panose="02040602050505020304" pitchFamily="18" charset="0"/>
              </a:rPr>
              <a:t>                                                                            April, 2025</a:t>
            </a:r>
          </a:p>
          <a:p>
            <a:endParaRPr lang="en-US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75831E3-573C-ADBB-C472-C28C72C07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1424" y="2274976"/>
            <a:ext cx="2131789" cy="2155646"/>
          </a:xfrm>
          <a:prstGeom prst="ellipse">
            <a:avLst/>
          </a:prstGeom>
          <a:ln w="63500" cap="rnd">
            <a:solidFill>
              <a:schemeClr val="tx2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Sous-titre 2">
            <a:extLst>
              <a:ext uri="{FF2B5EF4-FFF2-40B4-BE49-F238E27FC236}">
                <a16:creationId xmlns:a16="http://schemas.microsoft.com/office/drawing/2014/main" id="{9B1B7CF7-1E01-2E07-03AE-C84B05AE33AA}"/>
              </a:ext>
            </a:extLst>
          </p:cNvPr>
          <p:cNvSpPr txBox="1">
            <a:spLocks/>
          </p:cNvSpPr>
          <p:nvPr/>
        </p:nvSpPr>
        <p:spPr>
          <a:xfrm>
            <a:off x="2976282" y="5564777"/>
            <a:ext cx="6230193" cy="50929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200" dirty="0">
                <a:solidFill>
                  <a:schemeClr val="accent1">
                    <a:lumMod val="20000"/>
                    <a:lumOff val="80000"/>
                  </a:schemeClr>
                </a:solidFill>
                <a:latin typeface="Lucida Bright" panose="02040602050505020304" pitchFamily="18" charset="0"/>
              </a:rPr>
              <a:t>REF: </a:t>
            </a:r>
            <a:r>
              <a:rPr lang="fr-FR" sz="2400" dirty="0">
                <a:solidFill>
                  <a:schemeClr val="accent1">
                    <a:lumMod val="20000"/>
                    <a:lumOff val="80000"/>
                  </a:schemeClr>
                </a:solidFill>
                <a:latin typeface="Lucida Bright" panose="02040602050505020304" pitchFamily="18" charset="0"/>
              </a:rPr>
              <a:t>Business Vocabulary in Use-Advanced</a:t>
            </a:r>
            <a:endParaRPr lang="fr-FR" dirty="0">
              <a:latin typeface="Lucida Bright" panose="02040602050505020304" pitchFamily="18" charset="0"/>
            </a:endParaRPr>
          </a:p>
          <a:p>
            <a:endParaRPr lang="fr-FR" dirty="0">
              <a:latin typeface="Lucida Bright" panose="02040602050505020304" pitchFamily="18" charset="0"/>
            </a:endParaRPr>
          </a:p>
          <a:p>
            <a:endParaRPr lang="fr-FR" dirty="0">
              <a:latin typeface="Lucida Bright" panose="02040602050505020304" pitchFamily="18" charset="0"/>
            </a:endParaRPr>
          </a:p>
          <a:p>
            <a:endParaRPr lang="fr-FR" dirty="0">
              <a:latin typeface="Lucida Bright" panose="020406020505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62467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dirty="0"/>
              <a:t>OVER </a:t>
            </a:r>
            <a:br>
              <a:rPr lang="fr-FR" dirty="0"/>
            </a:br>
            <a:r>
              <a:rPr lang="fr-FR" dirty="0"/>
              <a:t>TO YOU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BE192F1C-82AE-9A06-AECC-368FB5DEED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02424" y="2420471"/>
            <a:ext cx="7853082" cy="2366682"/>
          </a:xfrm>
        </p:spPr>
      </p:pic>
    </p:spTree>
    <p:extLst>
      <p:ext uri="{BB962C8B-B14F-4D97-AF65-F5344CB8AC3E}">
        <p14:creationId xmlns:p14="http://schemas.microsoft.com/office/powerpoint/2010/main" val="25832316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9B6162-70A4-3554-A44D-ED041DD2A4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6840" y="2054087"/>
            <a:ext cx="7315200" cy="2862469"/>
          </a:xfrm>
        </p:spPr>
        <p:txBody>
          <a:bodyPr>
            <a:normAutofit/>
          </a:bodyPr>
          <a:lstStyle/>
          <a:p>
            <a:pPr algn="ctr"/>
            <a:r>
              <a:rPr lang="fr-FR" altLang="zh-CN" sz="6700" dirty="0">
                <a:latin typeface="Lucida Fax" panose="02060602050505020204" pitchFamily="18" charset="0"/>
                <a:sym typeface="Impact" panose="020B0806030902050204" pitchFamily="34" charset="0"/>
              </a:rPr>
              <a:t>Thanks</a:t>
            </a:r>
            <a:br>
              <a:rPr lang="fr-FR" altLang="zh-CN" sz="6700" dirty="0">
                <a:solidFill>
                  <a:srgbClr val="FFFFFF"/>
                </a:solidFill>
                <a:latin typeface="Lucida Fax" panose="02060602050505020204" pitchFamily="18" charset="0"/>
                <a:sym typeface="Impact" panose="020B0806030902050204" pitchFamily="34" charset="0"/>
              </a:rPr>
            </a:br>
            <a:endParaRPr lang="en-US" sz="6000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75831E3-573C-ADBB-C472-C28C72C07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1424" y="2274976"/>
            <a:ext cx="2131789" cy="2155646"/>
          </a:xfrm>
          <a:prstGeom prst="ellipse">
            <a:avLst/>
          </a:prstGeom>
          <a:ln w="63500" cap="rnd">
            <a:solidFill>
              <a:schemeClr val="tx2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0623539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1DC8FE9-36C3-F170-1F6C-9C5725EA1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Lucida Bright" panose="02040602050505020304" pitchFamily="18" charset="0"/>
              </a:rPr>
              <a:t>A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370A1328-01E8-7B79-9692-372F372D66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60376" y="797859"/>
            <a:ext cx="8337177" cy="5235388"/>
          </a:xfrm>
        </p:spPr>
      </p:pic>
    </p:spTree>
    <p:extLst>
      <p:ext uri="{BB962C8B-B14F-4D97-AF65-F5344CB8AC3E}">
        <p14:creationId xmlns:p14="http://schemas.microsoft.com/office/powerpoint/2010/main" val="2846679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088160-AD83-21D2-E2B7-94541A0C2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latin typeface="Lucida Bright" panose="02040602050505020304" pitchFamily="18" charset="0"/>
              </a:rPr>
              <a:t>A</a:t>
            </a:r>
            <a:endParaRPr lang="en-US" sz="2000" dirty="0">
              <a:latin typeface="Lucida Bright" panose="02040602050505020304" pitchFamily="18" charset="0"/>
            </a:endParaRP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DF8B3E3E-69FC-05F3-2D45-5B19DEB442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14165" y="1775012"/>
            <a:ext cx="8238564" cy="3048000"/>
          </a:xfrm>
        </p:spPr>
      </p:pic>
    </p:spTree>
    <p:extLst>
      <p:ext uri="{BB962C8B-B14F-4D97-AF65-F5344CB8AC3E}">
        <p14:creationId xmlns:p14="http://schemas.microsoft.com/office/powerpoint/2010/main" val="22635808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088160-AD83-21D2-E2B7-94541A0C2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latin typeface="Lucida Bright" panose="02040602050505020304" pitchFamily="18" charset="0"/>
              </a:rPr>
              <a:t>B</a:t>
            </a:r>
            <a:endParaRPr lang="en-US" sz="2000" dirty="0">
              <a:latin typeface="Lucida Bright" panose="02040602050505020304" pitchFamily="18" charset="0"/>
            </a:endParaRP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E82BA7F8-0F80-315D-6A48-71200A614B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60375" y="1828800"/>
            <a:ext cx="8337177" cy="3048000"/>
          </a:xfrm>
        </p:spPr>
      </p:pic>
    </p:spTree>
    <p:extLst>
      <p:ext uri="{BB962C8B-B14F-4D97-AF65-F5344CB8AC3E}">
        <p14:creationId xmlns:p14="http://schemas.microsoft.com/office/powerpoint/2010/main" val="16837429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4400" dirty="0">
                <a:latin typeface="Lucida Bright" panose="02040602050505020304" pitchFamily="18" charset="0"/>
              </a:rPr>
              <a:t>c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24C0EF5E-0713-C051-2A00-7DF281504A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51412" y="753036"/>
            <a:ext cx="8364070" cy="5316070"/>
          </a:xfrm>
        </p:spPr>
      </p:pic>
    </p:spTree>
    <p:extLst>
      <p:ext uri="{BB962C8B-B14F-4D97-AF65-F5344CB8AC3E}">
        <p14:creationId xmlns:p14="http://schemas.microsoft.com/office/powerpoint/2010/main" val="23327440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F32731-824F-374A-A3DB-19BA52894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4400" dirty="0">
                <a:latin typeface="Lucida Bright" panose="02040602050505020304" pitchFamily="18" charset="0"/>
              </a:rPr>
              <a:t>c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FCC30FA7-BA99-16C4-22F8-A370393C2E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69341" y="806824"/>
            <a:ext cx="8346141" cy="5289176"/>
          </a:xfrm>
        </p:spPr>
      </p:pic>
    </p:spTree>
    <p:extLst>
      <p:ext uri="{BB962C8B-B14F-4D97-AF65-F5344CB8AC3E}">
        <p14:creationId xmlns:p14="http://schemas.microsoft.com/office/powerpoint/2010/main" val="31036817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EX 1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8CE9245C-D076-3C4F-F2C6-2A9759DFDD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96235" y="412376"/>
            <a:ext cx="8283389" cy="5791200"/>
          </a:xfrm>
        </p:spPr>
      </p:pic>
    </p:spTree>
    <p:extLst>
      <p:ext uri="{BB962C8B-B14F-4D97-AF65-F5344CB8AC3E}">
        <p14:creationId xmlns:p14="http://schemas.microsoft.com/office/powerpoint/2010/main" val="28944532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EX 2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6C2C18E2-8A85-08D7-77C4-B58B776F2C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78306" y="797859"/>
            <a:ext cx="8301318" cy="5280211"/>
          </a:xfrm>
        </p:spPr>
      </p:pic>
    </p:spTree>
    <p:extLst>
      <p:ext uri="{BB962C8B-B14F-4D97-AF65-F5344CB8AC3E}">
        <p14:creationId xmlns:p14="http://schemas.microsoft.com/office/powerpoint/2010/main" val="13294508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CD469EA-EBEB-45E6-720A-7C1EBDDBCF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EX 3</a:t>
            </a:r>
          </a:p>
        </p:txBody>
      </p:sp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BBDAE3C9-56F4-F7D6-2FEE-9479974C1D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33482" y="815788"/>
            <a:ext cx="8373036" cy="5325036"/>
          </a:xfrm>
        </p:spPr>
      </p:pic>
    </p:spTree>
    <p:extLst>
      <p:ext uri="{BB962C8B-B14F-4D97-AF65-F5344CB8AC3E}">
        <p14:creationId xmlns:p14="http://schemas.microsoft.com/office/powerpoint/2010/main" val="426754733"/>
      </p:ext>
    </p:extLst>
  </p:cSld>
  <p:clrMapOvr>
    <a:masterClrMapping/>
  </p:clrMapOvr>
</p:sld>
</file>

<file path=ppt/theme/theme1.xml><?xml version="1.0" encoding="utf-8"?>
<a:theme xmlns:a="http://schemas.openxmlformats.org/drawingml/2006/main" name="Cadre">
  <a:themeElements>
    <a:clrScheme name="Bleu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Cadr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Cad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TM03457475[[fn=Cadre]]</Template>
  <TotalTime>867</TotalTime>
  <Words>39</Words>
  <Application>Microsoft Office PowerPoint</Application>
  <PresentationFormat>Grand écran</PresentationFormat>
  <Paragraphs>17</Paragraphs>
  <Slides>11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6" baseType="lpstr">
      <vt:lpstr>Corbel</vt:lpstr>
      <vt:lpstr>Lucida Bright</vt:lpstr>
      <vt:lpstr>Lucida Fax</vt:lpstr>
      <vt:lpstr>Wingdings 2</vt:lpstr>
      <vt:lpstr>Cadre</vt:lpstr>
      <vt:lpstr>LOGISTICS</vt:lpstr>
      <vt:lpstr>A</vt:lpstr>
      <vt:lpstr>A</vt:lpstr>
      <vt:lpstr>B</vt:lpstr>
      <vt:lpstr>c</vt:lpstr>
      <vt:lpstr>c</vt:lpstr>
      <vt:lpstr>EX 1</vt:lpstr>
      <vt:lpstr>EX 2</vt:lpstr>
      <vt:lpstr>EX 3</vt:lpstr>
      <vt:lpstr>OVER  TO YOU</vt:lpstr>
      <vt:lpstr>Thanks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PME Vs STARTUP Quelles différences?</dc:title>
  <dc:creator>UNIV</dc:creator>
  <cp:lastModifiedBy>ADMIN</cp:lastModifiedBy>
  <cp:revision>49</cp:revision>
  <dcterms:created xsi:type="dcterms:W3CDTF">2023-03-05T16:18:00Z</dcterms:created>
  <dcterms:modified xsi:type="dcterms:W3CDTF">2025-04-16T23:20:39Z</dcterms:modified>
</cp:coreProperties>
</file>