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74"/>
  </p:notesMasterIdLst>
  <p:handoutMasterIdLst>
    <p:handoutMasterId r:id="rId75"/>
  </p:handoutMasterIdLst>
  <p:sldIdLst>
    <p:sldId id="377" r:id="rId2"/>
    <p:sldId id="405" r:id="rId3"/>
    <p:sldId id="406" r:id="rId4"/>
    <p:sldId id="407" r:id="rId5"/>
    <p:sldId id="411" r:id="rId6"/>
    <p:sldId id="412" r:id="rId7"/>
    <p:sldId id="409" r:id="rId8"/>
    <p:sldId id="414" r:id="rId9"/>
    <p:sldId id="415" r:id="rId10"/>
    <p:sldId id="416" r:id="rId11"/>
    <p:sldId id="417" r:id="rId12"/>
    <p:sldId id="418" r:id="rId13"/>
    <p:sldId id="419" r:id="rId14"/>
    <p:sldId id="410" r:id="rId15"/>
    <p:sldId id="421" r:id="rId16"/>
    <p:sldId id="422" r:id="rId17"/>
    <p:sldId id="423" r:id="rId18"/>
    <p:sldId id="424" r:id="rId19"/>
    <p:sldId id="425" r:id="rId20"/>
    <p:sldId id="426" r:id="rId21"/>
    <p:sldId id="427" r:id="rId22"/>
    <p:sldId id="428" r:id="rId23"/>
    <p:sldId id="429" r:id="rId24"/>
    <p:sldId id="431" r:id="rId25"/>
    <p:sldId id="420" r:id="rId26"/>
    <p:sldId id="443" r:id="rId27"/>
    <p:sldId id="430" r:id="rId28"/>
    <p:sldId id="436" r:id="rId29"/>
    <p:sldId id="437" r:id="rId30"/>
    <p:sldId id="438" r:id="rId31"/>
    <p:sldId id="439" r:id="rId32"/>
    <p:sldId id="441" r:id="rId33"/>
    <p:sldId id="442" r:id="rId34"/>
    <p:sldId id="444" r:id="rId35"/>
    <p:sldId id="445" r:id="rId36"/>
    <p:sldId id="446" r:id="rId37"/>
    <p:sldId id="448" r:id="rId38"/>
    <p:sldId id="449" r:id="rId39"/>
    <p:sldId id="455" r:id="rId40"/>
    <p:sldId id="454" r:id="rId41"/>
    <p:sldId id="456" r:id="rId42"/>
    <p:sldId id="457" r:id="rId43"/>
    <p:sldId id="458" r:id="rId44"/>
    <p:sldId id="459" r:id="rId45"/>
    <p:sldId id="460" r:id="rId46"/>
    <p:sldId id="461" r:id="rId47"/>
    <p:sldId id="384" r:id="rId48"/>
    <p:sldId id="462" r:id="rId49"/>
    <p:sldId id="399" r:id="rId50"/>
    <p:sldId id="463" r:id="rId51"/>
    <p:sldId id="466" r:id="rId52"/>
    <p:sldId id="467" r:id="rId53"/>
    <p:sldId id="468" r:id="rId54"/>
    <p:sldId id="469" r:id="rId55"/>
    <p:sldId id="471" r:id="rId56"/>
    <p:sldId id="465" r:id="rId57"/>
    <p:sldId id="472" r:id="rId58"/>
    <p:sldId id="473" r:id="rId59"/>
    <p:sldId id="474" r:id="rId60"/>
    <p:sldId id="475" r:id="rId61"/>
    <p:sldId id="476" r:id="rId62"/>
    <p:sldId id="477" r:id="rId63"/>
    <p:sldId id="478" r:id="rId64"/>
    <p:sldId id="479" r:id="rId65"/>
    <p:sldId id="480" r:id="rId66"/>
    <p:sldId id="481" r:id="rId67"/>
    <p:sldId id="482" r:id="rId68"/>
    <p:sldId id="483" r:id="rId69"/>
    <p:sldId id="484" r:id="rId70"/>
    <p:sldId id="485" r:id="rId71"/>
    <p:sldId id="486" r:id="rId72"/>
    <p:sldId id="487" r:id="rId73"/>
  </p:sldIdLst>
  <p:sldSz cx="12192000" cy="6858000"/>
  <p:notesSz cx="6858000" cy="9144000"/>
  <p:defaultTextStyle>
    <a:defPPr rtl="0">
      <a:defRPr lang="fr-FR"/>
    </a:defPPr>
    <a:lvl1pPr marL="0" algn="l" defTabSz="914400" rtl="0" eaLnBrk="1" latinLnBrk="0" hangingPunct="1">
      <a:defRPr lang="fr-FR" sz="1800" kern="1200">
        <a:solidFill>
          <a:schemeClr val="tx1"/>
        </a:solidFill>
        <a:latin typeface="+mn-lt"/>
        <a:ea typeface="+mn-ea"/>
        <a:cs typeface="+mn-cs"/>
      </a:defRPr>
    </a:lvl1pPr>
    <a:lvl2pPr marL="457200" algn="l" defTabSz="914400" rtl="0" eaLnBrk="1" latinLnBrk="0" hangingPunct="1">
      <a:defRPr lang="fr-FR" sz="1800" kern="1200">
        <a:solidFill>
          <a:schemeClr val="tx1"/>
        </a:solidFill>
        <a:latin typeface="+mn-lt"/>
        <a:ea typeface="+mn-ea"/>
        <a:cs typeface="+mn-cs"/>
      </a:defRPr>
    </a:lvl2pPr>
    <a:lvl3pPr marL="914400" algn="l" defTabSz="914400" rtl="0" eaLnBrk="1" latinLnBrk="0" hangingPunct="1">
      <a:defRPr lang="fr-FR" sz="1800" kern="1200">
        <a:solidFill>
          <a:schemeClr val="tx1"/>
        </a:solidFill>
        <a:latin typeface="+mn-lt"/>
        <a:ea typeface="+mn-ea"/>
        <a:cs typeface="+mn-cs"/>
      </a:defRPr>
    </a:lvl3pPr>
    <a:lvl4pPr marL="1371600" algn="l" defTabSz="914400" rtl="0" eaLnBrk="1" latinLnBrk="0" hangingPunct="1">
      <a:defRPr lang="fr-FR" sz="1800" kern="1200">
        <a:solidFill>
          <a:schemeClr val="tx1"/>
        </a:solidFill>
        <a:latin typeface="+mn-lt"/>
        <a:ea typeface="+mn-ea"/>
        <a:cs typeface="+mn-cs"/>
      </a:defRPr>
    </a:lvl4pPr>
    <a:lvl5pPr marL="1828800" algn="l" defTabSz="914400" rtl="0" eaLnBrk="1" latinLnBrk="0" hangingPunct="1">
      <a:defRPr lang="fr-FR" sz="1800" kern="1200">
        <a:solidFill>
          <a:schemeClr val="tx1"/>
        </a:solidFill>
        <a:latin typeface="+mn-lt"/>
        <a:ea typeface="+mn-ea"/>
        <a:cs typeface="+mn-cs"/>
      </a:defRPr>
    </a:lvl5pPr>
    <a:lvl6pPr marL="2286000" algn="l" defTabSz="914400" rtl="0" eaLnBrk="1" latinLnBrk="0" hangingPunct="1">
      <a:defRPr lang="fr-FR" sz="1800" kern="1200">
        <a:solidFill>
          <a:schemeClr val="tx1"/>
        </a:solidFill>
        <a:latin typeface="+mn-lt"/>
        <a:ea typeface="+mn-ea"/>
        <a:cs typeface="+mn-cs"/>
      </a:defRPr>
    </a:lvl6pPr>
    <a:lvl7pPr marL="2743200" algn="l" defTabSz="914400" rtl="0" eaLnBrk="1" latinLnBrk="0" hangingPunct="1">
      <a:defRPr lang="fr-FR" sz="1800" kern="1200">
        <a:solidFill>
          <a:schemeClr val="tx1"/>
        </a:solidFill>
        <a:latin typeface="+mn-lt"/>
        <a:ea typeface="+mn-ea"/>
        <a:cs typeface="+mn-cs"/>
      </a:defRPr>
    </a:lvl7pPr>
    <a:lvl8pPr marL="3200400" algn="l" defTabSz="914400" rtl="0" eaLnBrk="1" latinLnBrk="0" hangingPunct="1">
      <a:defRPr lang="fr-FR" sz="1800" kern="1200">
        <a:solidFill>
          <a:schemeClr val="tx1"/>
        </a:solidFill>
        <a:latin typeface="+mn-lt"/>
        <a:ea typeface="+mn-ea"/>
        <a:cs typeface="+mn-cs"/>
      </a:defRPr>
    </a:lvl8pPr>
    <a:lvl9pPr marL="3657600" algn="l" defTabSz="914400" rtl="0" eaLnBrk="1" latinLnBrk="0" hangingPunct="1">
      <a:defRPr lang="fr-F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9E7"/>
    <a:srgbClr val="ECECEC"/>
    <a:srgbClr val="C16548"/>
    <a:srgbClr val="CB6E50"/>
    <a:srgbClr val="E1C9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4744" autoAdjust="0"/>
  </p:normalViewPr>
  <p:slideViewPr>
    <p:cSldViewPr snapToGrid="0">
      <p:cViewPr varScale="1">
        <p:scale>
          <a:sx n="67" d="100"/>
          <a:sy n="67" d="100"/>
        </p:scale>
        <p:origin x="870" y="78"/>
      </p:cViewPr>
      <p:guideLst/>
    </p:cSldViewPr>
  </p:slideViewPr>
  <p:outlineViewPr>
    <p:cViewPr>
      <p:scale>
        <a:sx n="33" d="100"/>
        <a:sy n="33" d="100"/>
      </p:scale>
      <p:origin x="0" y="-684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5" d="100"/>
          <a:sy n="95" d="100"/>
        </p:scale>
        <p:origin x="2910"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72623BC-5453-41D9-8AAA-DC8C046E78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fr-FR" sz="1200"/>
            </a:lvl1pPr>
          </a:lstStyle>
          <a:p>
            <a:pPr rtl="0"/>
            <a:endParaRPr lang="fr-FR" dirty="0"/>
          </a:p>
        </p:txBody>
      </p:sp>
      <p:sp>
        <p:nvSpPr>
          <p:cNvPr id="3" name="Espace réservé de la date 2">
            <a:extLst>
              <a:ext uri="{FF2B5EF4-FFF2-40B4-BE49-F238E27FC236}">
                <a16:creationId xmlns:a16="http://schemas.microsoft.com/office/drawing/2014/main" id="{FF67D222-4B37-4341-A20E-5F7F6C3448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fr-FR" sz="1200"/>
            </a:lvl1pPr>
          </a:lstStyle>
          <a:p>
            <a:pPr rtl="0"/>
            <a:fld id="{36061D9A-746F-451D-A588-E1812F761F0E}" type="datetimeFigureOut">
              <a:rPr lang="fr-FR" smtClean="0"/>
              <a:t>01/04/2025</a:t>
            </a:fld>
            <a:endParaRPr lang="fr-FR" dirty="0"/>
          </a:p>
        </p:txBody>
      </p:sp>
      <p:sp>
        <p:nvSpPr>
          <p:cNvPr id="4" name="Espace réservé du pied de page 3">
            <a:extLst>
              <a:ext uri="{FF2B5EF4-FFF2-40B4-BE49-F238E27FC236}">
                <a16:creationId xmlns:a16="http://schemas.microsoft.com/office/drawing/2014/main" id="{3B166901-B1E0-4CE0-9E4B-28767C8733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fr-FR" sz="1200"/>
            </a:lvl1pPr>
          </a:lstStyle>
          <a:p>
            <a:pPr rtl="0"/>
            <a:endParaRPr lang="fr-FR" dirty="0"/>
          </a:p>
        </p:txBody>
      </p:sp>
      <p:sp>
        <p:nvSpPr>
          <p:cNvPr id="5" name="Espace réservé du numéro de diapositive 4">
            <a:extLst>
              <a:ext uri="{FF2B5EF4-FFF2-40B4-BE49-F238E27FC236}">
                <a16:creationId xmlns:a16="http://schemas.microsoft.com/office/drawing/2014/main" id="{A9224F09-7EC3-4666-A1BC-C6E796D196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fr-FR" sz="1200"/>
            </a:lvl1pPr>
          </a:lstStyle>
          <a:p>
            <a:pPr rtl="0"/>
            <a:fld id="{F248A818-BD7E-4D23-9FDE-11234E869982}" type="slidenum">
              <a:rPr lang="fr-FR" smtClean="0"/>
              <a:t>‹#›</a:t>
            </a:fld>
            <a:endParaRPr lang="fr-FR" dirty="0"/>
          </a:p>
        </p:txBody>
      </p:sp>
    </p:spTree>
    <p:extLst>
      <p:ext uri="{BB962C8B-B14F-4D97-AF65-F5344CB8AC3E}">
        <p14:creationId xmlns:p14="http://schemas.microsoft.com/office/powerpoint/2010/main" val="2650667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fr-FR" sz="1200"/>
            </a:lvl1pPr>
          </a:lstStyle>
          <a:p>
            <a:pPr rtl="0"/>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fr-FR" sz="1200"/>
            </a:lvl1pPr>
          </a:lstStyle>
          <a:p>
            <a:pPr rtl="0"/>
            <a:fld id="{30AB2845-231E-434A-B678-E6CE4B27D651}" type="datetimeFigureOut">
              <a:rPr lang="fr-FR" smtClean="0"/>
              <a:t>01/04/2025</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fr-FR"/>
            </a:defPPr>
          </a:lstStyle>
          <a:p>
            <a:pPr rtl="0"/>
            <a:endParaRPr lang="fr-FR"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fr-FR"/>
            </a:def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fr-FR" sz="1200"/>
            </a:lvl1pPr>
          </a:lstStyle>
          <a:p>
            <a:pPr rtl="0"/>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fr-FR" sz="1200"/>
            </a:lvl1pPr>
          </a:lstStyle>
          <a:p>
            <a:pPr rtl="0"/>
            <a:fld id="{943A4303-F8B1-2446-9487-0E9B8F299762}" type="slidenum">
              <a:rPr lang="fr-FR" smtClean="0"/>
              <a:t>‹#›</a:t>
            </a:fld>
            <a:endParaRPr lang="fr-FR" dirty="0"/>
          </a:p>
        </p:txBody>
      </p:sp>
    </p:spTree>
    <p:extLst>
      <p:ext uri="{BB962C8B-B14F-4D97-AF65-F5344CB8AC3E}">
        <p14:creationId xmlns:p14="http://schemas.microsoft.com/office/powerpoint/2010/main" val="3731243816"/>
      </p:ext>
    </p:extLst>
  </p:cSld>
  <p:clrMap bg1="lt1" tx1="dk1" bg2="lt2" tx2="dk2" accent1="accent1" accent2="accent2" accent3="accent3" accent4="accent4" accent5="accent5" accent6="accent6" hlink="hlink" folHlink="folHlink"/>
  <p:notesStyle>
    <a:lvl1pPr marL="0" algn="l" defTabSz="914400" rtl="0" eaLnBrk="1" latinLnBrk="0" hangingPunct="1">
      <a:defRPr lang="fr-FR" sz="1200" kern="1200">
        <a:solidFill>
          <a:schemeClr val="tx1"/>
        </a:solidFill>
        <a:latin typeface="+mn-lt"/>
        <a:ea typeface="+mn-ea"/>
        <a:cs typeface="+mn-cs"/>
      </a:defRPr>
    </a:lvl1pPr>
    <a:lvl2pPr marL="457200" algn="l" defTabSz="914400" rtl="0" eaLnBrk="1" latinLnBrk="0" hangingPunct="1">
      <a:defRPr lang="fr-FR" sz="1200" kern="1200">
        <a:solidFill>
          <a:schemeClr val="tx1"/>
        </a:solidFill>
        <a:latin typeface="+mn-lt"/>
        <a:ea typeface="+mn-ea"/>
        <a:cs typeface="+mn-cs"/>
      </a:defRPr>
    </a:lvl2pPr>
    <a:lvl3pPr marL="914400" algn="l" defTabSz="914400" rtl="0" eaLnBrk="1" latinLnBrk="0" hangingPunct="1">
      <a:defRPr lang="fr-FR" sz="1200" kern="1200">
        <a:solidFill>
          <a:schemeClr val="tx1"/>
        </a:solidFill>
        <a:latin typeface="+mn-lt"/>
        <a:ea typeface="+mn-ea"/>
        <a:cs typeface="+mn-cs"/>
      </a:defRPr>
    </a:lvl3pPr>
    <a:lvl4pPr marL="1371600" algn="l" defTabSz="914400" rtl="0" eaLnBrk="1" latinLnBrk="0" hangingPunct="1">
      <a:defRPr lang="fr-FR" sz="1200" kern="1200">
        <a:solidFill>
          <a:schemeClr val="tx1"/>
        </a:solidFill>
        <a:latin typeface="+mn-lt"/>
        <a:ea typeface="+mn-ea"/>
        <a:cs typeface="+mn-cs"/>
      </a:defRPr>
    </a:lvl4pPr>
    <a:lvl5pPr marL="1828800" algn="l" defTabSz="914400" rtl="0" eaLnBrk="1" latinLnBrk="0" hangingPunct="1">
      <a:defRPr lang="fr-FR" sz="1200" kern="1200">
        <a:solidFill>
          <a:schemeClr val="tx1"/>
        </a:solidFill>
        <a:latin typeface="+mn-lt"/>
        <a:ea typeface="+mn-ea"/>
        <a:cs typeface="+mn-cs"/>
      </a:defRPr>
    </a:lvl5pPr>
    <a:lvl6pPr marL="2286000" algn="l" defTabSz="914400" rtl="0" eaLnBrk="1" latinLnBrk="0" hangingPunct="1">
      <a:defRPr lang="fr-FR" sz="1200" kern="1200">
        <a:solidFill>
          <a:schemeClr val="tx1"/>
        </a:solidFill>
        <a:latin typeface="+mn-lt"/>
        <a:ea typeface="+mn-ea"/>
        <a:cs typeface="+mn-cs"/>
      </a:defRPr>
    </a:lvl6pPr>
    <a:lvl7pPr marL="2743200" algn="l" defTabSz="914400" rtl="0" eaLnBrk="1" latinLnBrk="0" hangingPunct="1">
      <a:defRPr lang="fr-FR" sz="1200" kern="1200">
        <a:solidFill>
          <a:schemeClr val="tx1"/>
        </a:solidFill>
        <a:latin typeface="+mn-lt"/>
        <a:ea typeface="+mn-ea"/>
        <a:cs typeface="+mn-cs"/>
      </a:defRPr>
    </a:lvl7pPr>
    <a:lvl8pPr marL="3200400" algn="l" defTabSz="914400" rtl="0" eaLnBrk="1" latinLnBrk="0" hangingPunct="1">
      <a:defRPr lang="fr-FR" sz="1200" kern="1200">
        <a:solidFill>
          <a:schemeClr val="tx1"/>
        </a:solidFill>
        <a:latin typeface="+mn-lt"/>
        <a:ea typeface="+mn-ea"/>
        <a:cs typeface="+mn-cs"/>
      </a:defRPr>
    </a:lvl8pPr>
    <a:lvl9pPr marL="3657600" algn="l" defTabSz="914400" rtl="0" eaLnBrk="1" latinLnBrk="0" hangingPunct="1">
      <a:defRPr lang="fr-F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1</a:t>
            </a:fld>
            <a:endParaRPr lang="fr-FR"/>
          </a:p>
        </p:txBody>
      </p:sp>
    </p:spTree>
    <p:extLst>
      <p:ext uri="{BB962C8B-B14F-4D97-AF65-F5344CB8AC3E}">
        <p14:creationId xmlns:p14="http://schemas.microsoft.com/office/powerpoint/2010/main" val="3850187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10</a:t>
            </a:fld>
            <a:endParaRPr lang="fr-FR"/>
          </a:p>
        </p:txBody>
      </p:sp>
    </p:spTree>
    <p:extLst>
      <p:ext uri="{BB962C8B-B14F-4D97-AF65-F5344CB8AC3E}">
        <p14:creationId xmlns:p14="http://schemas.microsoft.com/office/powerpoint/2010/main" val="3733267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11</a:t>
            </a:fld>
            <a:endParaRPr lang="fr-FR"/>
          </a:p>
        </p:txBody>
      </p:sp>
    </p:spTree>
    <p:extLst>
      <p:ext uri="{BB962C8B-B14F-4D97-AF65-F5344CB8AC3E}">
        <p14:creationId xmlns:p14="http://schemas.microsoft.com/office/powerpoint/2010/main" val="366469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12</a:t>
            </a:fld>
            <a:endParaRPr lang="fr-FR"/>
          </a:p>
        </p:txBody>
      </p:sp>
    </p:spTree>
    <p:extLst>
      <p:ext uri="{BB962C8B-B14F-4D97-AF65-F5344CB8AC3E}">
        <p14:creationId xmlns:p14="http://schemas.microsoft.com/office/powerpoint/2010/main" val="3939451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13</a:t>
            </a:fld>
            <a:endParaRPr lang="fr-FR"/>
          </a:p>
        </p:txBody>
      </p:sp>
    </p:spTree>
    <p:extLst>
      <p:ext uri="{BB962C8B-B14F-4D97-AF65-F5344CB8AC3E}">
        <p14:creationId xmlns:p14="http://schemas.microsoft.com/office/powerpoint/2010/main" val="585605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14</a:t>
            </a:fld>
            <a:endParaRPr lang="fr-FR"/>
          </a:p>
        </p:txBody>
      </p:sp>
    </p:spTree>
    <p:extLst>
      <p:ext uri="{BB962C8B-B14F-4D97-AF65-F5344CB8AC3E}">
        <p14:creationId xmlns:p14="http://schemas.microsoft.com/office/powerpoint/2010/main" val="1057934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15</a:t>
            </a:fld>
            <a:endParaRPr lang="fr-FR"/>
          </a:p>
        </p:txBody>
      </p:sp>
    </p:spTree>
    <p:extLst>
      <p:ext uri="{BB962C8B-B14F-4D97-AF65-F5344CB8AC3E}">
        <p14:creationId xmlns:p14="http://schemas.microsoft.com/office/powerpoint/2010/main" val="1988852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16</a:t>
            </a:fld>
            <a:endParaRPr lang="fr-FR"/>
          </a:p>
        </p:txBody>
      </p:sp>
    </p:spTree>
    <p:extLst>
      <p:ext uri="{BB962C8B-B14F-4D97-AF65-F5344CB8AC3E}">
        <p14:creationId xmlns:p14="http://schemas.microsoft.com/office/powerpoint/2010/main" val="3157185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17</a:t>
            </a:fld>
            <a:endParaRPr lang="fr-FR"/>
          </a:p>
        </p:txBody>
      </p:sp>
    </p:spTree>
    <p:extLst>
      <p:ext uri="{BB962C8B-B14F-4D97-AF65-F5344CB8AC3E}">
        <p14:creationId xmlns:p14="http://schemas.microsoft.com/office/powerpoint/2010/main" val="385617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18</a:t>
            </a:fld>
            <a:endParaRPr lang="fr-FR"/>
          </a:p>
        </p:txBody>
      </p:sp>
    </p:spTree>
    <p:extLst>
      <p:ext uri="{BB962C8B-B14F-4D97-AF65-F5344CB8AC3E}">
        <p14:creationId xmlns:p14="http://schemas.microsoft.com/office/powerpoint/2010/main" val="839914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19</a:t>
            </a:fld>
            <a:endParaRPr lang="fr-FR"/>
          </a:p>
        </p:txBody>
      </p:sp>
    </p:spTree>
    <p:extLst>
      <p:ext uri="{BB962C8B-B14F-4D97-AF65-F5344CB8AC3E}">
        <p14:creationId xmlns:p14="http://schemas.microsoft.com/office/powerpoint/2010/main" val="3059289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2</a:t>
            </a:fld>
            <a:endParaRPr lang="fr-FR"/>
          </a:p>
        </p:txBody>
      </p:sp>
    </p:spTree>
    <p:extLst>
      <p:ext uri="{BB962C8B-B14F-4D97-AF65-F5344CB8AC3E}">
        <p14:creationId xmlns:p14="http://schemas.microsoft.com/office/powerpoint/2010/main" val="1186922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20</a:t>
            </a:fld>
            <a:endParaRPr lang="fr-FR"/>
          </a:p>
        </p:txBody>
      </p:sp>
    </p:spTree>
    <p:extLst>
      <p:ext uri="{BB962C8B-B14F-4D97-AF65-F5344CB8AC3E}">
        <p14:creationId xmlns:p14="http://schemas.microsoft.com/office/powerpoint/2010/main" val="1582083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21</a:t>
            </a:fld>
            <a:endParaRPr lang="fr-FR"/>
          </a:p>
        </p:txBody>
      </p:sp>
    </p:spTree>
    <p:extLst>
      <p:ext uri="{BB962C8B-B14F-4D97-AF65-F5344CB8AC3E}">
        <p14:creationId xmlns:p14="http://schemas.microsoft.com/office/powerpoint/2010/main" val="4082271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22</a:t>
            </a:fld>
            <a:endParaRPr lang="fr-FR"/>
          </a:p>
        </p:txBody>
      </p:sp>
    </p:spTree>
    <p:extLst>
      <p:ext uri="{BB962C8B-B14F-4D97-AF65-F5344CB8AC3E}">
        <p14:creationId xmlns:p14="http://schemas.microsoft.com/office/powerpoint/2010/main" val="3359840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23</a:t>
            </a:fld>
            <a:endParaRPr lang="fr-FR"/>
          </a:p>
        </p:txBody>
      </p:sp>
    </p:spTree>
    <p:extLst>
      <p:ext uri="{BB962C8B-B14F-4D97-AF65-F5344CB8AC3E}">
        <p14:creationId xmlns:p14="http://schemas.microsoft.com/office/powerpoint/2010/main" val="3104738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24</a:t>
            </a:fld>
            <a:endParaRPr lang="fr-FR"/>
          </a:p>
        </p:txBody>
      </p:sp>
    </p:spTree>
    <p:extLst>
      <p:ext uri="{BB962C8B-B14F-4D97-AF65-F5344CB8AC3E}">
        <p14:creationId xmlns:p14="http://schemas.microsoft.com/office/powerpoint/2010/main" val="1383468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25</a:t>
            </a:fld>
            <a:endParaRPr lang="fr-FR"/>
          </a:p>
        </p:txBody>
      </p:sp>
    </p:spTree>
    <p:extLst>
      <p:ext uri="{BB962C8B-B14F-4D97-AF65-F5344CB8AC3E}">
        <p14:creationId xmlns:p14="http://schemas.microsoft.com/office/powerpoint/2010/main" val="455296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26</a:t>
            </a:fld>
            <a:endParaRPr lang="fr-FR"/>
          </a:p>
        </p:txBody>
      </p:sp>
    </p:spTree>
    <p:extLst>
      <p:ext uri="{BB962C8B-B14F-4D97-AF65-F5344CB8AC3E}">
        <p14:creationId xmlns:p14="http://schemas.microsoft.com/office/powerpoint/2010/main" val="1600891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27</a:t>
            </a:fld>
            <a:endParaRPr lang="fr-FR"/>
          </a:p>
        </p:txBody>
      </p:sp>
    </p:spTree>
    <p:extLst>
      <p:ext uri="{BB962C8B-B14F-4D97-AF65-F5344CB8AC3E}">
        <p14:creationId xmlns:p14="http://schemas.microsoft.com/office/powerpoint/2010/main" val="53262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28</a:t>
            </a:fld>
            <a:endParaRPr lang="fr-FR"/>
          </a:p>
        </p:txBody>
      </p:sp>
    </p:spTree>
    <p:extLst>
      <p:ext uri="{BB962C8B-B14F-4D97-AF65-F5344CB8AC3E}">
        <p14:creationId xmlns:p14="http://schemas.microsoft.com/office/powerpoint/2010/main" val="4003445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29</a:t>
            </a:fld>
            <a:endParaRPr lang="fr-FR"/>
          </a:p>
        </p:txBody>
      </p:sp>
    </p:spTree>
    <p:extLst>
      <p:ext uri="{BB962C8B-B14F-4D97-AF65-F5344CB8AC3E}">
        <p14:creationId xmlns:p14="http://schemas.microsoft.com/office/powerpoint/2010/main" val="273084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3</a:t>
            </a:fld>
            <a:endParaRPr lang="fr-FR"/>
          </a:p>
        </p:txBody>
      </p:sp>
    </p:spTree>
    <p:extLst>
      <p:ext uri="{BB962C8B-B14F-4D97-AF65-F5344CB8AC3E}">
        <p14:creationId xmlns:p14="http://schemas.microsoft.com/office/powerpoint/2010/main" val="1556009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30</a:t>
            </a:fld>
            <a:endParaRPr lang="fr-FR"/>
          </a:p>
        </p:txBody>
      </p:sp>
    </p:spTree>
    <p:extLst>
      <p:ext uri="{BB962C8B-B14F-4D97-AF65-F5344CB8AC3E}">
        <p14:creationId xmlns:p14="http://schemas.microsoft.com/office/powerpoint/2010/main" val="4124623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31</a:t>
            </a:fld>
            <a:endParaRPr lang="fr-FR"/>
          </a:p>
        </p:txBody>
      </p:sp>
    </p:spTree>
    <p:extLst>
      <p:ext uri="{BB962C8B-B14F-4D97-AF65-F5344CB8AC3E}">
        <p14:creationId xmlns:p14="http://schemas.microsoft.com/office/powerpoint/2010/main" val="852770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32</a:t>
            </a:fld>
            <a:endParaRPr lang="fr-FR"/>
          </a:p>
        </p:txBody>
      </p:sp>
    </p:spTree>
    <p:extLst>
      <p:ext uri="{BB962C8B-B14F-4D97-AF65-F5344CB8AC3E}">
        <p14:creationId xmlns:p14="http://schemas.microsoft.com/office/powerpoint/2010/main" val="1903424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33</a:t>
            </a:fld>
            <a:endParaRPr lang="fr-FR"/>
          </a:p>
        </p:txBody>
      </p:sp>
    </p:spTree>
    <p:extLst>
      <p:ext uri="{BB962C8B-B14F-4D97-AF65-F5344CB8AC3E}">
        <p14:creationId xmlns:p14="http://schemas.microsoft.com/office/powerpoint/2010/main" val="3029816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34</a:t>
            </a:fld>
            <a:endParaRPr lang="fr-FR"/>
          </a:p>
        </p:txBody>
      </p:sp>
    </p:spTree>
    <p:extLst>
      <p:ext uri="{BB962C8B-B14F-4D97-AF65-F5344CB8AC3E}">
        <p14:creationId xmlns:p14="http://schemas.microsoft.com/office/powerpoint/2010/main" val="3744040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35</a:t>
            </a:fld>
            <a:endParaRPr lang="fr-FR"/>
          </a:p>
        </p:txBody>
      </p:sp>
    </p:spTree>
    <p:extLst>
      <p:ext uri="{BB962C8B-B14F-4D97-AF65-F5344CB8AC3E}">
        <p14:creationId xmlns:p14="http://schemas.microsoft.com/office/powerpoint/2010/main" val="3359475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36</a:t>
            </a:fld>
            <a:endParaRPr lang="fr-FR"/>
          </a:p>
        </p:txBody>
      </p:sp>
    </p:spTree>
    <p:extLst>
      <p:ext uri="{BB962C8B-B14F-4D97-AF65-F5344CB8AC3E}">
        <p14:creationId xmlns:p14="http://schemas.microsoft.com/office/powerpoint/2010/main" val="39329802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37</a:t>
            </a:fld>
            <a:endParaRPr lang="fr-FR"/>
          </a:p>
        </p:txBody>
      </p:sp>
    </p:spTree>
    <p:extLst>
      <p:ext uri="{BB962C8B-B14F-4D97-AF65-F5344CB8AC3E}">
        <p14:creationId xmlns:p14="http://schemas.microsoft.com/office/powerpoint/2010/main" val="1955145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38</a:t>
            </a:fld>
            <a:endParaRPr lang="fr-FR"/>
          </a:p>
        </p:txBody>
      </p:sp>
    </p:spTree>
    <p:extLst>
      <p:ext uri="{BB962C8B-B14F-4D97-AF65-F5344CB8AC3E}">
        <p14:creationId xmlns:p14="http://schemas.microsoft.com/office/powerpoint/2010/main" val="426461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39</a:t>
            </a:fld>
            <a:endParaRPr lang="fr-FR"/>
          </a:p>
        </p:txBody>
      </p:sp>
    </p:spTree>
    <p:extLst>
      <p:ext uri="{BB962C8B-B14F-4D97-AF65-F5344CB8AC3E}">
        <p14:creationId xmlns:p14="http://schemas.microsoft.com/office/powerpoint/2010/main" val="394399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4</a:t>
            </a:fld>
            <a:endParaRPr lang="fr-FR"/>
          </a:p>
        </p:txBody>
      </p:sp>
    </p:spTree>
    <p:extLst>
      <p:ext uri="{BB962C8B-B14F-4D97-AF65-F5344CB8AC3E}">
        <p14:creationId xmlns:p14="http://schemas.microsoft.com/office/powerpoint/2010/main" val="374892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40</a:t>
            </a:fld>
            <a:endParaRPr lang="fr-FR"/>
          </a:p>
        </p:txBody>
      </p:sp>
    </p:spTree>
    <p:extLst>
      <p:ext uri="{BB962C8B-B14F-4D97-AF65-F5344CB8AC3E}">
        <p14:creationId xmlns:p14="http://schemas.microsoft.com/office/powerpoint/2010/main" val="3997230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41</a:t>
            </a:fld>
            <a:endParaRPr lang="fr-FR"/>
          </a:p>
        </p:txBody>
      </p:sp>
    </p:spTree>
    <p:extLst>
      <p:ext uri="{BB962C8B-B14F-4D97-AF65-F5344CB8AC3E}">
        <p14:creationId xmlns:p14="http://schemas.microsoft.com/office/powerpoint/2010/main" val="2433909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42</a:t>
            </a:fld>
            <a:endParaRPr lang="fr-FR"/>
          </a:p>
        </p:txBody>
      </p:sp>
    </p:spTree>
    <p:extLst>
      <p:ext uri="{BB962C8B-B14F-4D97-AF65-F5344CB8AC3E}">
        <p14:creationId xmlns:p14="http://schemas.microsoft.com/office/powerpoint/2010/main" val="31133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43</a:t>
            </a:fld>
            <a:endParaRPr lang="fr-FR"/>
          </a:p>
        </p:txBody>
      </p:sp>
    </p:spTree>
    <p:extLst>
      <p:ext uri="{BB962C8B-B14F-4D97-AF65-F5344CB8AC3E}">
        <p14:creationId xmlns:p14="http://schemas.microsoft.com/office/powerpoint/2010/main" val="790863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44</a:t>
            </a:fld>
            <a:endParaRPr lang="fr-FR"/>
          </a:p>
        </p:txBody>
      </p:sp>
    </p:spTree>
    <p:extLst>
      <p:ext uri="{BB962C8B-B14F-4D97-AF65-F5344CB8AC3E}">
        <p14:creationId xmlns:p14="http://schemas.microsoft.com/office/powerpoint/2010/main" val="3036974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45</a:t>
            </a:fld>
            <a:endParaRPr lang="fr-FR"/>
          </a:p>
        </p:txBody>
      </p:sp>
    </p:spTree>
    <p:extLst>
      <p:ext uri="{BB962C8B-B14F-4D97-AF65-F5344CB8AC3E}">
        <p14:creationId xmlns:p14="http://schemas.microsoft.com/office/powerpoint/2010/main" val="28118374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46</a:t>
            </a:fld>
            <a:endParaRPr lang="fr-FR"/>
          </a:p>
        </p:txBody>
      </p:sp>
    </p:spTree>
    <p:extLst>
      <p:ext uri="{BB962C8B-B14F-4D97-AF65-F5344CB8AC3E}">
        <p14:creationId xmlns:p14="http://schemas.microsoft.com/office/powerpoint/2010/main" val="5824944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47</a:t>
            </a:fld>
            <a:endParaRPr lang="fr-FR"/>
          </a:p>
        </p:txBody>
      </p:sp>
    </p:spTree>
    <p:extLst>
      <p:ext uri="{BB962C8B-B14F-4D97-AF65-F5344CB8AC3E}">
        <p14:creationId xmlns:p14="http://schemas.microsoft.com/office/powerpoint/2010/main" val="558067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48</a:t>
            </a:fld>
            <a:endParaRPr lang="fr-FR"/>
          </a:p>
        </p:txBody>
      </p:sp>
    </p:spTree>
    <p:extLst>
      <p:ext uri="{BB962C8B-B14F-4D97-AF65-F5344CB8AC3E}">
        <p14:creationId xmlns:p14="http://schemas.microsoft.com/office/powerpoint/2010/main" val="13085799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49</a:t>
            </a:fld>
            <a:endParaRPr lang="fr-FR"/>
          </a:p>
        </p:txBody>
      </p:sp>
    </p:spTree>
    <p:extLst>
      <p:ext uri="{BB962C8B-B14F-4D97-AF65-F5344CB8AC3E}">
        <p14:creationId xmlns:p14="http://schemas.microsoft.com/office/powerpoint/2010/main" val="20634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5</a:t>
            </a:fld>
            <a:endParaRPr lang="fr-FR"/>
          </a:p>
        </p:txBody>
      </p:sp>
    </p:spTree>
    <p:extLst>
      <p:ext uri="{BB962C8B-B14F-4D97-AF65-F5344CB8AC3E}">
        <p14:creationId xmlns:p14="http://schemas.microsoft.com/office/powerpoint/2010/main" val="19943350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50</a:t>
            </a:fld>
            <a:endParaRPr lang="fr-FR"/>
          </a:p>
        </p:txBody>
      </p:sp>
    </p:spTree>
    <p:extLst>
      <p:ext uri="{BB962C8B-B14F-4D97-AF65-F5344CB8AC3E}">
        <p14:creationId xmlns:p14="http://schemas.microsoft.com/office/powerpoint/2010/main" val="27689833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51</a:t>
            </a:fld>
            <a:endParaRPr lang="fr-FR"/>
          </a:p>
        </p:txBody>
      </p:sp>
    </p:spTree>
    <p:extLst>
      <p:ext uri="{BB962C8B-B14F-4D97-AF65-F5344CB8AC3E}">
        <p14:creationId xmlns:p14="http://schemas.microsoft.com/office/powerpoint/2010/main" val="6547993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52</a:t>
            </a:fld>
            <a:endParaRPr lang="fr-FR"/>
          </a:p>
        </p:txBody>
      </p:sp>
    </p:spTree>
    <p:extLst>
      <p:ext uri="{BB962C8B-B14F-4D97-AF65-F5344CB8AC3E}">
        <p14:creationId xmlns:p14="http://schemas.microsoft.com/office/powerpoint/2010/main" val="27958315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53</a:t>
            </a:fld>
            <a:endParaRPr lang="fr-FR"/>
          </a:p>
        </p:txBody>
      </p:sp>
    </p:spTree>
    <p:extLst>
      <p:ext uri="{BB962C8B-B14F-4D97-AF65-F5344CB8AC3E}">
        <p14:creationId xmlns:p14="http://schemas.microsoft.com/office/powerpoint/2010/main" val="3505607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54</a:t>
            </a:fld>
            <a:endParaRPr lang="fr-FR"/>
          </a:p>
        </p:txBody>
      </p:sp>
    </p:spTree>
    <p:extLst>
      <p:ext uri="{BB962C8B-B14F-4D97-AF65-F5344CB8AC3E}">
        <p14:creationId xmlns:p14="http://schemas.microsoft.com/office/powerpoint/2010/main" val="35354643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55</a:t>
            </a:fld>
            <a:endParaRPr lang="fr-FR"/>
          </a:p>
        </p:txBody>
      </p:sp>
    </p:spTree>
    <p:extLst>
      <p:ext uri="{BB962C8B-B14F-4D97-AF65-F5344CB8AC3E}">
        <p14:creationId xmlns:p14="http://schemas.microsoft.com/office/powerpoint/2010/main" val="5219241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56</a:t>
            </a:fld>
            <a:endParaRPr lang="fr-FR"/>
          </a:p>
        </p:txBody>
      </p:sp>
    </p:spTree>
    <p:extLst>
      <p:ext uri="{BB962C8B-B14F-4D97-AF65-F5344CB8AC3E}">
        <p14:creationId xmlns:p14="http://schemas.microsoft.com/office/powerpoint/2010/main" val="30272110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57</a:t>
            </a:fld>
            <a:endParaRPr lang="fr-FR"/>
          </a:p>
        </p:txBody>
      </p:sp>
    </p:spTree>
    <p:extLst>
      <p:ext uri="{BB962C8B-B14F-4D97-AF65-F5344CB8AC3E}">
        <p14:creationId xmlns:p14="http://schemas.microsoft.com/office/powerpoint/2010/main" val="1030155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58</a:t>
            </a:fld>
            <a:endParaRPr lang="fr-FR"/>
          </a:p>
        </p:txBody>
      </p:sp>
    </p:spTree>
    <p:extLst>
      <p:ext uri="{BB962C8B-B14F-4D97-AF65-F5344CB8AC3E}">
        <p14:creationId xmlns:p14="http://schemas.microsoft.com/office/powerpoint/2010/main" val="16342850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59</a:t>
            </a:fld>
            <a:endParaRPr lang="fr-FR"/>
          </a:p>
        </p:txBody>
      </p:sp>
    </p:spTree>
    <p:extLst>
      <p:ext uri="{BB962C8B-B14F-4D97-AF65-F5344CB8AC3E}">
        <p14:creationId xmlns:p14="http://schemas.microsoft.com/office/powerpoint/2010/main" val="4253532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6</a:t>
            </a:fld>
            <a:endParaRPr lang="fr-FR"/>
          </a:p>
        </p:txBody>
      </p:sp>
    </p:spTree>
    <p:extLst>
      <p:ext uri="{BB962C8B-B14F-4D97-AF65-F5344CB8AC3E}">
        <p14:creationId xmlns:p14="http://schemas.microsoft.com/office/powerpoint/2010/main" val="28342301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60</a:t>
            </a:fld>
            <a:endParaRPr lang="fr-FR"/>
          </a:p>
        </p:txBody>
      </p:sp>
    </p:spTree>
    <p:extLst>
      <p:ext uri="{BB962C8B-B14F-4D97-AF65-F5344CB8AC3E}">
        <p14:creationId xmlns:p14="http://schemas.microsoft.com/office/powerpoint/2010/main" val="19745924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61</a:t>
            </a:fld>
            <a:endParaRPr lang="fr-FR"/>
          </a:p>
        </p:txBody>
      </p:sp>
    </p:spTree>
    <p:extLst>
      <p:ext uri="{BB962C8B-B14F-4D97-AF65-F5344CB8AC3E}">
        <p14:creationId xmlns:p14="http://schemas.microsoft.com/office/powerpoint/2010/main" val="23009866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62</a:t>
            </a:fld>
            <a:endParaRPr lang="fr-FR"/>
          </a:p>
        </p:txBody>
      </p:sp>
    </p:spTree>
    <p:extLst>
      <p:ext uri="{BB962C8B-B14F-4D97-AF65-F5344CB8AC3E}">
        <p14:creationId xmlns:p14="http://schemas.microsoft.com/office/powerpoint/2010/main" val="6530257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63</a:t>
            </a:fld>
            <a:endParaRPr lang="fr-FR"/>
          </a:p>
        </p:txBody>
      </p:sp>
    </p:spTree>
    <p:extLst>
      <p:ext uri="{BB962C8B-B14F-4D97-AF65-F5344CB8AC3E}">
        <p14:creationId xmlns:p14="http://schemas.microsoft.com/office/powerpoint/2010/main" val="481238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64</a:t>
            </a:fld>
            <a:endParaRPr lang="fr-FR"/>
          </a:p>
        </p:txBody>
      </p:sp>
    </p:spTree>
    <p:extLst>
      <p:ext uri="{BB962C8B-B14F-4D97-AF65-F5344CB8AC3E}">
        <p14:creationId xmlns:p14="http://schemas.microsoft.com/office/powerpoint/2010/main" val="39443601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65</a:t>
            </a:fld>
            <a:endParaRPr lang="fr-FR"/>
          </a:p>
        </p:txBody>
      </p:sp>
    </p:spTree>
    <p:extLst>
      <p:ext uri="{BB962C8B-B14F-4D97-AF65-F5344CB8AC3E}">
        <p14:creationId xmlns:p14="http://schemas.microsoft.com/office/powerpoint/2010/main" val="29870013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66</a:t>
            </a:fld>
            <a:endParaRPr lang="fr-FR"/>
          </a:p>
        </p:txBody>
      </p:sp>
    </p:spTree>
    <p:extLst>
      <p:ext uri="{BB962C8B-B14F-4D97-AF65-F5344CB8AC3E}">
        <p14:creationId xmlns:p14="http://schemas.microsoft.com/office/powerpoint/2010/main" val="11335886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67</a:t>
            </a:fld>
            <a:endParaRPr lang="fr-FR"/>
          </a:p>
        </p:txBody>
      </p:sp>
    </p:spTree>
    <p:extLst>
      <p:ext uri="{BB962C8B-B14F-4D97-AF65-F5344CB8AC3E}">
        <p14:creationId xmlns:p14="http://schemas.microsoft.com/office/powerpoint/2010/main" val="13121633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68</a:t>
            </a:fld>
            <a:endParaRPr lang="fr-FR"/>
          </a:p>
        </p:txBody>
      </p:sp>
    </p:spTree>
    <p:extLst>
      <p:ext uri="{BB962C8B-B14F-4D97-AF65-F5344CB8AC3E}">
        <p14:creationId xmlns:p14="http://schemas.microsoft.com/office/powerpoint/2010/main" val="35360758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69</a:t>
            </a:fld>
            <a:endParaRPr lang="fr-FR"/>
          </a:p>
        </p:txBody>
      </p:sp>
    </p:spTree>
    <p:extLst>
      <p:ext uri="{BB962C8B-B14F-4D97-AF65-F5344CB8AC3E}">
        <p14:creationId xmlns:p14="http://schemas.microsoft.com/office/powerpoint/2010/main" val="213042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7</a:t>
            </a:fld>
            <a:endParaRPr lang="fr-FR"/>
          </a:p>
        </p:txBody>
      </p:sp>
    </p:spTree>
    <p:extLst>
      <p:ext uri="{BB962C8B-B14F-4D97-AF65-F5344CB8AC3E}">
        <p14:creationId xmlns:p14="http://schemas.microsoft.com/office/powerpoint/2010/main" val="5922558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70</a:t>
            </a:fld>
            <a:endParaRPr lang="fr-FR"/>
          </a:p>
        </p:txBody>
      </p:sp>
    </p:spTree>
    <p:extLst>
      <p:ext uri="{BB962C8B-B14F-4D97-AF65-F5344CB8AC3E}">
        <p14:creationId xmlns:p14="http://schemas.microsoft.com/office/powerpoint/2010/main" val="23193932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71</a:t>
            </a:fld>
            <a:endParaRPr lang="fr-FR"/>
          </a:p>
        </p:txBody>
      </p:sp>
    </p:spTree>
    <p:extLst>
      <p:ext uri="{BB962C8B-B14F-4D97-AF65-F5344CB8AC3E}">
        <p14:creationId xmlns:p14="http://schemas.microsoft.com/office/powerpoint/2010/main" val="8094833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72</a:t>
            </a:fld>
            <a:endParaRPr lang="fr-FR"/>
          </a:p>
        </p:txBody>
      </p:sp>
    </p:spTree>
    <p:extLst>
      <p:ext uri="{BB962C8B-B14F-4D97-AF65-F5344CB8AC3E}">
        <p14:creationId xmlns:p14="http://schemas.microsoft.com/office/powerpoint/2010/main" val="4039503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8</a:t>
            </a:fld>
            <a:endParaRPr lang="fr-FR"/>
          </a:p>
        </p:txBody>
      </p:sp>
    </p:spTree>
    <p:extLst>
      <p:ext uri="{BB962C8B-B14F-4D97-AF65-F5344CB8AC3E}">
        <p14:creationId xmlns:p14="http://schemas.microsoft.com/office/powerpoint/2010/main" val="2025263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rtl="0"/>
            <a:fld id="{943A4303-F8B1-2446-9487-0E9B8F299762}" type="slidenum">
              <a:rPr lang="fr-FR" smtClean="0"/>
              <a:t>9</a:t>
            </a:fld>
            <a:endParaRPr lang="fr-FR"/>
          </a:p>
        </p:txBody>
      </p:sp>
    </p:spTree>
    <p:extLst>
      <p:ext uri="{BB962C8B-B14F-4D97-AF65-F5344CB8AC3E}">
        <p14:creationId xmlns:p14="http://schemas.microsoft.com/office/powerpoint/2010/main" val="1434721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chemeClr val="accent1"/>
        </a:solid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5159547C-AB38-C793-550F-7C7D6CEE22D9}"/>
              </a:ext>
            </a:extLst>
          </p:cNvPr>
          <p:cNvSpPr>
            <a:spLocks noGrp="1"/>
          </p:cNvSpPr>
          <p:nvPr>
            <p:ph type="ctrTitle" hasCustomPrompt="1"/>
          </p:nvPr>
        </p:nvSpPr>
        <p:spPr>
          <a:xfrm>
            <a:off x="578224" y="-1"/>
            <a:ext cx="11035552" cy="6858001"/>
          </a:xfrm>
          <a:noFill/>
        </p:spPr>
        <p:txBody>
          <a:bodyPr lIns="0" tIns="0" rIns="0" bIns="0" rtlCol="0" anchor="ctr">
            <a:noAutofit/>
          </a:bodyPr>
          <a:lstStyle>
            <a:lvl1pPr algn="l">
              <a:defRPr lang="fr-FR" sz="8000" kern="1200" spc="1000" baseline="0">
                <a:ln>
                  <a:noFill/>
                </a:ln>
                <a:solidFill>
                  <a:srgbClr val="CB6E50"/>
                </a:solidFill>
                <a:latin typeface="+mj-lt"/>
              </a:defRPr>
            </a:lvl1pPr>
          </a:lstStyle>
          <a:p>
            <a:pPr rtl="0"/>
            <a:r>
              <a:rPr lang="fr-FR"/>
              <a:t>Masque de titre</a:t>
            </a:r>
            <a:br>
              <a:rPr lang="fr-FR" dirty="0"/>
            </a:br>
            <a:r>
              <a:rPr lang="fr-FR"/>
              <a:t>Masque de titre</a:t>
            </a:r>
            <a:br>
              <a:rPr lang="fr-FR" dirty="0"/>
            </a:br>
            <a:r>
              <a:rPr lang="fr-FR"/>
              <a:t>Masque de titre</a:t>
            </a:r>
            <a:br>
              <a:rPr lang="fr-FR" dirty="0"/>
            </a:br>
            <a:r>
              <a:rPr lang="fr-FR"/>
              <a:t>Masque de titre</a:t>
            </a:r>
            <a:br>
              <a:rPr lang="fr-FR" dirty="0"/>
            </a:br>
            <a:r>
              <a:rPr lang="fr-FR"/>
              <a:t>Masque de titre</a:t>
            </a:r>
            <a:br>
              <a:rPr lang="fr-FR" dirty="0"/>
            </a:br>
            <a:r>
              <a:rPr lang="fr-FR"/>
              <a:t>Masque de titre</a:t>
            </a:r>
            <a:br>
              <a:rPr lang="fr-FR" dirty="0"/>
            </a:br>
            <a:r>
              <a:rPr lang="fr-FR"/>
              <a:t>Masque de titre</a:t>
            </a:r>
          </a:p>
        </p:txBody>
      </p:sp>
      <p:sp>
        <p:nvSpPr>
          <p:cNvPr id="8" name="Espace réservé d’image 26">
            <a:extLst>
              <a:ext uri="{FF2B5EF4-FFF2-40B4-BE49-F238E27FC236}">
                <a16:creationId xmlns:a16="http://schemas.microsoft.com/office/drawing/2014/main" id="{C0B4C216-E27C-7A50-CF5C-D340913FF5A4}"/>
              </a:ext>
            </a:extLst>
          </p:cNvPr>
          <p:cNvSpPr>
            <a:spLocks noGrp="1"/>
          </p:cNvSpPr>
          <p:nvPr>
            <p:ph type="pic" sz="quarter" idx="10"/>
          </p:nvPr>
        </p:nvSpPr>
        <p:spPr>
          <a:xfrm>
            <a:off x="7528308" y="604554"/>
            <a:ext cx="4085468" cy="5136084"/>
          </a:xfrm>
          <a:custGeom>
            <a:avLst/>
            <a:gdLst>
              <a:gd name="connsiteX0" fmla="*/ 2247899 w 4495799"/>
              <a:gd name="connsiteY0" fmla="*/ 0 h 5651934"/>
              <a:gd name="connsiteX1" fmla="*/ 4495799 w 4495799"/>
              <a:gd name="connsiteY1" fmla="*/ 2223551 h 5651934"/>
              <a:gd name="connsiteX2" fmla="*/ 4495799 w 4495799"/>
              <a:gd name="connsiteY2" fmla="*/ 5651934 h 5651934"/>
              <a:gd name="connsiteX3" fmla="*/ 0 w 4495799"/>
              <a:gd name="connsiteY3" fmla="*/ 5651934 h 5651934"/>
              <a:gd name="connsiteX4" fmla="*/ 0 w 4495799"/>
              <a:gd name="connsiteY4" fmla="*/ 2223531 h 5651934"/>
              <a:gd name="connsiteX5" fmla="*/ 11605 w 4495799"/>
              <a:gd name="connsiteY5" fmla="*/ 1996206 h 5651934"/>
              <a:gd name="connsiteX6" fmla="*/ 2247899 w 4495799"/>
              <a:gd name="connsiteY6" fmla="*/ 0 h 56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799" h="5651934">
                <a:moveTo>
                  <a:pt x="2247899" y="0"/>
                </a:moveTo>
                <a:cubicBezTo>
                  <a:pt x="3489380" y="0"/>
                  <a:pt x="4495799" y="995518"/>
                  <a:pt x="4495799" y="2223551"/>
                </a:cubicBezTo>
                <a:lnTo>
                  <a:pt x="4495799" y="5651934"/>
                </a:lnTo>
                <a:lnTo>
                  <a:pt x="0" y="5651934"/>
                </a:lnTo>
                <a:lnTo>
                  <a:pt x="0" y="2223531"/>
                </a:lnTo>
                <a:lnTo>
                  <a:pt x="11605" y="1996206"/>
                </a:lnTo>
                <a:cubicBezTo>
                  <a:pt x="126720" y="874967"/>
                  <a:pt x="1084011" y="0"/>
                  <a:pt x="2247899" y="0"/>
                </a:cubicBezTo>
                <a:close/>
              </a:path>
            </a:pathLst>
          </a:custGeom>
          <a:solidFill>
            <a:schemeClr val="tx2">
              <a:lumMod val="75000"/>
            </a:schemeClr>
          </a:solidFill>
        </p:spPr>
        <p:txBody>
          <a:bodyPr wrap="square" rtlCol="0" anchor="ctr">
            <a:noAutofit/>
          </a:bodyPr>
          <a:lstStyle>
            <a:lvl1pPr marL="0" indent="0" algn="ctr">
              <a:buNone/>
              <a:defRPr lang="fr-FR" sz="1400" b="0" i="0">
                <a:solidFill>
                  <a:schemeClr val="bg1"/>
                </a:solidFill>
                <a:latin typeface="Arial" panose="02000503020000020003" pitchFamily="2" charset="0"/>
                <a:cs typeface="Arial"/>
              </a:defRPr>
            </a:lvl1pPr>
          </a:lstStyle>
          <a:p>
            <a:pPr rtl="0"/>
            <a:r>
              <a:rPr lang="en-US"/>
              <a:t>Click icon to add picture</a:t>
            </a:r>
            <a:endParaRPr lang="fr-FR" dirty="0"/>
          </a:p>
        </p:txBody>
      </p:sp>
      <p:sp>
        <p:nvSpPr>
          <p:cNvPr id="3" name="Sous-titre 2">
            <a:extLst>
              <a:ext uri="{FF2B5EF4-FFF2-40B4-BE49-F238E27FC236}">
                <a16:creationId xmlns:a16="http://schemas.microsoft.com/office/drawing/2014/main" id="{E0C4CF15-8EEB-3E61-A35B-A44FACDCD36B}"/>
              </a:ext>
            </a:extLst>
          </p:cNvPr>
          <p:cNvSpPr>
            <a:spLocks noGrp="1"/>
          </p:cNvSpPr>
          <p:nvPr>
            <p:ph type="subTitle" idx="1"/>
          </p:nvPr>
        </p:nvSpPr>
        <p:spPr>
          <a:xfrm>
            <a:off x="7528308" y="5901989"/>
            <a:ext cx="4085468" cy="468087"/>
          </a:xfrm>
        </p:spPr>
        <p:txBody>
          <a:bodyPr lIns="0" tIns="0" rIns="0" bIns="0" rtlCol="0">
            <a:normAutofit/>
          </a:bodyPr>
          <a:lstStyle>
            <a:lvl1pPr marL="0" indent="0" algn="ctr">
              <a:buNone/>
              <a:defRPr lang="fr-FR" sz="1800" b="0" i="0">
                <a:solidFill>
                  <a:schemeClr val="bg1"/>
                </a:solidFill>
                <a:latin typeface="+mn-lt"/>
              </a:defRPr>
            </a:lvl1pPr>
            <a:lvl2pPr marL="457200" indent="0" algn="ctr">
              <a:buNone/>
              <a:defRPr lang="fr-FR" sz="2000"/>
            </a:lvl2pPr>
            <a:lvl3pPr marL="914400" indent="0" algn="ctr">
              <a:buNone/>
              <a:defRPr lang="fr-FR" sz="1800"/>
            </a:lvl3pPr>
            <a:lvl4pPr marL="1371600" indent="0" algn="ctr">
              <a:buNone/>
              <a:defRPr lang="fr-FR" sz="1600"/>
            </a:lvl4pPr>
            <a:lvl5pPr marL="1828800" indent="0" algn="ctr">
              <a:buNone/>
              <a:defRPr lang="fr-FR" sz="1600"/>
            </a:lvl5pPr>
            <a:lvl6pPr marL="2286000" indent="0" algn="ctr">
              <a:buNone/>
              <a:defRPr lang="fr-FR" sz="1600"/>
            </a:lvl6pPr>
            <a:lvl7pPr marL="2743200" indent="0" algn="ctr">
              <a:buNone/>
              <a:defRPr lang="fr-FR" sz="1600"/>
            </a:lvl7pPr>
            <a:lvl8pPr marL="3200400" indent="0" algn="ctr">
              <a:buNone/>
              <a:defRPr lang="fr-FR" sz="1600"/>
            </a:lvl8pPr>
            <a:lvl9pPr marL="3657600" indent="0" algn="ctr">
              <a:buNone/>
              <a:defRPr lang="fr-FR" sz="1600"/>
            </a:lvl9pPr>
          </a:lstStyle>
          <a:p>
            <a:pPr rtl="0"/>
            <a:r>
              <a:rPr lang="en-US"/>
              <a:t>Click to edit Master subtitle style</a:t>
            </a:r>
            <a:endParaRPr lang="fr-FR" dirty="0"/>
          </a:p>
        </p:txBody>
      </p:sp>
    </p:spTree>
    <p:extLst>
      <p:ext uri="{BB962C8B-B14F-4D97-AF65-F5344CB8AC3E}">
        <p14:creationId xmlns:p14="http://schemas.microsoft.com/office/powerpoint/2010/main" val="3830254517"/>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arrow.wav"/>
          </p:stSnd>
        </p:sndAc>
      </p:transition>
    </mc:Choice>
    <mc:Fallback xmlns="">
      <p:transition spd="slow" advClick="0">
        <p:sndAc>
          <p:stSnd>
            <p:snd r:embed="rId3" name="arrow.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36C06-E9E1-16BE-139D-B69DCBBD28E1}"/>
              </a:ext>
            </a:extLst>
          </p:cNvPr>
          <p:cNvSpPr>
            <a:spLocks noGrp="1"/>
          </p:cNvSpPr>
          <p:nvPr>
            <p:ph type="title"/>
          </p:nvPr>
        </p:nvSpPr>
        <p:spPr>
          <a:xfrm>
            <a:off x="638462" y="642551"/>
            <a:ext cx="10915076" cy="1553680"/>
          </a:xfrm>
        </p:spPr>
        <p:txBody>
          <a:bodyPr lIns="0" tIns="0" rIns="0" bIns="0" rtlCol="0" anchor="t"/>
          <a:lstStyle>
            <a:lvl1pPr algn="ctr">
              <a:defRPr lang="fr-FR" sz="5500">
                <a:solidFill>
                  <a:schemeClr val="accent4"/>
                </a:solidFill>
                <a:latin typeface="+mj-lt"/>
              </a:defRPr>
            </a:lvl1pPr>
          </a:lstStyle>
          <a:p>
            <a:pPr rtl="0"/>
            <a:r>
              <a:rPr lang="en-US"/>
              <a:t>Click to edit Master title style</a:t>
            </a:r>
            <a:endParaRPr lang="fr-FR"/>
          </a:p>
        </p:txBody>
      </p:sp>
      <p:sp>
        <p:nvSpPr>
          <p:cNvPr id="7" name="Espace réservé du contenu 2">
            <a:extLst>
              <a:ext uri="{FF2B5EF4-FFF2-40B4-BE49-F238E27FC236}">
                <a16:creationId xmlns:a16="http://schemas.microsoft.com/office/drawing/2014/main" id="{1916A793-0543-8519-4E06-4D8E6A4E8CE6}"/>
              </a:ext>
            </a:extLst>
          </p:cNvPr>
          <p:cNvSpPr>
            <a:spLocks noGrp="1"/>
          </p:cNvSpPr>
          <p:nvPr>
            <p:ph idx="1" hasCustomPrompt="1"/>
          </p:nvPr>
        </p:nvSpPr>
        <p:spPr>
          <a:xfrm>
            <a:off x="419100" y="1837944"/>
            <a:ext cx="11353800" cy="3019086"/>
          </a:xfrm>
        </p:spPr>
        <p:txBody>
          <a:bodyPr rtlCol="0">
            <a:noAutofit/>
          </a:bodyPr>
          <a:lstStyle>
            <a:lvl1pPr>
              <a:defRPr lang="fr-FR" sz="3200"/>
            </a:lvl1pPr>
            <a:lvl2pPr marL="457200" indent="0" algn="l">
              <a:buNone/>
              <a:defRPr lang="fr-FR" sz="1400"/>
            </a:lvl2pPr>
            <a:lvl3pPr>
              <a:defRPr lang="fr-FR" sz="2400"/>
            </a:lvl3pPr>
            <a:lvl4pPr>
              <a:defRPr lang="fr-FR" sz="2000"/>
            </a:lvl4pPr>
            <a:lvl5pPr>
              <a:defRPr lang="fr-FR" sz="2000"/>
            </a:lvl5pPr>
            <a:lvl6pPr>
              <a:defRPr lang="fr-FR" sz="2000"/>
            </a:lvl6pPr>
            <a:lvl7pPr>
              <a:defRPr lang="fr-FR" sz="2000"/>
            </a:lvl7pPr>
            <a:lvl8pPr>
              <a:defRPr lang="fr-FR" sz="2000"/>
            </a:lvl8pPr>
            <a:lvl9pPr>
              <a:defRPr lang="fr-FR" sz="2000"/>
            </a:lvl9pPr>
          </a:lstStyle>
          <a:p>
            <a:pPr lvl="1" rtl="0"/>
            <a:r>
              <a:rPr lang="fr-FR"/>
              <a:t>Graphisme intelligent</a:t>
            </a:r>
          </a:p>
        </p:txBody>
      </p:sp>
      <p:sp>
        <p:nvSpPr>
          <p:cNvPr id="8" name="Espace réservé du texte 15">
            <a:extLst>
              <a:ext uri="{FF2B5EF4-FFF2-40B4-BE49-F238E27FC236}">
                <a16:creationId xmlns:a16="http://schemas.microsoft.com/office/drawing/2014/main" id="{2FA2A82A-5FFB-EAB7-624A-E00F9EA6DEC4}"/>
              </a:ext>
            </a:extLst>
          </p:cNvPr>
          <p:cNvSpPr>
            <a:spLocks noGrp="1"/>
          </p:cNvSpPr>
          <p:nvPr>
            <p:ph type="body" sz="quarter" idx="18" hasCustomPrompt="1"/>
          </p:nvPr>
        </p:nvSpPr>
        <p:spPr>
          <a:xfrm>
            <a:off x="638459" y="5232509"/>
            <a:ext cx="2188729" cy="493151"/>
          </a:xfrm>
        </p:spPr>
        <p:txBody>
          <a:bodyPr lIns="0" tIns="0" rIns="0" bIns="0" rtlCol="0" anchor="ctr">
            <a:noAutofit/>
          </a:bodyPr>
          <a:lstStyle>
            <a:lvl1pPr marL="0" indent="0" algn="ctr">
              <a:buNone/>
              <a:defRPr lang="fr-FR" sz="3600" b="1" i="0">
                <a:solidFill>
                  <a:srgbClr val="C16548"/>
                </a:solidFill>
                <a:latin typeface="+mn-lt"/>
              </a:defRPr>
            </a:lvl1pPr>
          </a:lstStyle>
          <a:p>
            <a:pPr lvl="0" rtl="0"/>
            <a:r>
              <a:rPr lang="fr-FR"/>
              <a:t>Modifier</a:t>
            </a:r>
          </a:p>
        </p:txBody>
      </p:sp>
      <p:sp>
        <p:nvSpPr>
          <p:cNvPr id="14" name="Espace réservé du texte 15">
            <a:extLst>
              <a:ext uri="{FF2B5EF4-FFF2-40B4-BE49-F238E27FC236}">
                <a16:creationId xmlns:a16="http://schemas.microsoft.com/office/drawing/2014/main" id="{1DD59288-2C4C-BA2F-F3C9-CEEC7BBAE558}"/>
              </a:ext>
            </a:extLst>
          </p:cNvPr>
          <p:cNvSpPr>
            <a:spLocks noGrp="1"/>
          </p:cNvSpPr>
          <p:nvPr>
            <p:ph type="body" sz="quarter" idx="33" hasCustomPrompt="1"/>
          </p:nvPr>
        </p:nvSpPr>
        <p:spPr>
          <a:xfrm>
            <a:off x="3547242" y="5232509"/>
            <a:ext cx="2188728" cy="493151"/>
          </a:xfrm>
        </p:spPr>
        <p:txBody>
          <a:bodyPr lIns="0" tIns="0" rIns="0" bIns="0" rtlCol="0" anchor="ctr">
            <a:noAutofit/>
          </a:bodyPr>
          <a:lstStyle>
            <a:lvl1pPr marL="0" indent="0" algn="ctr">
              <a:buNone/>
              <a:defRPr lang="fr-FR" sz="3600" b="1" i="0">
                <a:solidFill>
                  <a:srgbClr val="C16548"/>
                </a:solidFill>
                <a:latin typeface="+mn-lt"/>
              </a:defRPr>
            </a:lvl1pPr>
          </a:lstStyle>
          <a:p>
            <a:pPr lvl="0" rtl="0"/>
            <a:r>
              <a:rPr lang="fr-FR"/>
              <a:t>Modifier</a:t>
            </a:r>
          </a:p>
        </p:txBody>
      </p:sp>
      <p:sp>
        <p:nvSpPr>
          <p:cNvPr id="12" name="Espace réservé du texte 15">
            <a:extLst>
              <a:ext uri="{FF2B5EF4-FFF2-40B4-BE49-F238E27FC236}">
                <a16:creationId xmlns:a16="http://schemas.microsoft.com/office/drawing/2014/main" id="{A221A6B3-B644-8124-2E99-CBB5C1C0B2EE}"/>
              </a:ext>
            </a:extLst>
          </p:cNvPr>
          <p:cNvSpPr>
            <a:spLocks noGrp="1"/>
          </p:cNvSpPr>
          <p:nvPr>
            <p:ph type="body" sz="quarter" idx="31" hasCustomPrompt="1"/>
          </p:nvPr>
        </p:nvSpPr>
        <p:spPr>
          <a:xfrm>
            <a:off x="6456023" y="5232509"/>
            <a:ext cx="2188729" cy="493151"/>
          </a:xfrm>
        </p:spPr>
        <p:txBody>
          <a:bodyPr lIns="0" tIns="0" rIns="0" bIns="0" rtlCol="0" anchor="ctr">
            <a:noAutofit/>
          </a:bodyPr>
          <a:lstStyle>
            <a:lvl1pPr marL="0" indent="0" algn="ctr">
              <a:buNone/>
              <a:defRPr lang="fr-FR" sz="3600" b="1" i="0">
                <a:solidFill>
                  <a:srgbClr val="C16548"/>
                </a:solidFill>
                <a:latin typeface="+mn-lt"/>
              </a:defRPr>
            </a:lvl1pPr>
          </a:lstStyle>
          <a:p>
            <a:pPr lvl="0" rtl="0"/>
            <a:r>
              <a:rPr lang="fr-FR"/>
              <a:t>Modifier</a:t>
            </a:r>
          </a:p>
        </p:txBody>
      </p:sp>
      <p:sp>
        <p:nvSpPr>
          <p:cNvPr id="10" name="Espace réservé du texte 15">
            <a:extLst>
              <a:ext uri="{FF2B5EF4-FFF2-40B4-BE49-F238E27FC236}">
                <a16:creationId xmlns:a16="http://schemas.microsoft.com/office/drawing/2014/main" id="{282FC433-EED8-C305-2AE2-E3BC9D42E550}"/>
              </a:ext>
            </a:extLst>
          </p:cNvPr>
          <p:cNvSpPr>
            <a:spLocks noGrp="1"/>
          </p:cNvSpPr>
          <p:nvPr>
            <p:ph type="body" sz="quarter" idx="29" hasCustomPrompt="1"/>
          </p:nvPr>
        </p:nvSpPr>
        <p:spPr>
          <a:xfrm>
            <a:off x="9364806" y="5232509"/>
            <a:ext cx="2188729" cy="493151"/>
          </a:xfrm>
        </p:spPr>
        <p:txBody>
          <a:bodyPr lIns="0" tIns="0" rIns="0" bIns="0" rtlCol="0" anchor="ctr">
            <a:noAutofit/>
          </a:bodyPr>
          <a:lstStyle>
            <a:lvl1pPr marL="0" indent="0" algn="ctr">
              <a:buNone/>
              <a:defRPr lang="fr-FR" sz="3600" b="1" i="0">
                <a:solidFill>
                  <a:srgbClr val="C16548"/>
                </a:solidFill>
                <a:latin typeface="+mn-lt"/>
              </a:defRPr>
            </a:lvl1pPr>
          </a:lstStyle>
          <a:p>
            <a:pPr lvl="0" rtl="0"/>
            <a:r>
              <a:rPr lang="fr-FR"/>
              <a:t>Modifier</a:t>
            </a:r>
          </a:p>
        </p:txBody>
      </p:sp>
      <p:sp>
        <p:nvSpPr>
          <p:cNvPr id="9" name="Espace réservé du texte 18">
            <a:extLst>
              <a:ext uri="{FF2B5EF4-FFF2-40B4-BE49-F238E27FC236}">
                <a16:creationId xmlns:a16="http://schemas.microsoft.com/office/drawing/2014/main" id="{0824A580-B433-CC76-2FDC-C607FC5ECF8A}"/>
              </a:ext>
            </a:extLst>
          </p:cNvPr>
          <p:cNvSpPr>
            <a:spLocks noGrp="1"/>
          </p:cNvSpPr>
          <p:nvPr>
            <p:ph type="body" sz="quarter" idx="28"/>
          </p:nvPr>
        </p:nvSpPr>
        <p:spPr>
          <a:xfrm>
            <a:off x="638459" y="5742851"/>
            <a:ext cx="2188729" cy="369332"/>
          </a:xfrm>
        </p:spPr>
        <p:txBody>
          <a:bodyPr lIns="0" tIns="0" rIns="0" bIns="0" rtlCol="0">
            <a:noAutofit/>
          </a:bodyPr>
          <a:lstStyle>
            <a:lvl1pPr marL="0" indent="0" algn="ctr">
              <a:lnSpc>
                <a:spcPct val="150000"/>
              </a:lnSpc>
              <a:buFont typeface="Arial" panose="020B0604020202020204" pitchFamily="34" charset="0"/>
              <a:buNone/>
              <a:defRPr lang="fr-FR" sz="1400" b="0" i="0" spc="50" baseline="0">
                <a:solidFill>
                  <a:srgbClr val="C16548"/>
                </a:solidFill>
                <a:latin typeface="+mn-lt"/>
              </a:defRPr>
            </a:lvl1pPr>
          </a:lstStyle>
          <a:p>
            <a:pPr lvl="0" rtl="0"/>
            <a:r>
              <a:rPr lang="en-US"/>
              <a:t>Click to edit Master text styles</a:t>
            </a:r>
          </a:p>
        </p:txBody>
      </p:sp>
      <p:sp>
        <p:nvSpPr>
          <p:cNvPr id="15" name="Espace réservé du texte 18">
            <a:extLst>
              <a:ext uri="{FF2B5EF4-FFF2-40B4-BE49-F238E27FC236}">
                <a16:creationId xmlns:a16="http://schemas.microsoft.com/office/drawing/2014/main" id="{479803CA-9514-7183-8AC8-13CC5B840641}"/>
              </a:ext>
            </a:extLst>
          </p:cNvPr>
          <p:cNvSpPr>
            <a:spLocks noGrp="1"/>
          </p:cNvSpPr>
          <p:nvPr>
            <p:ph type="body" sz="quarter" idx="34"/>
          </p:nvPr>
        </p:nvSpPr>
        <p:spPr>
          <a:xfrm>
            <a:off x="3547241" y="5742851"/>
            <a:ext cx="2188729" cy="369332"/>
          </a:xfrm>
        </p:spPr>
        <p:txBody>
          <a:bodyPr lIns="0" tIns="0" rIns="0" bIns="0" rtlCol="0">
            <a:noAutofit/>
          </a:bodyPr>
          <a:lstStyle>
            <a:lvl1pPr marL="0" indent="0" algn="ctr">
              <a:lnSpc>
                <a:spcPct val="150000"/>
              </a:lnSpc>
              <a:buFont typeface="Arial" panose="020B0604020202020204" pitchFamily="34" charset="0"/>
              <a:buNone/>
              <a:defRPr lang="fr-FR" sz="1400" b="0" i="0" spc="50" baseline="0">
                <a:solidFill>
                  <a:srgbClr val="C16548"/>
                </a:solidFill>
                <a:latin typeface="+mn-lt"/>
              </a:defRPr>
            </a:lvl1pPr>
          </a:lstStyle>
          <a:p>
            <a:pPr lvl="0" rtl="0"/>
            <a:r>
              <a:rPr lang="en-US"/>
              <a:t>Click to edit Master text styles</a:t>
            </a:r>
          </a:p>
        </p:txBody>
      </p:sp>
      <p:sp>
        <p:nvSpPr>
          <p:cNvPr id="13" name="Espace réservé du texte 18">
            <a:extLst>
              <a:ext uri="{FF2B5EF4-FFF2-40B4-BE49-F238E27FC236}">
                <a16:creationId xmlns:a16="http://schemas.microsoft.com/office/drawing/2014/main" id="{861F1384-35C1-15D1-9228-D96AC95355B8}"/>
              </a:ext>
            </a:extLst>
          </p:cNvPr>
          <p:cNvSpPr>
            <a:spLocks noGrp="1"/>
          </p:cNvSpPr>
          <p:nvPr>
            <p:ph type="body" sz="quarter" idx="32"/>
          </p:nvPr>
        </p:nvSpPr>
        <p:spPr>
          <a:xfrm>
            <a:off x="6456023" y="5742851"/>
            <a:ext cx="2188729" cy="369332"/>
          </a:xfrm>
        </p:spPr>
        <p:txBody>
          <a:bodyPr lIns="0" tIns="0" rIns="0" bIns="0" rtlCol="0">
            <a:noAutofit/>
          </a:bodyPr>
          <a:lstStyle>
            <a:lvl1pPr marL="0" indent="0" algn="ctr">
              <a:lnSpc>
                <a:spcPct val="150000"/>
              </a:lnSpc>
              <a:buFont typeface="Arial" panose="020B0604020202020204" pitchFamily="34" charset="0"/>
              <a:buNone/>
              <a:defRPr lang="fr-FR" sz="1400" b="0" i="0" spc="50" baseline="0">
                <a:solidFill>
                  <a:srgbClr val="C16548"/>
                </a:solidFill>
                <a:latin typeface="+mn-lt"/>
              </a:defRPr>
            </a:lvl1pPr>
          </a:lstStyle>
          <a:p>
            <a:pPr lvl="0" rtl="0"/>
            <a:r>
              <a:rPr lang="en-US"/>
              <a:t>Click to edit Master text styles</a:t>
            </a:r>
          </a:p>
        </p:txBody>
      </p:sp>
      <p:sp>
        <p:nvSpPr>
          <p:cNvPr id="11" name="Espace réservé du texte 18">
            <a:extLst>
              <a:ext uri="{FF2B5EF4-FFF2-40B4-BE49-F238E27FC236}">
                <a16:creationId xmlns:a16="http://schemas.microsoft.com/office/drawing/2014/main" id="{38B1D216-8DC7-A8D4-4857-4C7529D982EF}"/>
              </a:ext>
            </a:extLst>
          </p:cNvPr>
          <p:cNvSpPr>
            <a:spLocks noGrp="1"/>
          </p:cNvSpPr>
          <p:nvPr>
            <p:ph type="body" sz="quarter" idx="30"/>
          </p:nvPr>
        </p:nvSpPr>
        <p:spPr>
          <a:xfrm>
            <a:off x="9364806" y="5742851"/>
            <a:ext cx="2188729" cy="369332"/>
          </a:xfrm>
        </p:spPr>
        <p:txBody>
          <a:bodyPr lIns="0" tIns="0" rIns="0" bIns="0" rtlCol="0">
            <a:noAutofit/>
          </a:bodyPr>
          <a:lstStyle>
            <a:lvl1pPr marL="0" indent="0" algn="ctr">
              <a:lnSpc>
                <a:spcPct val="150000"/>
              </a:lnSpc>
              <a:buFont typeface="Arial" panose="020B0604020202020204" pitchFamily="34" charset="0"/>
              <a:buNone/>
              <a:defRPr lang="fr-FR" sz="1400" b="0" i="0" spc="50" baseline="0">
                <a:solidFill>
                  <a:srgbClr val="C16548"/>
                </a:solidFill>
                <a:latin typeface="+mn-lt"/>
              </a:defRPr>
            </a:lvl1pPr>
          </a:lstStyle>
          <a:p>
            <a:pPr lvl="0" rtl="0"/>
            <a:r>
              <a:rPr lang="en-US"/>
              <a:t>Click to edit Master text styles</a:t>
            </a:r>
          </a:p>
        </p:txBody>
      </p:sp>
      <p:sp>
        <p:nvSpPr>
          <p:cNvPr id="3" name="Espace réservé du pied de page 2">
            <a:extLst>
              <a:ext uri="{FF2B5EF4-FFF2-40B4-BE49-F238E27FC236}">
                <a16:creationId xmlns:a16="http://schemas.microsoft.com/office/drawing/2014/main" id="{18C560A5-5844-81D4-98B4-29211FD2EA12}"/>
              </a:ext>
            </a:extLst>
          </p:cNvPr>
          <p:cNvSpPr>
            <a:spLocks noGrp="1"/>
          </p:cNvSpPr>
          <p:nvPr>
            <p:ph type="ftr" sz="quarter" idx="22"/>
          </p:nvPr>
        </p:nvSpPr>
        <p:spPr/>
        <p:txBody>
          <a:bodyPr rtlCol="0"/>
          <a:lstStyle>
            <a:defPPr>
              <a:defRPr lang="fr-FR"/>
            </a:defPPr>
          </a:lstStyle>
          <a:p>
            <a:pPr rtl="0"/>
            <a:r>
              <a:rPr lang="fr-FR"/>
              <a:t>Titre de la présentation</a:t>
            </a:r>
            <a:endParaRPr lang="fr-FR" dirty="0"/>
          </a:p>
        </p:txBody>
      </p:sp>
      <p:sp>
        <p:nvSpPr>
          <p:cNvPr id="4" name="Espace réservé du numéro de diapositive 3">
            <a:extLst>
              <a:ext uri="{FF2B5EF4-FFF2-40B4-BE49-F238E27FC236}">
                <a16:creationId xmlns:a16="http://schemas.microsoft.com/office/drawing/2014/main" id="{2DDFB1A8-4CF1-35AB-0707-AEAF88714AC8}"/>
              </a:ext>
            </a:extLst>
          </p:cNvPr>
          <p:cNvSpPr>
            <a:spLocks noGrp="1"/>
          </p:cNvSpPr>
          <p:nvPr>
            <p:ph type="sldNum" sz="quarter" idx="23"/>
          </p:nvPr>
        </p:nvSpPr>
        <p:spPr/>
        <p:txBody>
          <a:bodyPr rtlCol="0"/>
          <a:lstStyle>
            <a:defPPr>
              <a:defRPr lang="fr-FR"/>
            </a:defPPr>
          </a:lstStyle>
          <a:p>
            <a:pPr rtl="0"/>
            <a:fld id="{295C7AAE-A677-454A-8BDB-62A0650ACE98}" type="slidenum">
              <a:rPr lang="fr-FR" smtClean="0"/>
              <a:pPr rtl="0"/>
              <a:t>‹#›</a:t>
            </a:fld>
            <a:endParaRPr lang="fr-FR" dirty="0"/>
          </a:p>
        </p:txBody>
      </p:sp>
    </p:spTree>
    <p:extLst>
      <p:ext uri="{BB962C8B-B14F-4D97-AF65-F5344CB8AC3E}">
        <p14:creationId xmlns:p14="http://schemas.microsoft.com/office/powerpoint/2010/main" val="3846359587"/>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arrow.wav"/>
          </p:stSnd>
        </p:sndAc>
      </p:transition>
    </mc:Choice>
    <mc:Fallback xmlns="">
      <p:transition spd="slow" advClick="0">
        <p:sndAc>
          <p:stSnd>
            <p:snd r:embed="rId3" name="arrow.wav"/>
          </p:stSnd>
        </p:sndAc>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accent6"/>
        </a:solidFill>
        <a:effectLst/>
      </p:bgPr>
    </p:bg>
    <p:spTree>
      <p:nvGrpSpPr>
        <p:cNvPr id="1" name=""/>
        <p:cNvGrpSpPr/>
        <p:nvPr/>
      </p:nvGrpSpPr>
      <p:grpSpPr>
        <a:xfrm>
          <a:off x="0" y="0"/>
          <a:ext cx="0" cy="0"/>
          <a:chOff x="0" y="0"/>
          <a:chExt cx="0" cy="0"/>
        </a:xfrm>
      </p:grpSpPr>
      <p:sp>
        <p:nvSpPr>
          <p:cNvPr id="15" name="Espace réservé d’image 26">
            <a:extLst>
              <a:ext uri="{FF2B5EF4-FFF2-40B4-BE49-F238E27FC236}">
                <a16:creationId xmlns:a16="http://schemas.microsoft.com/office/drawing/2014/main" id="{E0689DF6-C6F5-534C-0D45-ED59D0031289}"/>
              </a:ext>
            </a:extLst>
          </p:cNvPr>
          <p:cNvSpPr>
            <a:spLocks noGrp="1"/>
          </p:cNvSpPr>
          <p:nvPr>
            <p:ph type="pic" sz="quarter" idx="10"/>
          </p:nvPr>
        </p:nvSpPr>
        <p:spPr>
          <a:xfrm>
            <a:off x="838200" y="860958"/>
            <a:ext cx="4085468" cy="5136084"/>
          </a:xfrm>
          <a:custGeom>
            <a:avLst/>
            <a:gdLst>
              <a:gd name="connsiteX0" fmla="*/ 2247899 w 4495799"/>
              <a:gd name="connsiteY0" fmla="*/ 0 h 5651934"/>
              <a:gd name="connsiteX1" fmla="*/ 4495799 w 4495799"/>
              <a:gd name="connsiteY1" fmla="*/ 2223551 h 5651934"/>
              <a:gd name="connsiteX2" fmla="*/ 4495799 w 4495799"/>
              <a:gd name="connsiteY2" fmla="*/ 5651934 h 5651934"/>
              <a:gd name="connsiteX3" fmla="*/ 0 w 4495799"/>
              <a:gd name="connsiteY3" fmla="*/ 5651934 h 5651934"/>
              <a:gd name="connsiteX4" fmla="*/ 0 w 4495799"/>
              <a:gd name="connsiteY4" fmla="*/ 2223531 h 5651934"/>
              <a:gd name="connsiteX5" fmla="*/ 11605 w 4495799"/>
              <a:gd name="connsiteY5" fmla="*/ 1996206 h 5651934"/>
              <a:gd name="connsiteX6" fmla="*/ 2247899 w 4495799"/>
              <a:gd name="connsiteY6" fmla="*/ 0 h 56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799" h="5651934">
                <a:moveTo>
                  <a:pt x="2247899" y="0"/>
                </a:moveTo>
                <a:cubicBezTo>
                  <a:pt x="3489380" y="0"/>
                  <a:pt x="4495799" y="995518"/>
                  <a:pt x="4495799" y="2223551"/>
                </a:cubicBezTo>
                <a:lnTo>
                  <a:pt x="4495799" y="5651934"/>
                </a:lnTo>
                <a:lnTo>
                  <a:pt x="0" y="5651934"/>
                </a:lnTo>
                <a:lnTo>
                  <a:pt x="0" y="2223531"/>
                </a:lnTo>
                <a:lnTo>
                  <a:pt x="11605" y="1996206"/>
                </a:lnTo>
                <a:cubicBezTo>
                  <a:pt x="126720" y="874967"/>
                  <a:pt x="1084011" y="0"/>
                  <a:pt x="2247899" y="0"/>
                </a:cubicBezTo>
                <a:close/>
              </a:path>
            </a:pathLst>
          </a:custGeom>
          <a:solidFill>
            <a:schemeClr val="accent4"/>
          </a:solidFill>
        </p:spPr>
        <p:txBody>
          <a:bodyPr wrap="square" rtlCol="0" anchor="ctr">
            <a:noAutofit/>
          </a:bodyPr>
          <a:lstStyle>
            <a:lvl1pPr marL="0" indent="0" algn="ctr">
              <a:buFont typeface="Arial" panose="020B0604020202020204" pitchFamily="34" charset="0"/>
              <a:buNone/>
              <a:defRPr lang="fr-FR" sz="1400" b="0" i="0">
                <a:solidFill>
                  <a:schemeClr val="bg1"/>
                </a:solidFill>
                <a:latin typeface="Arial" panose="02000503020000020003" pitchFamily="2" charset="0"/>
                <a:cs typeface="Arial"/>
              </a:defRPr>
            </a:lvl1pPr>
          </a:lstStyle>
          <a:p>
            <a:pPr rtl="0"/>
            <a:r>
              <a:rPr lang="en-US"/>
              <a:t>Click icon to add picture</a:t>
            </a:r>
            <a:endParaRPr lang="fr-FR" dirty="0"/>
          </a:p>
        </p:txBody>
      </p:sp>
      <p:sp>
        <p:nvSpPr>
          <p:cNvPr id="16" name="Zone de texte 15">
            <a:extLst>
              <a:ext uri="{FF2B5EF4-FFF2-40B4-BE49-F238E27FC236}">
                <a16:creationId xmlns:a16="http://schemas.microsoft.com/office/drawing/2014/main" id="{248A60E5-D102-7326-D77E-C6DF8BDDA7D6}"/>
              </a:ext>
            </a:extLst>
          </p:cNvPr>
          <p:cNvSpPr txBox="1"/>
          <p:nvPr userDrawn="1"/>
        </p:nvSpPr>
        <p:spPr>
          <a:xfrm>
            <a:off x="6598508" y="6079524"/>
            <a:ext cx="184731" cy="369332"/>
          </a:xfrm>
          <a:prstGeom prst="rect">
            <a:avLst/>
          </a:prstGeom>
          <a:noFill/>
        </p:spPr>
        <p:txBody>
          <a:bodyPr wrap="none" rtlCol="0">
            <a:spAutoFit/>
          </a:bodyPr>
          <a:lstStyle>
            <a:defPPr>
              <a:defRPr lang="fr-FR"/>
            </a:defPPr>
          </a:lstStyle>
          <a:p>
            <a:pPr rtl="0"/>
            <a:endParaRPr lang="fr-FR" dirty="0"/>
          </a:p>
        </p:txBody>
      </p:sp>
      <p:sp>
        <p:nvSpPr>
          <p:cNvPr id="13" name="Titre 1">
            <a:extLst>
              <a:ext uri="{FF2B5EF4-FFF2-40B4-BE49-F238E27FC236}">
                <a16:creationId xmlns:a16="http://schemas.microsoft.com/office/drawing/2014/main" id="{2D67076B-6CF0-B20E-9689-27FA1127A72A}"/>
              </a:ext>
            </a:extLst>
          </p:cNvPr>
          <p:cNvSpPr>
            <a:spLocks noGrp="1"/>
          </p:cNvSpPr>
          <p:nvPr>
            <p:ph type="title" hasCustomPrompt="1"/>
          </p:nvPr>
        </p:nvSpPr>
        <p:spPr>
          <a:xfrm>
            <a:off x="4548851" y="0"/>
            <a:ext cx="8160152" cy="6858000"/>
          </a:xfrm>
        </p:spPr>
        <p:txBody>
          <a:bodyPr rtlCol="0" anchor="ctr">
            <a:noAutofit/>
          </a:bodyPr>
          <a:lstStyle>
            <a:lvl1pPr algn="l">
              <a:defRPr lang="fr-FR" sz="8000">
                <a:solidFill>
                  <a:schemeClr val="bg1"/>
                </a:solidFill>
                <a:latin typeface="+mj-lt"/>
              </a:defRPr>
            </a:lvl1pPr>
          </a:lstStyle>
          <a:p>
            <a:pPr rtl="0"/>
            <a:r>
              <a:rPr lang="fr-FR"/>
              <a:t>Masque de titre</a:t>
            </a:r>
            <a:br>
              <a:rPr lang="fr-FR" dirty="0"/>
            </a:br>
            <a:r>
              <a:rPr lang="fr-FR"/>
              <a:t>Masque de titre</a:t>
            </a:r>
            <a:br>
              <a:rPr lang="fr-FR" dirty="0"/>
            </a:br>
            <a:r>
              <a:rPr lang="fr-FR"/>
              <a:t>Masque de titre</a:t>
            </a:r>
            <a:br>
              <a:rPr lang="fr-FR" dirty="0"/>
            </a:br>
            <a:r>
              <a:rPr lang="fr-FR"/>
              <a:t>Masque de titre</a:t>
            </a:r>
            <a:br>
              <a:rPr lang="fr-FR" dirty="0"/>
            </a:br>
            <a:r>
              <a:rPr lang="fr-FR"/>
              <a:t>Masque de titre</a:t>
            </a:r>
            <a:br>
              <a:rPr lang="fr-FR" dirty="0"/>
            </a:br>
            <a:r>
              <a:rPr lang="fr-FR"/>
              <a:t>Masque de titre</a:t>
            </a:r>
            <a:br>
              <a:rPr lang="fr-FR" dirty="0"/>
            </a:br>
            <a:r>
              <a:rPr lang="fr-FR"/>
              <a:t>Masque de titre</a:t>
            </a:r>
          </a:p>
        </p:txBody>
      </p:sp>
    </p:spTree>
    <p:extLst>
      <p:ext uri="{BB962C8B-B14F-4D97-AF65-F5344CB8AC3E}">
        <p14:creationId xmlns:p14="http://schemas.microsoft.com/office/powerpoint/2010/main" val="2353092480"/>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arrow.wav"/>
          </p:stSnd>
        </p:sndAc>
      </p:transition>
    </mc:Choice>
    <mc:Fallback xmlns="">
      <p:transition spd="slow" advClick="0">
        <p:sndAc>
          <p:stSnd>
            <p:snd r:embed="rId3" name="arrow.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re et contenu">
    <p:bg>
      <p:bgPr>
        <a:solidFill>
          <a:schemeClr val="accent3"/>
        </a:solidFill>
        <a:effectLst/>
      </p:bgPr>
    </p:bg>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F986A58D-6106-E01B-0BDC-2F992AD25A9D}"/>
              </a:ext>
            </a:extLst>
          </p:cNvPr>
          <p:cNvSpPr>
            <a:spLocks noGrp="1"/>
          </p:cNvSpPr>
          <p:nvPr>
            <p:ph type="title"/>
          </p:nvPr>
        </p:nvSpPr>
        <p:spPr>
          <a:xfrm>
            <a:off x="638462" y="642551"/>
            <a:ext cx="10915076" cy="1553680"/>
          </a:xfrm>
        </p:spPr>
        <p:txBody>
          <a:bodyPr lIns="0" tIns="0" rIns="0" bIns="0" rtlCol="0" anchor="t"/>
          <a:lstStyle>
            <a:lvl1pPr>
              <a:defRPr lang="fr-FR" sz="5500">
                <a:solidFill>
                  <a:schemeClr val="accent4"/>
                </a:solidFill>
                <a:latin typeface="+mj-lt"/>
              </a:defRPr>
            </a:lvl1pPr>
          </a:lstStyle>
          <a:p>
            <a:pPr rtl="0"/>
            <a:r>
              <a:rPr lang="en-US"/>
              <a:t>Click to edit Master title style</a:t>
            </a:r>
            <a:endParaRPr lang="fr-FR"/>
          </a:p>
        </p:txBody>
      </p:sp>
      <p:sp>
        <p:nvSpPr>
          <p:cNvPr id="15" name="Espace réservé d’image 5">
            <a:extLst>
              <a:ext uri="{FF2B5EF4-FFF2-40B4-BE49-F238E27FC236}">
                <a16:creationId xmlns:a16="http://schemas.microsoft.com/office/drawing/2014/main" id="{3F266306-412A-D7DE-40EF-45BBA13E5563}"/>
              </a:ext>
            </a:extLst>
          </p:cNvPr>
          <p:cNvSpPr>
            <a:spLocks noGrp="1"/>
          </p:cNvSpPr>
          <p:nvPr>
            <p:ph type="pic" sz="quarter" idx="24"/>
          </p:nvPr>
        </p:nvSpPr>
        <p:spPr>
          <a:xfrm>
            <a:off x="638460" y="2539313"/>
            <a:ext cx="685800" cy="685800"/>
          </a:xfrm>
        </p:spPr>
        <p:txBody>
          <a:bodyPr lIns="0" tIns="0" rIns="0" bIns="0" rtlCol="0">
            <a:noAutofit/>
          </a:bodyPr>
          <a:lstStyle>
            <a:lvl1pPr marL="0" indent="0">
              <a:buNone/>
              <a:defRPr lang="fr-FR" sz="1200" b="0" i="0">
                <a:latin typeface="+mn-lt"/>
              </a:defRPr>
            </a:lvl1pPr>
          </a:lstStyle>
          <a:p>
            <a:pPr rtl="0"/>
            <a:r>
              <a:rPr lang="en-US"/>
              <a:t>Click icon to add picture</a:t>
            </a:r>
            <a:endParaRPr lang="fr-FR" dirty="0"/>
          </a:p>
        </p:txBody>
      </p:sp>
      <p:sp>
        <p:nvSpPr>
          <p:cNvPr id="33" name="Espace réservé d’image 5">
            <a:extLst>
              <a:ext uri="{FF2B5EF4-FFF2-40B4-BE49-F238E27FC236}">
                <a16:creationId xmlns:a16="http://schemas.microsoft.com/office/drawing/2014/main" id="{28BF9A91-4021-72CF-EEBD-43B8B2F764A0}"/>
              </a:ext>
            </a:extLst>
          </p:cNvPr>
          <p:cNvSpPr>
            <a:spLocks noGrp="1"/>
          </p:cNvSpPr>
          <p:nvPr>
            <p:ph type="pic" sz="quarter" idx="33"/>
          </p:nvPr>
        </p:nvSpPr>
        <p:spPr>
          <a:xfrm>
            <a:off x="3534372" y="2539313"/>
            <a:ext cx="685800" cy="685800"/>
          </a:xfrm>
        </p:spPr>
        <p:txBody>
          <a:bodyPr lIns="0" tIns="0" rIns="0" bIns="0" rtlCol="0">
            <a:noAutofit/>
          </a:bodyPr>
          <a:lstStyle>
            <a:lvl1pPr marL="0" indent="0">
              <a:buNone/>
              <a:defRPr lang="fr-FR" sz="1200" b="0" i="0">
                <a:latin typeface="+mn-lt"/>
              </a:defRPr>
            </a:lvl1pPr>
          </a:lstStyle>
          <a:p>
            <a:pPr rtl="0"/>
            <a:r>
              <a:rPr lang="en-US"/>
              <a:t>Click icon to add picture</a:t>
            </a:r>
            <a:endParaRPr lang="fr-FR" dirty="0"/>
          </a:p>
        </p:txBody>
      </p:sp>
      <p:sp>
        <p:nvSpPr>
          <p:cNvPr id="30" name="Espace réservé d’image 5">
            <a:extLst>
              <a:ext uri="{FF2B5EF4-FFF2-40B4-BE49-F238E27FC236}">
                <a16:creationId xmlns:a16="http://schemas.microsoft.com/office/drawing/2014/main" id="{5D88CB52-BC08-9751-260B-B531030DCABC}"/>
              </a:ext>
            </a:extLst>
          </p:cNvPr>
          <p:cNvSpPr>
            <a:spLocks noGrp="1"/>
          </p:cNvSpPr>
          <p:nvPr>
            <p:ph type="pic" sz="quarter" idx="30"/>
          </p:nvPr>
        </p:nvSpPr>
        <p:spPr>
          <a:xfrm>
            <a:off x="6430282" y="2539313"/>
            <a:ext cx="685800" cy="685800"/>
          </a:xfrm>
        </p:spPr>
        <p:txBody>
          <a:bodyPr lIns="0" tIns="0" rIns="0" bIns="0" rtlCol="0">
            <a:noAutofit/>
          </a:bodyPr>
          <a:lstStyle>
            <a:lvl1pPr marL="0" indent="0">
              <a:buNone/>
              <a:defRPr lang="fr-FR" sz="1200" b="0" i="0">
                <a:latin typeface="+mn-lt"/>
              </a:defRPr>
            </a:lvl1pPr>
          </a:lstStyle>
          <a:p>
            <a:pPr rtl="0"/>
            <a:r>
              <a:rPr lang="en-US"/>
              <a:t>Click icon to add picture</a:t>
            </a:r>
            <a:endParaRPr lang="fr-FR" dirty="0"/>
          </a:p>
        </p:txBody>
      </p:sp>
      <p:sp>
        <p:nvSpPr>
          <p:cNvPr id="21" name="Espace réservé d’image 5">
            <a:extLst>
              <a:ext uri="{FF2B5EF4-FFF2-40B4-BE49-F238E27FC236}">
                <a16:creationId xmlns:a16="http://schemas.microsoft.com/office/drawing/2014/main" id="{06E6C850-58C9-7074-08C7-7D24B9A951FD}"/>
              </a:ext>
            </a:extLst>
          </p:cNvPr>
          <p:cNvSpPr>
            <a:spLocks noGrp="1"/>
          </p:cNvSpPr>
          <p:nvPr>
            <p:ph type="pic" sz="quarter" idx="27"/>
          </p:nvPr>
        </p:nvSpPr>
        <p:spPr>
          <a:xfrm>
            <a:off x="9326190" y="2539313"/>
            <a:ext cx="685800" cy="685800"/>
          </a:xfrm>
        </p:spPr>
        <p:txBody>
          <a:bodyPr lIns="0" tIns="0" rIns="0" bIns="0" rtlCol="0">
            <a:noAutofit/>
          </a:bodyPr>
          <a:lstStyle>
            <a:lvl1pPr marL="0" indent="0">
              <a:buNone/>
              <a:defRPr lang="fr-FR" sz="1200" b="0" i="0">
                <a:latin typeface="+mn-lt"/>
              </a:defRPr>
            </a:lvl1pPr>
          </a:lstStyle>
          <a:p>
            <a:pPr rtl="0"/>
            <a:r>
              <a:rPr lang="en-US"/>
              <a:t>Click icon to add picture</a:t>
            </a:r>
            <a:endParaRPr lang="fr-FR" dirty="0"/>
          </a:p>
        </p:txBody>
      </p:sp>
      <p:sp>
        <p:nvSpPr>
          <p:cNvPr id="8" name="Espace réservé du texte 15">
            <a:extLst>
              <a:ext uri="{FF2B5EF4-FFF2-40B4-BE49-F238E27FC236}">
                <a16:creationId xmlns:a16="http://schemas.microsoft.com/office/drawing/2014/main" id="{CC404B5F-F158-CEF8-E5AF-9B7601510FA5}"/>
              </a:ext>
            </a:extLst>
          </p:cNvPr>
          <p:cNvSpPr>
            <a:spLocks noGrp="1"/>
          </p:cNvSpPr>
          <p:nvPr>
            <p:ph type="body" sz="quarter" idx="13"/>
          </p:nvPr>
        </p:nvSpPr>
        <p:spPr>
          <a:xfrm>
            <a:off x="638462" y="3397603"/>
            <a:ext cx="2227344" cy="430688"/>
          </a:xfrm>
        </p:spPr>
        <p:txBody>
          <a:bodyPr lIns="0" tIns="0" rIns="0" bIns="0" rtlCol="0">
            <a:noAutofit/>
          </a:bodyPr>
          <a:lstStyle>
            <a:lvl1pPr marL="0" indent="0">
              <a:buNone/>
              <a:defRPr lang="fr-FR" sz="1800" b="1" i="0">
                <a:solidFill>
                  <a:srgbClr val="C16548"/>
                </a:solidFill>
                <a:latin typeface="+mn-lt"/>
              </a:defRPr>
            </a:lvl1pPr>
          </a:lstStyle>
          <a:p>
            <a:pPr lvl="0" rtl="0"/>
            <a:r>
              <a:rPr lang="en-US"/>
              <a:t>Click to edit Master text styles</a:t>
            </a:r>
          </a:p>
        </p:txBody>
      </p:sp>
      <p:sp>
        <p:nvSpPr>
          <p:cNvPr id="32" name="Espace réservé du texte 15">
            <a:extLst>
              <a:ext uri="{FF2B5EF4-FFF2-40B4-BE49-F238E27FC236}">
                <a16:creationId xmlns:a16="http://schemas.microsoft.com/office/drawing/2014/main" id="{0A395A78-D15C-3B71-AC48-52F422FF299A}"/>
              </a:ext>
            </a:extLst>
          </p:cNvPr>
          <p:cNvSpPr>
            <a:spLocks noGrp="1"/>
          </p:cNvSpPr>
          <p:nvPr>
            <p:ph type="body" sz="quarter" idx="32"/>
          </p:nvPr>
        </p:nvSpPr>
        <p:spPr>
          <a:xfrm>
            <a:off x="3534372" y="3397603"/>
            <a:ext cx="2227344" cy="430688"/>
          </a:xfrm>
        </p:spPr>
        <p:txBody>
          <a:bodyPr lIns="0" tIns="0" rIns="0" bIns="0" rtlCol="0">
            <a:noAutofit/>
          </a:bodyPr>
          <a:lstStyle>
            <a:lvl1pPr marL="0" indent="0">
              <a:buNone/>
              <a:defRPr lang="fr-FR" sz="1800" b="1" i="0">
                <a:solidFill>
                  <a:srgbClr val="C16548"/>
                </a:solidFill>
                <a:latin typeface="+mn-lt"/>
              </a:defRPr>
            </a:lvl1pPr>
          </a:lstStyle>
          <a:p>
            <a:pPr lvl="0" rtl="0"/>
            <a:r>
              <a:rPr lang="en-US"/>
              <a:t>Click to edit Master text styles</a:t>
            </a:r>
          </a:p>
        </p:txBody>
      </p:sp>
      <p:sp>
        <p:nvSpPr>
          <p:cNvPr id="23" name="Espace réservé du texte 15">
            <a:extLst>
              <a:ext uri="{FF2B5EF4-FFF2-40B4-BE49-F238E27FC236}">
                <a16:creationId xmlns:a16="http://schemas.microsoft.com/office/drawing/2014/main" id="{C26292D0-5ED9-B06E-0FEC-5ECF9B61DA18}"/>
              </a:ext>
            </a:extLst>
          </p:cNvPr>
          <p:cNvSpPr>
            <a:spLocks noGrp="1"/>
          </p:cNvSpPr>
          <p:nvPr>
            <p:ph type="body" sz="quarter" idx="29"/>
          </p:nvPr>
        </p:nvSpPr>
        <p:spPr>
          <a:xfrm>
            <a:off x="6430282" y="3397603"/>
            <a:ext cx="2227344" cy="430688"/>
          </a:xfrm>
        </p:spPr>
        <p:txBody>
          <a:bodyPr lIns="0" tIns="0" rIns="0" bIns="0" rtlCol="0">
            <a:noAutofit/>
          </a:bodyPr>
          <a:lstStyle>
            <a:lvl1pPr marL="0" indent="0">
              <a:buNone/>
              <a:defRPr lang="fr-FR" sz="1800" b="1" i="0">
                <a:solidFill>
                  <a:srgbClr val="C16548"/>
                </a:solidFill>
                <a:latin typeface="+mn-lt"/>
              </a:defRPr>
            </a:lvl1pPr>
          </a:lstStyle>
          <a:p>
            <a:pPr lvl="0" rtl="0"/>
            <a:r>
              <a:rPr lang="en-US"/>
              <a:t>Click to edit Master text styles</a:t>
            </a:r>
          </a:p>
        </p:txBody>
      </p:sp>
      <p:sp>
        <p:nvSpPr>
          <p:cNvPr id="20" name="Espace réservé du texte 15">
            <a:extLst>
              <a:ext uri="{FF2B5EF4-FFF2-40B4-BE49-F238E27FC236}">
                <a16:creationId xmlns:a16="http://schemas.microsoft.com/office/drawing/2014/main" id="{7025E22B-8EFC-3B41-7DF2-F2F0FBBFC260}"/>
              </a:ext>
            </a:extLst>
          </p:cNvPr>
          <p:cNvSpPr>
            <a:spLocks noGrp="1"/>
          </p:cNvSpPr>
          <p:nvPr>
            <p:ph type="body" sz="quarter" idx="26"/>
          </p:nvPr>
        </p:nvSpPr>
        <p:spPr>
          <a:xfrm>
            <a:off x="9326192" y="3397603"/>
            <a:ext cx="2227344" cy="430688"/>
          </a:xfrm>
        </p:spPr>
        <p:txBody>
          <a:bodyPr lIns="0" tIns="0" rIns="0" bIns="0" rtlCol="0">
            <a:noAutofit/>
          </a:bodyPr>
          <a:lstStyle>
            <a:lvl1pPr marL="0" indent="0">
              <a:buNone/>
              <a:defRPr lang="fr-FR" sz="1800" b="1" i="0">
                <a:solidFill>
                  <a:srgbClr val="C16548"/>
                </a:solidFill>
                <a:latin typeface="+mn-lt"/>
              </a:defRPr>
            </a:lvl1pPr>
          </a:lstStyle>
          <a:p>
            <a:pPr lvl="0" rtl="0"/>
            <a:r>
              <a:rPr lang="en-US"/>
              <a:t>Click to edit Master text styles</a:t>
            </a:r>
          </a:p>
        </p:txBody>
      </p:sp>
      <p:sp>
        <p:nvSpPr>
          <p:cNvPr id="38" name="Espace réservé du texte 18">
            <a:extLst>
              <a:ext uri="{FF2B5EF4-FFF2-40B4-BE49-F238E27FC236}">
                <a16:creationId xmlns:a16="http://schemas.microsoft.com/office/drawing/2014/main" id="{459D7743-7A8F-C73A-B9D5-49190ED512A1}"/>
              </a:ext>
            </a:extLst>
          </p:cNvPr>
          <p:cNvSpPr>
            <a:spLocks noGrp="1"/>
          </p:cNvSpPr>
          <p:nvPr>
            <p:ph type="body" sz="quarter" idx="36"/>
          </p:nvPr>
        </p:nvSpPr>
        <p:spPr>
          <a:xfrm>
            <a:off x="638462" y="4000780"/>
            <a:ext cx="2227344" cy="2078744"/>
          </a:xfrm>
        </p:spPr>
        <p:txBody>
          <a:bodyPr lIns="0" tIns="0" rIns="0" bIns="0" rtlCol="0">
            <a:noAutofit/>
          </a:bodyPr>
          <a:lstStyle>
            <a:lvl1pPr marL="0" indent="0">
              <a:lnSpc>
                <a:spcPct val="150000"/>
              </a:lnSpc>
              <a:buFont typeface="Arial" panose="020B0604020202020204" pitchFamily="34" charset="0"/>
              <a:buNone/>
              <a:defRPr lang="fr-FR" sz="1200" b="0" i="0" spc="50" baseline="0">
                <a:solidFill>
                  <a:srgbClr val="C16548"/>
                </a:solidFill>
                <a:latin typeface="+mn-lt"/>
              </a:defRPr>
            </a:lvl1pPr>
          </a:lstStyle>
          <a:p>
            <a:pPr lvl="0" rtl="0"/>
            <a:r>
              <a:rPr lang="en-US"/>
              <a:t>Click to edit Master text styles</a:t>
            </a:r>
          </a:p>
        </p:txBody>
      </p:sp>
      <p:sp>
        <p:nvSpPr>
          <p:cNvPr id="37" name="Espace réservé du texte 18">
            <a:extLst>
              <a:ext uri="{FF2B5EF4-FFF2-40B4-BE49-F238E27FC236}">
                <a16:creationId xmlns:a16="http://schemas.microsoft.com/office/drawing/2014/main" id="{D4BD1280-EFE5-3F5B-2E53-29FC62D22186}"/>
              </a:ext>
            </a:extLst>
          </p:cNvPr>
          <p:cNvSpPr>
            <a:spLocks noGrp="1"/>
          </p:cNvSpPr>
          <p:nvPr>
            <p:ph type="body" sz="quarter" idx="35"/>
          </p:nvPr>
        </p:nvSpPr>
        <p:spPr>
          <a:xfrm>
            <a:off x="3534372" y="4000780"/>
            <a:ext cx="2227344" cy="2078744"/>
          </a:xfrm>
        </p:spPr>
        <p:txBody>
          <a:bodyPr lIns="0" tIns="0" rIns="0" bIns="0" rtlCol="0">
            <a:noAutofit/>
          </a:bodyPr>
          <a:lstStyle>
            <a:lvl1pPr marL="0" indent="0">
              <a:lnSpc>
                <a:spcPct val="150000"/>
              </a:lnSpc>
              <a:buFont typeface="Arial" panose="020B0604020202020204" pitchFamily="34" charset="0"/>
              <a:buNone/>
              <a:defRPr lang="fr-FR" sz="1200" b="0" i="0" spc="50" baseline="0">
                <a:solidFill>
                  <a:srgbClr val="C16548"/>
                </a:solidFill>
                <a:latin typeface="+mn-lt"/>
              </a:defRPr>
            </a:lvl1pPr>
          </a:lstStyle>
          <a:p>
            <a:pPr lvl="0" rtl="0"/>
            <a:r>
              <a:rPr lang="en-US"/>
              <a:t>Click to edit Master text styles</a:t>
            </a:r>
          </a:p>
        </p:txBody>
      </p:sp>
      <p:sp>
        <p:nvSpPr>
          <p:cNvPr id="36" name="Espace réservé du texte 18">
            <a:extLst>
              <a:ext uri="{FF2B5EF4-FFF2-40B4-BE49-F238E27FC236}">
                <a16:creationId xmlns:a16="http://schemas.microsoft.com/office/drawing/2014/main" id="{D7323A54-CEF7-D9AE-B43D-CCF5F95273CC}"/>
              </a:ext>
            </a:extLst>
          </p:cNvPr>
          <p:cNvSpPr>
            <a:spLocks noGrp="1"/>
          </p:cNvSpPr>
          <p:nvPr>
            <p:ph type="body" sz="quarter" idx="34"/>
          </p:nvPr>
        </p:nvSpPr>
        <p:spPr>
          <a:xfrm>
            <a:off x="6430282" y="4000780"/>
            <a:ext cx="2227344" cy="2078744"/>
          </a:xfrm>
        </p:spPr>
        <p:txBody>
          <a:bodyPr lIns="0" tIns="0" rIns="0" bIns="0" rtlCol="0">
            <a:noAutofit/>
          </a:bodyPr>
          <a:lstStyle>
            <a:lvl1pPr marL="0" indent="0">
              <a:lnSpc>
                <a:spcPct val="150000"/>
              </a:lnSpc>
              <a:buFont typeface="Arial" panose="020B0604020202020204" pitchFamily="34" charset="0"/>
              <a:buNone/>
              <a:defRPr lang="fr-FR" sz="1200" b="0" i="0" spc="50" baseline="0">
                <a:solidFill>
                  <a:srgbClr val="C16548"/>
                </a:solidFill>
                <a:latin typeface="+mn-lt"/>
              </a:defRPr>
            </a:lvl1pPr>
          </a:lstStyle>
          <a:p>
            <a:pPr lvl="0" rtl="0"/>
            <a:r>
              <a:rPr lang="en-US"/>
              <a:t>Click to edit Master text styles</a:t>
            </a:r>
          </a:p>
        </p:txBody>
      </p:sp>
      <p:sp>
        <p:nvSpPr>
          <p:cNvPr id="35" name="Espace réservé du texte 18">
            <a:extLst>
              <a:ext uri="{FF2B5EF4-FFF2-40B4-BE49-F238E27FC236}">
                <a16:creationId xmlns:a16="http://schemas.microsoft.com/office/drawing/2014/main" id="{C50A54A3-4CD3-53F4-3FFE-F664FBFCB16A}"/>
              </a:ext>
            </a:extLst>
          </p:cNvPr>
          <p:cNvSpPr>
            <a:spLocks noGrp="1"/>
          </p:cNvSpPr>
          <p:nvPr>
            <p:ph type="body" sz="quarter" idx="25"/>
          </p:nvPr>
        </p:nvSpPr>
        <p:spPr>
          <a:xfrm>
            <a:off x="9326191" y="4000780"/>
            <a:ext cx="2227344" cy="2078744"/>
          </a:xfrm>
        </p:spPr>
        <p:txBody>
          <a:bodyPr lIns="0" tIns="0" rIns="0" bIns="0" rtlCol="0">
            <a:noAutofit/>
          </a:bodyPr>
          <a:lstStyle>
            <a:lvl1pPr marL="0" indent="0">
              <a:lnSpc>
                <a:spcPct val="150000"/>
              </a:lnSpc>
              <a:buFont typeface="Arial" panose="020B0604020202020204" pitchFamily="34" charset="0"/>
              <a:buNone/>
              <a:defRPr lang="fr-FR" sz="1200" b="0" i="0" spc="50" baseline="0">
                <a:solidFill>
                  <a:srgbClr val="C16548"/>
                </a:solidFill>
                <a:latin typeface="+mn-lt"/>
              </a:defRPr>
            </a:lvl1pPr>
          </a:lstStyle>
          <a:p>
            <a:pPr lvl="0" rtl="0"/>
            <a:r>
              <a:rPr lang="en-US"/>
              <a:t>Click to edit Master text styles</a:t>
            </a:r>
          </a:p>
        </p:txBody>
      </p:sp>
      <p:sp>
        <p:nvSpPr>
          <p:cNvPr id="3" name="Espace réservé du pied de page 2">
            <a:extLst>
              <a:ext uri="{FF2B5EF4-FFF2-40B4-BE49-F238E27FC236}">
                <a16:creationId xmlns:a16="http://schemas.microsoft.com/office/drawing/2014/main" id="{18C560A5-5844-81D4-98B4-29211FD2EA12}"/>
              </a:ext>
            </a:extLst>
          </p:cNvPr>
          <p:cNvSpPr>
            <a:spLocks noGrp="1"/>
          </p:cNvSpPr>
          <p:nvPr>
            <p:ph type="ftr" sz="quarter" idx="22"/>
          </p:nvPr>
        </p:nvSpPr>
        <p:spPr/>
        <p:txBody>
          <a:bodyPr rtlCol="0"/>
          <a:lstStyle>
            <a:defPPr>
              <a:defRPr lang="fr-FR"/>
            </a:defPPr>
          </a:lstStyle>
          <a:p>
            <a:pPr rtl="0"/>
            <a:r>
              <a:rPr lang="fr-FR"/>
              <a:t>Titre de la présentation</a:t>
            </a:r>
            <a:endParaRPr lang="fr-FR" dirty="0"/>
          </a:p>
        </p:txBody>
      </p:sp>
      <p:sp>
        <p:nvSpPr>
          <p:cNvPr id="4" name="Espace réservé du numéro de diapositive 3">
            <a:extLst>
              <a:ext uri="{FF2B5EF4-FFF2-40B4-BE49-F238E27FC236}">
                <a16:creationId xmlns:a16="http://schemas.microsoft.com/office/drawing/2014/main" id="{2DDFB1A8-4CF1-35AB-0707-AEAF88714AC8}"/>
              </a:ext>
            </a:extLst>
          </p:cNvPr>
          <p:cNvSpPr>
            <a:spLocks noGrp="1"/>
          </p:cNvSpPr>
          <p:nvPr>
            <p:ph type="sldNum" sz="quarter" idx="23"/>
          </p:nvPr>
        </p:nvSpPr>
        <p:spPr/>
        <p:txBody>
          <a:bodyPr rtlCol="0"/>
          <a:lstStyle>
            <a:defPPr>
              <a:defRPr lang="fr-FR"/>
            </a:defPPr>
          </a:lstStyle>
          <a:p>
            <a:pPr rtl="0"/>
            <a:fld id="{295C7AAE-A677-454A-8BDB-62A0650ACE98}" type="slidenum">
              <a:rPr lang="fr-FR" smtClean="0"/>
              <a:pPr rtl="0"/>
              <a:t>‹#›</a:t>
            </a:fld>
            <a:endParaRPr lang="fr-FR" dirty="0"/>
          </a:p>
        </p:txBody>
      </p:sp>
    </p:spTree>
    <p:extLst>
      <p:ext uri="{BB962C8B-B14F-4D97-AF65-F5344CB8AC3E}">
        <p14:creationId xmlns:p14="http://schemas.microsoft.com/office/powerpoint/2010/main" val="4270664275"/>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arrow.wav"/>
          </p:stSnd>
        </p:sndAc>
      </p:transition>
    </mc:Choice>
    <mc:Fallback xmlns="">
      <p:transition spd="slow" advClick="0">
        <p:sndAc>
          <p:stSnd>
            <p:snd r:embed="rId3" name="arrow.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iapositive de titre">
    <p:bg>
      <p:bgPr>
        <a:solidFill>
          <a:schemeClr val="accent1"/>
        </a:solidFill>
        <a:effectLst/>
      </p:bgPr>
    </p:bg>
    <p:spTree>
      <p:nvGrpSpPr>
        <p:cNvPr id="1" name=""/>
        <p:cNvGrpSpPr/>
        <p:nvPr/>
      </p:nvGrpSpPr>
      <p:grpSpPr>
        <a:xfrm>
          <a:off x="0" y="0"/>
          <a:ext cx="0" cy="0"/>
          <a:chOff x="0" y="0"/>
          <a:chExt cx="0" cy="0"/>
        </a:xfrm>
      </p:grpSpPr>
      <p:sp>
        <p:nvSpPr>
          <p:cNvPr id="11" name="Espace réservé du texte 3">
            <a:extLst>
              <a:ext uri="{FF2B5EF4-FFF2-40B4-BE49-F238E27FC236}">
                <a16:creationId xmlns:a16="http://schemas.microsoft.com/office/drawing/2014/main" id="{75B86244-CE85-A100-2FAE-57F9E9959565}"/>
              </a:ext>
            </a:extLst>
          </p:cNvPr>
          <p:cNvSpPr>
            <a:spLocks noGrp="1"/>
          </p:cNvSpPr>
          <p:nvPr>
            <p:ph type="body" sz="quarter" idx="13" hasCustomPrompt="1"/>
          </p:nvPr>
        </p:nvSpPr>
        <p:spPr>
          <a:xfrm>
            <a:off x="783681" y="4554640"/>
            <a:ext cx="7156551" cy="992899"/>
          </a:xfrm>
        </p:spPr>
        <p:txBody>
          <a:bodyPr lIns="0" tIns="0" rIns="0" bIns="0" rtlCol="0">
            <a:noAutofit/>
          </a:bodyPr>
          <a:lstStyle>
            <a:lvl1pPr marL="0" indent="0">
              <a:buNone/>
              <a:defRPr lang="fr-FR" sz="8000" b="0" spc="1000" baseline="0">
                <a:solidFill>
                  <a:schemeClr val="bg1">
                    <a:alpha val="10000"/>
                  </a:schemeClr>
                </a:solidFill>
                <a:latin typeface="+mj-lt"/>
              </a:defRPr>
            </a:lvl1pPr>
            <a:lvl2pPr marL="457200" indent="0">
              <a:buNone/>
              <a:defRPr lang="fr-FR">
                <a:latin typeface="Felix Titling" pitchFamily="82" charset="77"/>
              </a:defRPr>
            </a:lvl2pPr>
            <a:lvl3pPr marL="914400" indent="0">
              <a:buNone/>
              <a:defRPr lang="fr-FR">
                <a:latin typeface="Felix Titling" pitchFamily="82" charset="77"/>
              </a:defRPr>
            </a:lvl3pPr>
            <a:lvl4pPr marL="1371600" indent="0">
              <a:buNone/>
              <a:defRPr lang="fr-FR">
                <a:latin typeface="Felix Titling" pitchFamily="82" charset="77"/>
              </a:defRPr>
            </a:lvl4pPr>
            <a:lvl5pPr marL="1828800" indent="0">
              <a:buNone/>
              <a:defRPr lang="fr-FR">
                <a:latin typeface="Felix Titling" pitchFamily="82" charset="77"/>
              </a:defRPr>
            </a:lvl5pPr>
          </a:lstStyle>
          <a:p>
            <a:pPr lvl="0" rtl="0"/>
            <a:r>
              <a:rPr lang="fr-FR"/>
              <a:t>titre</a:t>
            </a:r>
          </a:p>
        </p:txBody>
      </p:sp>
      <p:sp>
        <p:nvSpPr>
          <p:cNvPr id="9" name="Espace réservé du texte 3">
            <a:extLst>
              <a:ext uri="{FF2B5EF4-FFF2-40B4-BE49-F238E27FC236}">
                <a16:creationId xmlns:a16="http://schemas.microsoft.com/office/drawing/2014/main" id="{41BADE24-E02E-B86B-4973-FF07C9C25E12}"/>
              </a:ext>
            </a:extLst>
          </p:cNvPr>
          <p:cNvSpPr>
            <a:spLocks noGrp="1"/>
          </p:cNvSpPr>
          <p:nvPr>
            <p:ph type="body" sz="quarter" idx="12" hasCustomPrompt="1"/>
          </p:nvPr>
        </p:nvSpPr>
        <p:spPr>
          <a:xfrm>
            <a:off x="783681" y="1296361"/>
            <a:ext cx="7156551" cy="992899"/>
          </a:xfrm>
        </p:spPr>
        <p:txBody>
          <a:bodyPr lIns="0" tIns="0" rIns="0" bIns="0" rtlCol="0">
            <a:noAutofit/>
          </a:bodyPr>
          <a:lstStyle>
            <a:lvl1pPr marL="0" indent="0">
              <a:buNone/>
              <a:defRPr lang="fr-FR" sz="8000" b="0" spc="1000" baseline="0">
                <a:solidFill>
                  <a:schemeClr val="bg1">
                    <a:alpha val="10000"/>
                  </a:schemeClr>
                </a:solidFill>
                <a:latin typeface="+mj-lt"/>
              </a:defRPr>
            </a:lvl1pPr>
            <a:lvl2pPr marL="457200" indent="0">
              <a:buNone/>
              <a:defRPr lang="fr-FR">
                <a:latin typeface="Felix Titling" pitchFamily="82" charset="77"/>
              </a:defRPr>
            </a:lvl2pPr>
            <a:lvl3pPr marL="914400" indent="0">
              <a:buNone/>
              <a:defRPr lang="fr-FR">
                <a:latin typeface="Felix Titling" pitchFamily="82" charset="77"/>
              </a:defRPr>
            </a:lvl3pPr>
            <a:lvl4pPr marL="1371600" indent="0">
              <a:buNone/>
              <a:defRPr lang="fr-FR">
                <a:latin typeface="Felix Titling" pitchFamily="82" charset="77"/>
              </a:defRPr>
            </a:lvl4pPr>
            <a:lvl5pPr marL="1828800" indent="0">
              <a:buNone/>
              <a:defRPr lang="fr-FR">
                <a:latin typeface="Felix Titling" pitchFamily="82" charset="77"/>
              </a:defRPr>
            </a:lvl5pPr>
          </a:lstStyle>
          <a:p>
            <a:pPr lvl="0" rtl="0"/>
            <a:r>
              <a:rPr lang="fr-FR" dirty="0"/>
              <a:t>Masque de</a:t>
            </a:r>
          </a:p>
        </p:txBody>
      </p:sp>
      <p:sp>
        <p:nvSpPr>
          <p:cNvPr id="12" name="Espace réservé d’image 11">
            <a:extLst>
              <a:ext uri="{FF2B5EF4-FFF2-40B4-BE49-F238E27FC236}">
                <a16:creationId xmlns:a16="http://schemas.microsoft.com/office/drawing/2014/main" id="{096E5F1B-46ED-3EC5-71CF-9A8DF9B5AA9D}"/>
              </a:ext>
            </a:extLst>
          </p:cNvPr>
          <p:cNvSpPr>
            <a:spLocks noGrp="1"/>
          </p:cNvSpPr>
          <p:nvPr>
            <p:ph type="pic" sz="quarter" idx="10"/>
          </p:nvPr>
        </p:nvSpPr>
        <p:spPr>
          <a:xfrm>
            <a:off x="6078452" y="1"/>
            <a:ext cx="5329866" cy="6857999"/>
          </a:xfrm>
          <a:custGeom>
            <a:avLst/>
            <a:gdLst>
              <a:gd name="connsiteX0" fmla="*/ 1468669 w 5329866"/>
              <a:gd name="connsiteY0" fmla="*/ 0 h 6857999"/>
              <a:gd name="connsiteX1" fmla="*/ 3861198 w 5329866"/>
              <a:gd name="connsiteY1" fmla="*/ 0 h 6857999"/>
              <a:gd name="connsiteX2" fmla="*/ 3935198 w 5329866"/>
              <a:gd name="connsiteY2" fmla="*/ 35648 h 6857999"/>
              <a:gd name="connsiteX3" fmla="*/ 5329866 w 5329866"/>
              <a:gd name="connsiteY3" fmla="*/ 2378939 h 6857999"/>
              <a:gd name="connsiteX4" fmla="*/ 5326197 w 5329866"/>
              <a:gd name="connsiteY4" fmla="*/ 2451597 h 6857999"/>
              <a:gd name="connsiteX5" fmla="*/ 5329866 w 5329866"/>
              <a:gd name="connsiteY5" fmla="*/ 2451597 h 6857999"/>
              <a:gd name="connsiteX6" fmla="*/ 5329866 w 5329866"/>
              <a:gd name="connsiteY6" fmla="*/ 4479062 h 6857999"/>
              <a:gd name="connsiteX7" fmla="*/ 5329866 w 5329866"/>
              <a:gd name="connsiteY7" fmla="*/ 4613614 h 6857999"/>
              <a:gd name="connsiteX8" fmla="*/ 5323072 w 5329866"/>
              <a:gd name="connsiteY8" fmla="*/ 4613614 h 6857999"/>
              <a:gd name="connsiteX9" fmla="*/ 5316108 w 5329866"/>
              <a:gd name="connsiteY9" fmla="*/ 4751536 h 6857999"/>
              <a:gd name="connsiteX10" fmla="*/ 4074162 w 5329866"/>
              <a:gd name="connsiteY10" fmla="*/ 6741331 h 6857999"/>
              <a:gd name="connsiteX11" fmla="*/ 3866902 w 5329866"/>
              <a:gd name="connsiteY11" fmla="*/ 6857999 h 6857999"/>
              <a:gd name="connsiteX12" fmla="*/ 1462965 w 5329866"/>
              <a:gd name="connsiteY12" fmla="*/ 6857999 h 6857999"/>
              <a:gd name="connsiteX13" fmla="*/ 1255705 w 5329866"/>
              <a:gd name="connsiteY13" fmla="*/ 6741331 h 6857999"/>
              <a:gd name="connsiteX14" fmla="*/ 13759 w 5329866"/>
              <a:gd name="connsiteY14" fmla="*/ 4751536 h 6857999"/>
              <a:gd name="connsiteX15" fmla="*/ 6794 w 5329866"/>
              <a:gd name="connsiteY15" fmla="*/ 4613614 h 6857999"/>
              <a:gd name="connsiteX16" fmla="*/ 2 w 5329866"/>
              <a:gd name="connsiteY16" fmla="*/ 4613614 h 6857999"/>
              <a:gd name="connsiteX17" fmla="*/ 2 w 5329866"/>
              <a:gd name="connsiteY17" fmla="*/ 4479104 h 6857999"/>
              <a:gd name="connsiteX18" fmla="*/ 0 w 5329866"/>
              <a:gd name="connsiteY18" fmla="*/ 4479062 h 6857999"/>
              <a:gd name="connsiteX19" fmla="*/ 2 w 5329866"/>
              <a:gd name="connsiteY19" fmla="*/ 4479020 h 6857999"/>
              <a:gd name="connsiteX20" fmla="*/ 2 w 5329866"/>
              <a:gd name="connsiteY20" fmla="*/ 2451597 h 6857999"/>
              <a:gd name="connsiteX21" fmla="*/ 3670 w 5329866"/>
              <a:gd name="connsiteY21" fmla="*/ 2451597 h 6857999"/>
              <a:gd name="connsiteX22" fmla="*/ 0 w 5329866"/>
              <a:gd name="connsiteY22" fmla="*/ 2378939 h 6857999"/>
              <a:gd name="connsiteX23" fmla="*/ 1394668 w 5329866"/>
              <a:gd name="connsiteY23" fmla="*/ 3564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29866" h="6857999">
                <a:moveTo>
                  <a:pt x="1468669" y="0"/>
                </a:moveTo>
                <a:lnTo>
                  <a:pt x="3861198" y="0"/>
                </a:lnTo>
                <a:lnTo>
                  <a:pt x="3935198" y="35648"/>
                </a:lnTo>
                <a:cubicBezTo>
                  <a:pt x="4765925" y="486926"/>
                  <a:pt x="5329866" y="1367075"/>
                  <a:pt x="5329866" y="2378939"/>
                </a:cubicBezTo>
                <a:lnTo>
                  <a:pt x="5326197" y="2451597"/>
                </a:lnTo>
                <a:lnTo>
                  <a:pt x="5329866" y="2451597"/>
                </a:lnTo>
                <a:lnTo>
                  <a:pt x="5329866" y="4479062"/>
                </a:lnTo>
                <a:lnTo>
                  <a:pt x="5329866" y="4613614"/>
                </a:lnTo>
                <a:lnTo>
                  <a:pt x="5323072" y="4613614"/>
                </a:lnTo>
                <a:lnTo>
                  <a:pt x="5316108" y="4751536"/>
                </a:lnTo>
                <a:cubicBezTo>
                  <a:pt x="5230813" y="5591417"/>
                  <a:pt x="4755512" y="6316001"/>
                  <a:pt x="4074162" y="6741331"/>
                </a:cubicBezTo>
                <a:lnTo>
                  <a:pt x="3866902" y="6857999"/>
                </a:lnTo>
                <a:lnTo>
                  <a:pt x="1462965" y="6857999"/>
                </a:lnTo>
                <a:lnTo>
                  <a:pt x="1255705" y="6741331"/>
                </a:lnTo>
                <a:cubicBezTo>
                  <a:pt x="574355" y="6316001"/>
                  <a:pt x="99054" y="5591417"/>
                  <a:pt x="13759" y="4751536"/>
                </a:cubicBezTo>
                <a:lnTo>
                  <a:pt x="6794" y="4613614"/>
                </a:lnTo>
                <a:lnTo>
                  <a:pt x="2" y="4613614"/>
                </a:lnTo>
                <a:lnTo>
                  <a:pt x="2" y="4479104"/>
                </a:lnTo>
                <a:lnTo>
                  <a:pt x="0" y="4479062"/>
                </a:lnTo>
                <a:lnTo>
                  <a:pt x="2" y="4479020"/>
                </a:lnTo>
                <a:lnTo>
                  <a:pt x="2" y="2451597"/>
                </a:lnTo>
                <a:lnTo>
                  <a:pt x="3670" y="2451597"/>
                </a:lnTo>
                <a:lnTo>
                  <a:pt x="0" y="2378939"/>
                </a:lnTo>
                <a:cubicBezTo>
                  <a:pt x="0" y="1367075"/>
                  <a:pt x="563941" y="486926"/>
                  <a:pt x="1394668" y="35648"/>
                </a:cubicBezTo>
                <a:close/>
              </a:path>
            </a:pathLst>
          </a:custGeom>
          <a:solidFill>
            <a:schemeClr val="accent2"/>
          </a:solidFill>
        </p:spPr>
        <p:txBody>
          <a:bodyPr wrap="square" rtlCol="0" anchor="ctr">
            <a:noAutofit/>
          </a:bodyPr>
          <a:lstStyle>
            <a:lvl1pPr marL="0" indent="0" algn="ctr">
              <a:buNone/>
              <a:defRPr lang="fr-FR" sz="1400" b="0" i="0">
                <a:latin typeface="+mn-lt"/>
              </a:defRPr>
            </a:lvl1pPr>
          </a:lstStyle>
          <a:p>
            <a:pPr rtl="0"/>
            <a:r>
              <a:rPr lang="en-US"/>
              <a:t>Click icon to add picture</a:t>
            </a:r>
            <a:endParaRPr lang="fr-FR" dirty="0"/>
          </a:p>
        </p:txBody>
      </p:sp>
      <p:sp>
        <p:nvSpPr>
          <p:cNvPr id="7" name="Titre 1">
            <a:extLst>
              <a:ext uri="{FF2B5EF4-FFF2-40B4-BE49-F238E27FC236}">
                <a16:creationId xmlns:a16="http://schemas.microsoft.com/office/drawing/2014/main" id="{3E88BC5D-D10D-D2EE-8AE9-4CDCE46A205D}"/>
              </a:ext>
            </a:extLst>
          </p:cNvPr>
          <p:cNvSpPr>
            <a:spLocks noGrp="1"/>
          </p:cNvSpPr>
          <p:nvPr>
            <p:ph type="title" hasCustomPrompt="1"/>
          </p:nvPr>
        </p:nvSpPr>
        <p:spPr>
          <a:xfrm>
            <a:off x="783681" y="2404268"/>
            <a:ext cx="7217511" cy="2049462"/>
          </a:xfrm>
        </p:spPr>
        <p:txBody>
          <a:bodyPr vert="horz" lIns="0" tIns="0" rIns="0" bIns="0" rtlCol="0" anchor="t">
            <a:noAutofit/>
          </a:bodyPr>
          <a:lstStyle>
            <a:lvl1pPr>
              <a:defRPr lang="fr-FR" sz="8000" b="0" i="0" spc="1000">
                <a:solidFill>
                  <a:schemeClr val="bg1"/>
                </a:solidFill>
                <a:ea typeface="+mn-ea"/>
                <a:cs typeface="+mn-cs"/>
              </a:defRPr>
            </a:lvl1pPr>
          </a:lstStyle>
          <a:p>
            <a:pPr marL="0" lvl="0" indent="0" rtl="0">
              <a:spcBef>
                <a:spcPts val="1000"/>
              </a:spcBef>
              <a:buFont typeface="Arial" panose="020B0604020202020204" pitchFamily="34" charset="0"/>
            </a:pPr>
            <a:r>
              <a:rPr lang="fr-FR" dirty="0"/>
              <a:t>Masque de titre</a:t>
            </a:r>
          </a:p>
        </p:txBody>
      </p:sp>
    </p:spTree>
    <p:extLst>
      <p:ext uri="{BB962C8B-B14F-4D97-AF65-F5344CB8AC3E}">
        <p14:creationId xmlns:p14="http://schemas.microsoft.com/office/powerpoint/2010/main" val="2212233859"/>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arrow.wav"/>
          </p:stSnd>
        </p:sndAc>
      </p:transition>
    </mc:Choice>
    <mc:Fallback xmlns="">
      <p:transition spd="slow" advClick="0">
        <p:sndAc>
          <p:stSnd>
            <p:snd r:embed="rId3" name="arrow.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apositive de titre">
    <p:bg>
      <p:bgPr>
        <a:solidFill>
          <a:schemeClr val="accent2"/>
        </a:solidFill>
        <a:effectLst/>
      </p:bgPr>
    </p:bg>
    <p:spTree>
      <p:nvGrpSpPr>
        <p:cNvPr id="1" name=""/>
        <p:cNvGrpSpPr/>
        <p:nvPr/>
      </p:nvGrpSpPr>
      <p:grpSpPr>
        <a:xfrm>
          <a:off x="0" y="0"/>
          <a:ext cx="0" cy="0"/>
          <a:chOff x="0" y="0"/>
          <a:chExt cx="0" cy="0"/>
        </a:xfrm>
      </p:grpSpPr>
      <p:sp>
        <p:nvSpPr>
          <p:cNvPr id="7" name="Titre 3">
            <a:extLst>
              <a:ext uri="{FF2B5EF4-FFF2-40B4-BE49-F238E27FC236}">
                <a16:creationId xmlns:a16="http://schemas.microsoft.com/office/drawing/2014/main" id="{DAB6B870-F337-8AB9-902B-76B31B88B8DE}"/>
              </a:ext>
            </a:extLst>
          </p:cNvPr>
          <p:cNvSpPr>
            <a:spLocks noGrp="1"/>
          </p:cNvSpPr>
          <p:nvPr>
            <p:ph type="title"/>
          </p:nvPr>
        </p:nvSpPr>
        <p:spPr>
          <a:xfrm>
            <a:off x="6453447" y="1999942"/>
            <a:ext cx="3478306" cy="3186954"/>
          </a:xfrm>
        </p:spPr>
        <p:txBody>
          <a:bodyPr vert="horz" lIns="0" tIns="0" rIns="0" bIns="0" rtlCol="0" anchor="t">
            <a:noAutofit/>
          </a:bodyPr>
          <a:lstStyle>
            <a:lvl1pPr>
              <a:lnSpc>
                <a:spcPct val="150000"/>
              </a:lnSpc>
              <a:defRPr lang="fr-FR" sz="1600" b="1" i="0" spc="50">
                <a:solidFill>
                  <a:schemeClr val="accent1"/>
                </a:solidFill>
                <a:latin typeface="+mn-lt"/>
                <a:ea typeface="+mn-ea"/>
                <a:cs typeface="+mn-cs"/>
              </a:defRPr>
            </a:lvl1pPr>
          </a:lstStyle>
          <a:p>
            <a:pPr marL="0" lvl="0" indent="0" rtl="0">
              <a:spcBef>
                <a:spcPts val="1000"/>
              </a:spcBef>
              <a:buFont typeface="Arial" panose="020B0604020202020204" pitchFamily="34" charset="0"/>
            </a:pPr>
            <a:r>
              <a:rPr lang="en-US"/>
              <a:t>Click to edit Master title style</a:t>
            </a:r>
            <a:endParaRPr lang="fr-FR" dirty="0"/>
          </a:p>
        </p:txBody>
      </p:sp>
      <p:sp>
        <p:nvSpPr>
          <p:cNvPr id="10" name="Espace réservé du texte 3">
            <a:extLst>
              <a:ext uri="{FF2B5EF4-FFF2-40B4-BE49-F238E27FC236}">
                <a16:creationId xmlns:a16="http://schemas.microsoft.com/office/drawing/2014/main" id="{D96EB741-6571-225B-B7A7-4AA9D1E618DE}"/>
              </a:ext>
            </a:extLst>
          </p:cNvPr>
          <p:cNvSpPr>
            <a:spLocks noGrp="1"/>
          </p:cNvSpPr>
          <p:nvPr>
            <p:ph type="body" sz="quarter" idx="13" hasCustomPrompt="1"/>
          </p:nvPr>
        </p:nvSpPr>
        <p:spPr>
          <a:xfrm>
            <a:off x="2455053" y="731520"/>
            <a:ext cx="6339812" cy="6857998"/>
          </a:xfrm>
          <a:noFill/>
        </p:spPr>
        <p:txBody>
          <a:bodyPr vert="horz" wrap="square" lIns="0" tIns="0" rIns="0" bIns="0" rtlCol="0" anchor="ctr">
            <a:noAutofit/>
          </a:bodyPr>
          <a:lstStyle>
            <a:lvl1pPr marL="0" indent="0">
              <a:buNone/>
              <a:defRPr lang="fr-FR" sz="8000" spc="1000" dirty="0">
                <a:solidFill>
                  <a:schemeClr val="tx2">
                    <a:alpha val="10000"/>
                  </a:schemeClr>
                </a:solidFill>
                <a:effectLst/>
                <a:latin typeface="+mj-lt"/>
              </a:defRPr>
            </a:lvl1pPr>
          </a:lstStyle>
          <a:p>
            <a:pPr marL="228600" marR="0" lvl="0" indent="-228600" rtl="0" fontAlgn="auto">
              <a:lnSpc>
                <a:spcPct val="100000"/>
              </a:lnSpc>
              <a:spcBef>
                <a:spcPts val="0"/>
              </a:spcBef>
              <a:spcAft>
                <a:spcPts val="0"/>
              </a:spcAft>
              <a:buClrTx/>
              <a:buSzTx/>
              <a:tabLst/>
            </a:pPr>
            <a:r>
              <a:rPr lang="fr-FR" dirty="0"/>
              <a:t>Merci</a:t>
            </a:r>
          </a:p>
          <a:p>
            <a:pPr marL="228600" marR="0" lvl="0" indent="-228600" rtl="0" fontAlgn="auto">
              <a:lnSpc>
                <a:spcPct val="100000"/>
              </a:lnSpc>
              <a:spcBef>
                <a:spcPts val="0"/>
              </a:spcBef>
              <a:spcAft>
                <a:spcPts val="0"/>
              </a:spcAft>
              <a:buClrTx/>
              <a:buSzTx/>
              <a:tabLst/>
            </a:pPr>
            <a:r>
              <a:rPr lang="fr-FR" dirty="0"/>
              <a:t>Merci</a:t>
            </a:r>
          </a:p>
          <a:p>
            <a:pPr marL="228600" marR="0" lvl="0" indent="-228600" rtl="0" fontAlgn="auto">
              <a:lnSpc>
                <a:spcPct val="100000"/>
              </a:lnSpc>
              <a:spcBef>
                <a:spcPts val="0"/>
              </a:spcBef>
              <a:spcAft>
                <a:spcPts val="0"/>
              </a:spcAft>
              <a:buClrTx/>
              <a:buSzTx/>
              <a:tabLst/>
            </a:pPr>
            <a:r>
              <a:rPr lang="fr-FR" dirty="0"/>
              <a:t>Merci </a:t>
            </a:r>
          </a:p>
          <a:p>
            <a:pPr marL="228600" marR="0" lvl="0" indent="-228600" rtl="0" fontAlgn="auto">
              <a:lnSpc>
                <a:spcPct val="100000"/>
              </a:lnSpc>
              <a:spcBef>
                <a:spcPts val="0"/>
              </a:spcBef>
              <a:spcAft>
                <a:spcPts val="0"/>
              </a:spcAft>
              <a:buClrTx/>
              <a:buSzTx/>
              <a:tabLst/>
            </a:pPr>
            <a:r>
              <a:rPr lang="fr-FR" dirty="0"/>
              <a:t>Merci</a:t>
            </a:r>
          </a:p>
          <a:p>
            <a:pPr marL="228600" marR="0" lvl="0" indent="-228600" rtl="0" fontAlgn="auto">
              <a:lnSpc>
                <a:spcPct val="100000"/>
              </a:lnSpc>
              <a:spcBef>
                <a:spcPts val="0"/>
              </a:spcBef>
              <a:spcAft>
                <a:spcPts val="0"/>
              </a:spcAft>
              <a:buClrTx/>
              <a:buSzTx/>
              <a:tabLst/>
            </a:pPr>
            <a:r>
              <a:rPr lang="fr-FR" dirty="0"/>
              <a:t>Merci</a:t>
            </a:r>
          </a:p>
          <a:p>
            <a:pPr marL="228600" marR="0" lvl="0" indent="-228600" rtl="0" fontAlgn="auto">
              <a:lnSpc>
                <a:spcPct val="100000"/>
              </a:lnSpc>
              <a:spcBef>
                <a:spcPts val="0"/>
              </a:spcBef>
              <a:spcAft>
                <a:spcPts val="0"/>
              </a:spcAft>
              <a:buClrTx/>
              <a:buSzTx/>
              <a:tabLst/>
            </a:pPr>
            <a:r>
              <a:rPr lang="fr-FR" dirty="0"/>
              <a:t>Merci</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dirty="0"/>
              <a:t>Merci</a:t>
            </a:r>
          </a:p>
          <a:p>
            <a:pPr marL="228600" marR="0" lvl="0" indent="-228600" rtl="0" fontAlgn="auto">
              <a:lnSpc>
                <a:spcPct val="100000"/>
              </a:lnSpc>
              <a:spcBef>
                <a:spcPts val="0"/>
              </a:spcBef>
              <a:spcAft>
                <a:spcPts val="0"/>
              </a:spcAft>
              <a:buClrTx/>
              <a:buSzTx/>
              <a:tabLst/>
            </a:pPr>
            <a:r>
              <a:rPr lang="fr-FR" dirty="0"/>
              <a:t> </a:t>
            </a:r>
          </a:p>
        </p:txBody>
      </p:sp>
      <p:sp>
        <p:nvSpPr>
          <p:cNvPr id="11" name="Espace réservé du texte 3">
            <a:extLst>
              <a:ext uri="{FF2B5EF4-FFF2-40B4-BE49-F238E27FC236}">
                <a16:creationId xmlns:a16="http://schemas.microsoft.com/office/drawing/2014/main" id="{6826FD8D-780A-4913-0206-2F5C031F3798}"/>
              </a:ext>
            </a:extLst>
          </p:cNvPr>
          <p:cNvSpPr>
            <a:spLocks noGrp="1"/>
          </p:cNvSpPr>
          <p:nvPr>
            <p:ph type="body" sz="quarter" idx="14" hasCustomPrompt="1"/>
          </p:nvPr>
        </p:nvSpPr>
        <p:spPr>
          <a:xfrm>
            <a:off x="2455053" y="731520"/>
            <a:ext cx="6339812" cy="3186954"/>
          </a:xfrm>
          <a:noFill/>
        </p:spPr>
        <p:txBody>
          <a:bodyPr vert="horz" wrap="square" lIns="0" tIns="0" rIns="0" bIns="0" rtlCol="0" anchor="ctr">
            <a:noAutofit/>
          </a:bodyPr>
          <a:lstStyle>
            <a:lvl1pPr marL="0" indent="0">
              <a:buNone/>
              <a:defRPr lang="fr-FR" sz="8000" spc="1000" dirty="0">
                <a:solidFill>
                  <a:schemeClr val="tx2"/>
                </a:solidFill>
                <a:effectLst/>
                <a:latin typeface="+mj-lt"/>
              </a:defRPr>
            </a:lvl1pPr>
          </a:lstStyle>
          <a:p>
            <a:pPr marL="228600" marR="0" lvl="0" indent="-228600" rtl="0" fontAlgn="auto">
              <a:lnSpc>
                <a:spcPct val="100000"/>
              </a:lnSpc>
              <a:spcBef>
                <a:spcPts val="0"/>
              </a:spcBef>
              <a:spcAft>
                <a:spcPts val="0"/>
              </a:spcAft>
              <a:buClrTx/>
              <a:buSzTx/>
              <a:tabLst/>
            </a:pPr>
            <a:r>
              <a:rPr lang="fr-FR" dirty="0"/>
              <a:t>Merci</a:t>
            </a:r>
          </a:p>
        </p:txBody>
      </p:sp>
    </p:spTree>
    <p:extLst>
      <p:ext uri="{BB962C8B-B14F-4D97-AF65-F5344CB8AC3E}">
        <p14:creationId xmlns:p14="http://schemas.microsoft.com/office/powerpoint/2010/main" val="2153117159"/>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arrow.wav"/>
          </p:stSnd>
        </p:sndAc>
      </p:transition>
    </mc:Choice>
    <mc:Fallback xmlns="">
      <p:transition spd="slow" advClick="0">
        <p:sndAc>
          <p:stSnd>
            <p:snd r:embed="rId3" name="arrow.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bg>
      <p:bgPr>
        <a:solidFill>
          <a:schemeClr val="accent3"/>
        </a:solidFill>
        <a:effectLst/>
      </p:bgPr>
    </p:bg>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F986A58D-6106-E01B-0BDC-2F992AD25A9D}"/>
              </a:ext>
            </a:extLst>
          </p:cNvPr>
          <p:cNvSpPr>
            <a:spLocks noGrp="1"/>
          </p:cNvSpPr>
          <p:nvPr>
            <p:ph type="title"/>
          </p:nvPr>
        </p:nvSpPr>
        <p:spPr>
          <a:xfrm>
            <a:off x="638462" y="642551"/>
            <a:ext cx="10915076" cy="1553680"/>
          </a:xfrm>
        </p:spPr>
        <p:txBody>
          <a:bodyPr lIns="0" tIns="0" rIns="0" bIns="0" rtlCol="0" anchor="t"/>
          <a:lstStyle>
            <a:lvl1pPr>
              <a:defRPr lang="fr-FR" sz="5500">
                <a:solidFill>
                  <a:schemeClr val="accent4"/>
                </a:solidFill>
                <a:latin typeface="+mj-lt"/>
              </a:defRPr>
            </a:lvl1pPr>
          </a:lstStyle>
          <a:p>
            <a:pPr rtl="0"/>
            <a:r>
              <a:rPr lang="en-US"/>
              <a:t>Click to edit Master title style</a:t>
            </a:r>
            <a:endParaRPr lang="fr-FR" dirty="0"/>
          </a:p>
        </p:txBody>
      </p:sp>
      <p:sp>
        <p:nvSpPr>
          <p:cNvPr id="5" name="Espace réservé du texte 4">
            <a:extLst>
              <a:ext uri="{FF2B5EF4-FFF2-40B4-BE49-F238E27FC236}">
                <a16:creationId xmlns:a16="http://schemas.microsoft.com/office/drawing/2014/main" id="{C3F1B2C6-F3A6-F65F-DF38-0E32604698E7}"/>
              </a:ext>
            </a:extLst>
          </p:cNvPr>
          <p:cNvSpPr>
            <a:spLocks noGrp="1"/>
          </p:cNvSpPr>
          <p:nvPr>
            <p:ph type="body" sz="quarter" idx="24" hasCustomPrompt="1"/>
          </p:nvPr>
        </p:nvSpPr>
        <p:spPr>
          <a:xfrm>
            <a:off x="0" y="358823"/>
            <a:ext cx="6644109" cy="6858000"/>
          </a:xfrm>
        </p:spPr>
        <p:txBody>
          <a:bodyPr rtlCol="0" anchor="t">
            <a:noAutofit/>
          </a:bodyPr>
          <a:lstStyle>
            <a:lvl1pPr marL="0" indent="0">
              <a:lnSpc>
                <a:spcPct val="75000"/>
              </a:lnSpc>
              <a:spcBef>
                <a:spcPts val="0"/>
              </a:spcBef>
              <a:buNone/>
              <a:defRPr lang="fr-FR" sz="76000" b="0" spc="1000">
                <a:solidFill>
                  <a:schemeClr val="accent1">
                    <a:alpha val="5000"/>
                  </a:schemeClr>
                </a:solidFill>
                <a:latin typeface="+mj-lt"/>
              </a:defRPr>
            </a:lvl1pPr>
            <a:lvl2pPr marL="457200" indent="0">
              <a:buNone/>
              <a:defRPr lang="fr-FR" spc="1000">
                <a:latin typeface="Felix Titling" pitchFamily="82" charset="77"/>
              </a:defRPr>
            </a:lvl2pPr>
            <a:lvl3pPr marL="914400" indent="0">
              <a:buNone/>
              <a:defRPr lang="fr-FR" spc="1000">
                <a:latin typeface="Felix Titling" pitchFamily="82" charset="77"/>
              </a:defRPr>
            </a:lvl3pPr>
            <a:lvl4pPr marL="1371600" indent="0">
              <a:buNone/>
              <a:defRPr lang="fr-FR" spc="1000">
                <a:latin typeface="Felix Titling" pitchFamily="82" charset="77"/>
              </a:defRPr>
            </a:lvl4pPr>
            <a:lvl5pPr marL="1828800" indent="0">
              <a:buNone/>
              <a:defRPr lang="fr-FR" spc="1000">
                <a:latin typeface="Felix Titling" pitchFamily="82" charset="77"/>
              </a:defRPr>
            </a:lvl5pPr>
          </a:lstStyle>
          <a:p>
            <a:pPr lvl="0" rtl="0"/>
            <a:r>
              <a:rPr lang="fr-FR" dirty="0"/>
              <a:t>a</a:t>
            </a:r>
          </a:p>
        </p:txBody>
      </p:sp>
      <p:sp>
        <p:nvSpPr>
          <p:cNvPr id="8" name="Espace réservé du texte 15">
            <a:extLst>
              <a:ext uri="{FF2B5EF4-FFF2-40B4-BE49-F238E27FC236}">
                <a16:creationId xmlns:a16="http://schemas.microsoft.com/office/drawing/2014/main" id="{CC404B5F-F158-CEF8-E5AF-9B7601510FA5}"/>
              </a:ext>
            </a:extLst>
          </p:cNvPr>
          <p:cNvSpPr>
            <a:spLocks noGrp="1"/>
          </p:cNvSpPr>
          <p:nvPr>
            <p:ph type="body" sz="quarter" idx="13"/>
          </p:nvPr>
        </p:nvSpPr>
        <p:spPr>
          <a:xfrm>
            <a:off x="638462" y="2547296"/>
            <a:ext cx="2227344" cy="677817"/>
          </a:xfrm>
        </p:spPr>
        <p:txBody>
          <a:bodyPr lIns="0" tIns="0" rIns="0" bIns="0" rtlCol="0">
            <a:noAutofit/>
          </a:bodyPr>
          <a:lstStyle>
            <a:lvl1pPr marL="0" indent="0">
              <a:buNone/>
              <a:defRPr lang="fr-FR" sz="1800" b="1" i="0">
                <a:solidFill>
                  <a:srgbClr val="C16548"/>
                </a:solidFill>
                <a:latin typeface="+mn-lt"/>
              </a:defRPr>
            </a:lvl1pPr>
          </a:lstStyle>
          <a:p>
            <a:pPr lvl="0" rtl="0"/>
            <a:r>
              <a:rPr lang="en-US"/>
              <a:t>Click to edit Master text styles</a:t>
            </a:r>
          </a:p>
        </p:txBody>
      </p:sp>
      <p:sp>
        <p:nvSpPr>
          <p:cNvPr id="28" name="Espace réservé du texte 15">
            <a:extLst>
              <a:ext uri="{FF2B5EF4-FFF2-40B4-BE49-F238E27FC236}">
                <a16:creationId xmlns:a16="http://schemas.microsoft.com/office/drawing/2014/main" id="{25014DBD-FC37-6FBB-AEBA-C826652821F8}"/>
              </a:ext>
            </a:extLst>
          </p:cNvPr>
          <p:cNvSpPr>
            <a:spLocks noGrp="1"/>
          </p:cNvSpPr>
          <p:nvPr>
            <p:ph type="body" sz="quarter" idx="20"/>
          </p:nvPr>
        </p:nvSpPr>
        <p:spPr>
          <a:xfrm>
            <a:off x="3534373" y="2547296"/>
            <a:ext cx="2227344" cy="677817"/>
          </a:xfrm>
        </p:spPr>
        <p:txBody>
          <a:bodyPr lIns="0" tIns="0" rIns="0" bIns="0" rtlCol="0">
            <a:noAutofit/>
          </a:bodyPr>
          <a:lstStyle>
            <a:lvl1pPr marL="0" indent="0">
              <a:buNone/>
              <a:defRPr lang="fr-FR" sz="1800" b="1" i="0">
                <a:solidFill>
                  <a:srgbClr val="C16548"/>
                </a:solidFill>
                <a:latin typeface="+mn-lt"/>
              </a:defRPr>
            </a:lvl1pPr>
          </a:lstStyle>
          <a:p>
            <a:pPr lvl="0" rtl="0"/>
            <a:r>
              <a:rPr lang="en-US"/>
              <a:t>Click to edit Master text styles</a:t>
            </a:r>
          </a:p>
        </p:txBody>
      </p:sp>
      <p:sp>
        <p:nvSpPr>
          <p:cNvPr id="26" name="Espace réservé du texte 15">
            <a:extLst>
              <a:ext uri="{FF2B5EF4-FFF2-40B4-BE49-F238E27FC236}">
                <a16:creationId xmlns:a16="http://schemas.microsoft.com/office/drawing/2014/main" id="{F62835A7-C3E7-285E-CDF2-A44B022CFA16}"/>
              </a:ext>
            </a:extLst>
          </p:cNvPr>
          <p:cNvSpPr>
            <a:spLocks noGrp="1"/>
          </p:cNvSpPr>
          <p:nvPr>
            <p:ph type="body" sz="quarter" idx="18"/>
          </p:nvPr>
        </p:nvSpPr>
        <p:spPr>
          <a:xfrm>
            <a:off x="6430284" y="2547296"/>
            <a:ext cx="2227344" cy="677817"/>
          </a:xfrm>
        </p:spPr>
        <p:txBody>
          <a:bodyPr lIns="0" tIns="0" rIns="0" bIns="0" rtlCol="0">
            <a:noAutofit/>
          </a:bodyPr>
          <a:lstStyle>
            <a:lvl1pPr marL="0" indent="0">
              <a:buNone/>
              <a:defRPr lang="fr-FR" sz="1800" b="1" i="0">
                <a:solidFill>
                  <a:srgbClr val="C16548"/>
                </a:solidFill>
                <a:latin typeface="+mn-lt"/>
              </a:defRPr>
            </a:lvl1pPr>
          </a:lstStyle>
          <a:p>
            <a:pPr lvl="0" rtl="0"/>
            <a:r>
              <a:rPr lang="en-US"/>
              <a:t>Click to edit Master text styles</a:t>
            </a:r>
          </a:p>
        </p:txBody>
      </p:sp>
      <p:sp>
        <p:nvSpPr>
          <p:cNvPr id="24" name="Espace réservé du texte 15">
            <a:extLst>
              <a:ext uri="{FF2B5EF4-FFF2-40B4-BE49-F238E27FC236}">
                <a16:creationId xmlns:a16="http://schemas.microsoft.com/office/drawing/2014/main" id="{EB251253-703B-546E-AB34-52E0AE4AA63E}"/>
              </a:ext>
            </a:extLst>
          </p:cNvPr>
          <p:cNvSpPr>
            <a:spLocks noGrp="1"/>
          </p:cNvSpPr>
          <p:nvPr>
            <p:ph type="body" sz="quarter" idx="16"/>
          </p:nvPr>
        </p:nvSpPr>
        <p:spPr>
          <a:xfrm>
            <a:off x="9326194" y="2547296"/>
            <a:ext cx="2227344" cy="677817"/>
          </a:xfrm>
        </p:spPr>
        <p:txBody>
          <a:bodyPr lIns="0" tIns="0" rIns="0" bIns="0" rtlCol="0">
            <a:noAutofit/>
          </a:bodyPr>
          <a:lstStyle>
            <a:lvl1pPr marL="0" indent="0">
              <a:buNone/>
              <a:defRPr lang="fr-FR" sz="1800" b="1" i="0">
                <a:solidFill>
                  <a:srgbClr val="C16548"/>
                </a:solidFill>
                <a:latin typeface="+mn-lt"/>
              </a:defRPr>
            </a:lvl1pPr>
          </a:lstStyle>
          <a:p>
            <a:pPr lvl="0" rtl="0"/>
            <a:r>
              <a:rPr lang="en-US"/>
              <a:t>Click to edit Master text styles</a:t>
            </a:r>
          </a:p>
        </p:txBody>
      </p:sp>
      <p:sp>
        <p:nvSpPr>
          <p:cNvPr id="21" name="Espace réservé du texte 18">
            <a:extLst>
              <a:ext uri="{FF2B5EF4-FFF2-40B4-BE49-F238E27FC236}">
                <a16:creationId xmlns:a16="http://schemas.microsoft.com/office/drawing/2014/main" id="{AAD5CDF0-03F4-067C-A930-F9EEE3F0E32B}"/>
              </a:ext>
            </a:extLst>
          </p:cNvPr>
          <p:cNvSpPr>
            <a:spLocks noGrp="1"/>
          </p:cNvSpPr>
          <p:nvPr>
            <p:ph type="body" sz="quarter" idx="26"/>
          </p:nvPr>
        </p:nvSpPr>
        <p:spPr>
          <a:xfrm>
            <a:off x="638462" y="3225113"/>
            <a:ext cx="2227344" cy="2707233"/>
          </a:xfrm>
        </p:spPr>
        <p:txBody>
          <a:bodyPr lIns="0" tIns="0" rIns="0" bIns="0" rtlCol="0">
            <a:noAutofit/>
          </a:bodyPr>
          <a:lstStyle>
            <a:lvl1pPr marL="0" indent="0">
              <a:lnSpc>
                <a:spcPct val="150000"/>
              </a:lnSpc>
              <a:buFont typeface="Arial" panose="020B0604020202020204" pitchFamily="34" charset="0"/>
              <a:buNone/>
              <a:defRPr lang="fr-FR" sz="1200" b="0" i="0" spc="50" baseline="0">
                <a:solidFill>
                  <a:srgbClr val="C16548"/>
                </a:solidFill>
                <a:latin typeface="+mn-lt"/>
              </a:defRPr>
            </a:lvl1pPr>
          </a:lstStyle>
          <a:p>
            <a:pPr lvl="0" rtl="0"/>
            <a:r>
              <a:rPr lang="en-US"/>
              <a:t>Click to edit Master text styles</a:t>
            </a:r>
          </a:p>
          <a:p>
            <a:pPr lvl="1" rtl="0"/>
            <a:r>
              <a:rPr lang="en-US"/>
              <a:t>Second level</a:t>
            </a:r>
          </a:p>
          <a:p>
            <a:pPr lvl="2" rtl="0"/>
            <a:r>
              <a:rPr lang="en-US"/>
              <a:t>Third level</a:t>
            </a:r>
          </a:p>
        </p:txBody>
      </p:sp>
      <p:sp>
        <p:nvSpPr>
          <p:cNvPr id="22" name="Espace réservé du texte 18">
            <a:extLst>
              <a:ext uri="{FF2B5EF4-FFF2-40B4-BE49-F238E27FC236}">
                <a16:creationId xmlns:a16="http://schemas.microsoft.com/office/drawing/2014/main" id="{1EA0E8C0-9652-ED9C-4CD9-6B72392D6DF2}"/>
              </a:ext>
            </a:extLst>
          </p:cNvPr>
          <p:cNvSpPr>
            <a:spLocks noGrp="1"/>
          </p:cNvSpPr>
          <p:nvPr>
            <p:ph type="body" sz="quarter" idx="27"/>
          </p:nvPr>
        </p:nvSpPr>
        <p:spPr>
          <a:xfrm>
            <a:off x="3534369" y="3225113"/>
            <a:ext cx="2227344" cy="2707233"/>
          </a:xfrm>
        </p:spPr>
        <p:txBody>
          <a:bodyPr lIns="0" tIns="0" rIns="0" bIns="0" rtlCol="0">
            <a:noAutofit/>
          </a:bodyPr>
          <a:lstStyle>
            <a:lvl1pPr marL="0" indent="0">
              <a:lnSpc>
                <a:spcPct val="150000"/>
              </a:lnSpc>
              <a:buFont typeface="Arial" panose="020B0604020202020204" pitchFamily="34" charset="0"/>
              <a:buNone/>
              <a:defRPr lang="fr-FR" sz="1200" b="0" i="0" spc="50" baseline="0">
                <a:solidFill>
                  <a:srgbClr val="C16548"/>
                </a:solidFill>
                <a:latin typeface="+mn-lt"/>
              </a:defRPr>
            </a:lvl1pPr>
          </a:lstStyle>
          <a:p>
            <a:pPr lvl="0" rtl="0"/>
            <a:r>
              <a:rPr lang="en-US"/>
              <a:t>Click to edit Master text styles</a:t>
            </a:r>
          </a:p>
          <a:p>
            <a:pPr lvl="1" rtl="0"/>
            <a:r>
              <a:rPr lang="en-US"/>
              <a:t>Second level</a:t>
            </a:r>
          </a:p>
          <a:p>
            <a:pPr lvl="2" rtl="0"/>
            <a:r>
              <a:rPr lang="en-US"/>
              <a:t>Third level</a:t>
            </a:r>
          </a:p>
        </p:txBody>
      </p:sp>
      <p:sp>
        <p:nvSpPr>
          <p:cNvPr id="23" name="Espace réservé du texte 18">
            <a:extLst>
              <a:ext uri="{FF2B5EF4-FFF2-40B4-BE49-F238E27FC236}">
                <a16:creationId xmlns:a16="http://schemas.microsoft.com/office/drawing/2014/main" id="{50155057-5F64-A44D-EBB6-913EC89187C0}"/>
              </a:ext>
            </a:extLst>
          </p:cNvPr>
          <p:cNvSpPr>
            <a:spLocks noGrp="1"/>
          </p:cNvSpPr>
          <p:nvPr>
            <p:ph type="body" sz="quarter" idx="28"/>
          </p:nvPr>
        </p:nvSpPr>
        <p:spPr>
          <a:xfrm>
            <a:off x="6430041" y="3225113"/>
            <a:ext cx="2227344" cy="2707233"/>
          </a:xfrm>
        </p:spPr>
        <p:txBody>
          <a:bodyPr lIns="0" tIns="0" rIns="0" bIns="0" rtlCol="0">
            <a:noAutofit/>
          </a:bodyPr>
          <a:lstStyle>
            <a:lvl1pPr marL="0" indent="0">
              <a:lnSpc>
                <a:spcPct val="150000"/>
              </a:lnSpc>
              <a:buFont typeface="Arial" panose="020B0604020202020204" pitchFamily="34" charset="0"/>
              <a:buNone/>
              <a:defRPr lang="fr-FR" sz="1200" b="0" i="0" spc="50" baseline="0">
                <a:solidFill>
                  <a:srgbClr val="C16548"/>
                </a:solidFill>
                <a:latin typeface="+mn-lt"/>
              </a:defRPr>
            </a:lvl1pPr>
          </a:lstStyle>
          <a:p>
            <a:pPr lvl="0" rtl="0"/>
            <a:r>
              <a:rPr lang="en-US"/>
              <a:t>Click to edit Master text styles</a:t>
            </a:r>
          </a:p>
          <a:p>
            <a:pPr lvl="1" rtl="0"/>
            <a:r>
              <a:rPr lang="en-US"/>
              <a:t>Second level</a:t>
            </a:r>
          </a:p>
          <a:p>
            <a:pPr lvl="2" rtl="0"/>
            <a:r>
              <a:rPr lang="en-US"/>
              <a:t>Third level</a:t>
            </a:r>
          </a:p>
        </p:txBody>
      </p:sp>
      <p:sp>
        <p:nvSpPr>
          <p:cNvPr id="20" name="Espace réservé du texte 18">
            <a:extLst>
              <a:ext uri="{FF2B5EF4-FFF2-40B4-BE49-F238E27FC236}">
                <a16:creationId xmlns:a16="http://schemas.microsoft.com/office/drawing/2014/main" id="{095532FA-0A0C-CF19-D640-F92609A78223}"/>
              </a:ext>
            </a:extLst>
          </p:cNvPr>
          <p:cNvSpPr>
            <a:spLocks noGrp="1"/>
          </p:cNvSpPr>
          <p:nvPr>
            <p:ph type="body" sz="quarter" idx="25"/>
          </p:nvPr>
        </p:nvSpPr>
        <p:spPr>
          <a:xfrm>
            <a:off x="9326191" y="3225113"/>
            <a:ext cx="2227344" cy="2707233"/>
          </a:xfrm>
        </p:spPr>
        <p:txBody>
          <a:bodyPr lIns="0" tIns="0" rIns="0" bIns="0" rtlCol="0">
            <a:noAutofit/>
          </a:bodyPr>
          <a:lstStyle>
            <a:lvl1pPr marL="0" indent="0">
              <a:lnSpc>
                <a:spcPct val="150000"/>
              </a:lnSpc>
              <a:buFont typeface="Arial" panose="020B0604020202020204" pitchFamily="34" charset="0"/>
              <a:buNone/>
              <a:defRPr lang="fr-FR" sz="1200" b="0" i="0" spc="50" baseline="0">
                <a:solidFill>
                  <a:srgbClr val="C16548"/>
                </a:solidFill>
                <a:latin typeface="+mn-lt"/>
              </a:defRPr>
            </a:lvl1pPr>
          </a:lstStyle>
          <a:p>
            <a:pPr lvl="0" rtl="0"/>
            <a:r>
              <a:rPr lang="en-US"/>
              <a:t>Click to edit Master text styles</a:t>
            </a:r>
          </a:p>
          <a:p>
            <a:pPr lvl="1" rtl="0"/>
            <a:r>
              <a:rPr lang="en-US"/>
              <a:t>Second level</a:t>
            </a:r>
          </a:p>
          <a:p>
            <a:pPr lvl="2" rtl="0"/>
            <a:r>
              <a:rPr lang="en-US"/>
              <a:t>Third level</a:t>
            </a:r>
          </a:p>
        </p:txBody>
      </p:sp>
      <p:sp>
        <p:nvSpPr>
          <p:cNvPr id="3" name="Espace réservé du pied de page 2">
            <a:extLst>
              <a:ext uri="{FF2B5EF4-FFF2-40B4-BE49-F238E27FC236}">
                <a16:creationId xmlns:a16="http://schemas.microsoft.com/office/drawing/2014/main" id="{18C560A5-5844-81D4-98B4-29211FD2EA12}"/>
              </a:ext>
            </a:extLst>
          </p:cNvPr>
          <p:cNvSpPr>
            <a:spLocks noGrp="1"/>
          </p:cNvSpPr>
          <p:nvPr>
            <p:ph type="ftr" sz="quarter" idx="22"/>
          </p:nvPr>
        </p:nvSpPr>
        <p:spPr/>
        <p:txBody>
          <a:bodyPr rtlCol="0"/>
          <a:lstStyle>
            <a:defPPr>
              <a:defRPr lang="fr-FR"/>
            </a:defPPr>
          </a:lstStyle>
          <a:p>
            <a:pPr rtl="0"/>
            <a:r>
              <a:rPr lang="fr-FR"/>
              <a:t>Titre de la présentation</a:t>
            </a:r>
            <a:endParaRPr lang="fr-FR" dirty="0"/>
          </a:p>
        </p:txBody>
      </p:sp>
      <p:sp>
        <p:nvSpPr>
          <p:cNvPr id="4" name="Espace réservé du numéro de diapositive 3">
            <a:extLst>
              <a:ext uri="{FF2B5EF4-FFF2-40B4-BE49-F238E27FC236}">
                <a16:creationId xmlns:a16="http://schemas.microsoft.com/office/drawing/2014/main" id="{2DDFB1A8-4CF1-35AB-0707-AEAF88714AC8}"/>
              </a:ext>
            </a:extLst>
          </p:cNvPr>
          <p:cNvSpPr>
            <a:spLocks noGrp="1"/>
          </p:cNvSpPr>
          <p:nvPr>
            <p:ph type="sldNum" sz="quarter" idx="23"/>
          </p:nvPr>
        </p:nvSpPr>
        <p:spPr/>
        <p:txBody>
          <a:bodyPr rtlCol="0"/>
          <a:lstStyle>
            <a:defPPr>
              <a:defRPr lang="fr-FR"/>
            </a:defPPr>
          </a:lstStyle>
          <a:p>
            <a:pPr rtl="0"/>
            <a:fld id="{295C7AAE-A677-454A-8BDB-62A0650ACE98}" type="slidenum">
              <a:rPr lang="fr-FR" smtClean="0"/>
              <a:pPr rtl="0"/>
              <a:t>‹#›</a:t>
            </a:fld>
            <a:endParaRPr lang="fr-FR" dirty="0"/>
          </a:p>
        </p:txBody>
      </p:sp>
    </p:spTree>
    <p:extLst>
      <p:ext uri="{BB962C8B-B14F-4D97-AF65-F5344CB8AC3E}">
        <p14:creationId xmlns:p14="http://schemas.microsoft.com/office/powerpoint/2010/main" val="2086189694"/>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arrow.wav"/>
          </p:stSnd>
        </p:sndAc>
      </p:transition>
    </mc:Choice>
    <mc:Fallback xmlns="">
      <p:transition spd="slow" advClick="0">
        <p:sndAc>
          <p:stSnd>
            <p:snd r:embed="rId3" name="arrow.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bg>
      <p:bgPr>
        <a:solidFill>
          <a:schemeClr val="accent2"/>
        </a:solidFill>
        <a:effectLst/>
      </p:bgPr>
    </p:bg>
    <p:spTree>
      <p:nvGrpSpPr>
        <p:cNvPr id="1" name=""/>
        <p:cNvGrpSpPr/>
        <p:nvPr/>
      </p:nvGrpSpPr>
      <p:grpSpPr>
        <a:xfrm>
          <a:off x="0" y="0"/>
          <a:ext cx="0" cy="0"/>
          <a:chOff x="0" y="0"/>
          <a:chExt cx="0" cy="0"/>
        </a:xfrm>
      </p:grpSpPr>
      <p:sp>
        <p:nvSpPr>
          <p:cNvPr id="15" name="Espace réservé d’image 26">
            <a:extLst>
              <a:ext uri="{FF2B5EF4-FFF2-40B4-BE49-F238E27FC236}">
                <a16:creationId xmlns:a16="http://schemas.microsoft.com/office/drawing/2014/main" id="{6A67D644-32E7-08DE-4A04-59BC59DA67E6}"/>
              </a:ext>
            </a:extLst>
          </p:cNvPr>
          <p:cNvSpPr>
            <a:spLocks noGrp="1"/>
          </p:cNvSpPr>
          <p:nvPr>
            <p:ph type="pic" sz="quarter" idx="10"/>
          </p:nvPr>
        </p:nvSpPr>
        <p:spPr>
          <a:xfrm>
            <a:off x="3923536" y="697867"/>
            <a:ext cx="4344928" cy="5462266"/>
          </a:xfrm>
          <a:custGeom>
            <a:avLst/>
            <a:gdLst>
              <a:gd name="connsiteX0" fmla="*/ 2247899 w 4495799"/>
              <a:gd name="connsiteY0" fmla="*/ 0 h 5651934"/>
              <a:gd name="connsiteX1" fmla="*/ 4495799 w 4495799"/>
              <a:gd name="connsiteY1" fmla="*/ 2223551 h 5651934"/>
              <a:gd name="connsiteX2" fmla="*/ 4495799 w 4495799"/>
              <a:gd name="connsiteY2" fmla="*/ 5651934 h 5651934"/>
              <a:gd name="connsiteX3" fmla="*/ 0 w 4495799"/>
              <a:gd name="connsiteY3" fmla="*/ 5651934 h 5651934"/>
              <a:gd name="connsiteX4" fmla="*/ 0 w 4495799"/>
              <a:gd name="connsiteY4" fmla="*/ 2223531 h 5651934"/>
              <a:gd name="connsiteX5" fmla="*/ 11605 w 4495799"/>
              <a:gd name="connsiteY5" fmla="*/ 1996206 h 5651934"/>
              <a:gd name="connsiteX6" fmla="*/ 2247899 w 4495799"/>
              <a:gd name="connsiteY6" fmla="*/ 0 h 56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799" h="5651934">
                <a:moveTo>
                  <a:pt x="2247899" y="0"/>
                </a:moveTo>
                <a:cubicBezTo>
                  <a:pt x="3489380" y="0"/>
                  <a:pt x="4495799" y="995518"/>
                  <a:pt x="4495799" y="2223551"/>
                </a:cubicBezTo>
                <a:lnTo>
                  <a:pt x="4495799" y="5651934"/>
                </a:lnTo>
                <a:lnTo>
                  <a:pt x="0" y="5651934"/>
                </a:lnTo>
                <a:lnTo>
                  <a:pt x="0" y="2223531"/>
                </a:lnTo>
                <a:lnTo>
                  <a:pt x="11605" y="1996206"/>
                </a:lnTo>
                <a:cubicBezTo>
                  <a:pt x="126720" y="874967"/>
                  <a:pt x="1084011" y="0"/>
                  <a:pt x="2247899" y="0"/>
                </a:cubicBezTo>
                <a:close/>
              </a:path>
            </a:pathLst>
          </a:custGeom>
          <a:solidFill>
            <a:schemeClr val="accent3"/>
          </a:solidFill>
        </p:spPr>
        <p:txBody>
          <a:bodyPr wrap="square" rtlCol="0" anchor="ctr">
            <a:noAutofit/>
          </a:bodyPr>
          <a:lstStyle>
            <a:lvl1pPr marL="0" indent="0" algn="ctr">
              <a:buNone/>
              <a:defRPr lang="fr-FR" sz="1400" b="0" i="0">
                <a:latin typeface="+mn-lt"/>
              </a:defRPr>
            </a:lvl1pPr>
          </a:lstStyle>
          <a:p>
            <a:pPr rtl="0"/>
            <a:r>
              <a:rPr lang="en-US"/>
              <a:t>Click icon to add picture</a:t>
            </a:r>
            <a:endParaRPr lang="fr-FR" dirty="0"/>
          </a:p>
        </p:txBody>
      </p:sp>
      <p:sp>
        <p:nvSpPr>
          <p:cNvPr id="2" name="Titre 1">
            <a:extLst>
              <a:ext uri="{FF2B5EF4-FFF2-40B4-BE49-F238E27FC236}">
                <a16:creationId xmlns:a16="http://schemas.microsoft.com/office/drawing/2014/main" id="{E5736C06-E9E1-16BE-139D-B69DCBBD28E1}"/>
              </a:ext>
            </a:extLst>
          </p:cNvPr>
          <p:cNvSpPr>
            <a:spLocks noGrp="1"/>
          </p:cNvSpPr>
          <p:nvPr>
            <p:ph type="title" hasCustomPrompt="1"/>
          </p:nvPr>
        </p:nvSpPr>
        <p:spPr>
          <a:xfrm>
            <a:off x="838200" y="0"/>
            <a:ext cx="10515600" cy="1736204"/>
          </a:xfrm>
        </p:spPr>
        <p:txBody>
          <a:bodyPr rtlCol="0" anchor="ctr">
            <a:noAutofit/>
          </a:bodyPr>
          <a:lstStyle>
            <a:lvl1pPr algn="ctr">
              <a:defRPr lang="fr-FR" sz="8000">
                <a:solidFill>
                  <a:schemeClr val="accent1"/>
                </a:solidFill>
                <a:latin typeface="+mj-lt"/>
              </a:defRPr>
            </a:lvl1pPr>
          </a:lstStyle>
          <a:p>
            <a:pPr rtl="0"/>
            <a:r>
              <a:rPr lang="fr-FR"/>
              <a:t>Masque de titre</a:t>
            </a:r>
          </a:p>
        </p:txBody>
      </p:sp>
      <p:sp>
        <p:nvSpPr>
          <p:cNvPr id="6" name="Espace réservé du texte 5">
            <a:extLst>
              <a:ext uri="{FF2B5EF4-FFF2-40B4-BE49-F238E27FC236}">
                <a16:creationId xmlns:a16="http://schemas.microsoft.com/office/drawing/2014/main" id="{C21A91CD-FAA1-12A5-36FC-FB6877A5CFCD}"/>
              </a:ext>
            </a:extLst>
          </p:cNvPr>
          <p:cNvSpPr>
            <a:spLocks noGrp="1"/>
          </p:cNvSpPr>
          <p:nvPr>
            <p:ph type="body" sz="quarter" idx="11" hasCustomPrompt="1"/>
          </p:nvPr>
        </p:nvSpPr>
        <p:spPr>
          <a:xfrm>
            <a:off x="837235" y="5501848"/>
            <a:ext cx="10515600" cy="1356152"/>
          </a:xfrm>
        </p:spPr>
        <p:txBody>
          <a:bodyPr rtlCol="0" anchor="ctr">
            <a:noAutofit/>
          </a:bodyPr>
          <a:lstStyle>
            <a:lvl1pPr marL="0" indent="0" algn="ctr">
              <a:buNone/>
              <a:defRPr lang="fr-FR" sz="8000" b="0" spc="500" baseline="0">
                <a:solidFill>
                  <a:schemeClr val="accent1"/>
                </a:solidFill>
                <a:latin typeface="+mj-lt"/>
              </a:defRPr>
            </a:lvl1pPr>
          </a:lstStyle>
          <a:p>
            <a:pPr rtl="0"/>
            <a:r>
              <a:rPr lang="fr-FR"/>
              <a:t>Masque de titre</a:t>
            </a:r>
            <a:endParaRPr lang="fr-FR" dirty="0">
              <a:solidFill>
                <a:schemeClr val="accent1"/>
              </a:solidFill>
            </a:endParaRPr>
          </a:p>
        </p:txBody>
      </p:sp>
    </p:spTree>
    <p:extLst>
      <p:ext uri="{BB962C8B-B14F-4D97-AF65-F5344CB8AC3E}">
        <p14:creationId xmlns:p14="http://schemas.microsoft.com/office/powerpoint/2010/main" val="2937960675"/>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arrow.wav"/>
          </p:stSnd>
        </p:sndAc>
      </p:transition>
    </mc:Choice>
    <mc:Fallback xmlns="">
      <p:transition spd="slow" advClick="0">
        <p:sndAc>
          <p:stSnd>
            <p:snd r:embed="rId3" name="arrow.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re et contenu">
    <p:bg>
      <p:bgPr>
        <a:solidFill>
          <a:schemeClr val="accent3"/>
        </a:solidFill>
        <a:effectLst/>
      </p:bgPr>
    </p:bg>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610349A9-96E5-48EF-811D-326560B8C152}"/>
              </a:ext>
            </a:extLst>
          </p:cNvPr>
          <p:cNvSpPr>
            <a:spLocks noGrp="1"/>
          </p:cNvSpPr>
          <p:nvPr>
            <p:ph type="title" hasCustomPrompt="1"/>
          </p:nvPr>
        </p:nvSpPr>
        <p:spPr>
          <a:xfrm>
            <a:off x="5590572" y="1188358"/>
            <a:ext cx="5962964" cy="1335273"/>
          </a:xfrm>
        </p:spPr>
        <p:txBody>
          <a:bodyPr lIns="0" tIns="0" rIns="0" bIns="0" rtlCol="0" anchor="t">
            <a:noAutofit/>
          </a:bodyPr>
          <a:lstStyle>
            <a:lvl1pPr>
              <a:defRPr lang="fr-FR" sz="5500">
                <a:solidFill>
                  <a:schemeClr val="accent4"/>
                </a:solidFill>
                <a:latin typeface="+mj-lt"/>
              </a:defRPr>
            </a:lvl1pPr>
          </a:lstStyle>
          <a:p>
            <a:pPr rtl="0"/>
            <a:r>
              <a:rPr lang="fr-FR"/>
              <a:t>Style du titre du Master</a:t>
            </a:r>
          </a:p>
        </p:txBody>
      </p:sp>
      <p:sp>
        <p:nvSpPr>
          <p:cNvPr id="15" name="Espace réservé d’image 26">
            <a:extLst>
              <a:ext uri="{FF2B5EF4-FFF2-40B4-BE49-F238E27FC236}">
                <a16:creationId xmlns:a16="http://schemas.microsoft.com/office/drawing/2014/main" id="{E0689DF6-C6F5-534C-0D45-ED59D0031289}"/>
              </a:ext>
            </a:extLst>
          </p:cNvPr>
          <p:cNvSpPr>
            <a:spLocks noGrp="1"/>
          </p:cNvSpPr>
          <p:nvPr>
            <p:ph type="pic" sz="quarter" idx="10"/>
          </p:nvPr>
        </p:nvSpPr>
        <p:spPr>
          <a:xfrm>
            <a:off x="838200" y="860958"/>
            <a:ext cx="4085468" cy="5136084"/>
          </a:xfrm>
          <a:custGeom>
            <a:avLst/>
            <a:gdLst>
              <a:gd name="connsiteX0" fmla="*/ 2247899 w 4495799"/>
              <a:gd name="connsiteY0" fmla="*/ 0 h 5651934"/>
              <a:gd name="connsiteX1" fmla="*/ 4495799 w 4495799"/>
              <a:gd name="connsiteY1" fmla="*/ 2223551 h 5651934"/>
              <a:gd name="connsiteX2" fmla="*/ 4495799 w 4495799"/>
              <a:gd name="connsiteY2" fmla="*/ 5651934 h 5651934"/>
              <a:gd name="connsiteX3" fmla="*/ 0 w 4495799"/>
              <a:gd name="connsiteY3" fmla="*/ 5651934 h 5651934"/>
              <a:gd name="connsiteX4" fmla="*/ 0 w 4495799"/>
              <a:gd name="connsiteY4" fmla="*/ 2223531 h 5651934"/>
              <a:gd name="connsiteX5" fmla="*/ 11605 w 4495799"/>
              <a:gd name="connsiteY5" fmla="*/ 1996206 h 5651934"/>
              <a:gd name="connsiteX6" fmla="*/ 2247899 w 4495799"/>
              <a:gd name="connsiteY6" fmla="*/ 0 h 56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799" h="5651934">
                <a:moveTo>
                  <a:pt x="2247899" y="0"/>
                </a:moveTo>
                <a:cubicBezTo>
                  <a:pt x="3489380" y="0"/>
                  <a:pt x="4495799" y="995518"/>
                  <a:pt x="4495799" y="2223551"/>
                </a:cubicBezTo>
                <a:lnTo>
                  <a:pt x="4495799" y="5651934"/>
                </a:lnTo>
                <a:lnTo>
                  <a:pt x="0" y="5651934"/>
                </a:lnTo>
                <a:lnTo>
                  <a:pt x="0" y="2223531"/>
                </a:lnTo>
                <a:lnTo>
                  <a:pt x="11605" y="1996206"/>
                </a:lnTo>
                <a:cubicBezTo>
                  <a:pt x="126720" y="874967"/>
                  <a:pt x="1084011" y="0"/>
                  <a:pt x="2247899" y="0"/>
                </a:cubicBezTo>
                <a:close/>
              </a:path>
            </a:pathLst>
          </a:custGeom>
          <a:solidFill>
            <a:schemeClr val="accent2"/>
          </a:solidFill>
        </p:spPr>
        <p:txBody>
          <a:bodyPr wrap="square" rtlCol="0" anchor="ctr">
            <a:noAutofit/>
          </a:bodyPr>
          <a:lstStyle>
            <a:lvl1pPr marL="0" indent="0" algn="ctr">
              <a:buNone/>
              <a:defRPr lang="fr-FR" sz="1400" b="0" i="0">
                <a:latin typeface="+mn-lt"/>
              </a:defRPr>
            </a:lvl1pPr>
          </a:lstStyle>
          <a:p>
            <a:pPr rtl="0"/>
            <a:r>
              <a:rPr lang="en-US"/>
              <a:t>Click icon to add picture</a:t>
            </a:r>
            <a:endParaRPr lang="fr-FR" dirty="0"/>
          </a:p>
        </p:txBody>
      </p:sp>
      <p:sp>
        <p:nvSpPr>
          <p:cNvPr id="24" name="Espace réservé du texte 15">
            <a:extLst>
              <a:ext uri="{FF2B5EF4-FFF2-40B4-BE49-F238E27FC236}">
                <a16:creationId xmlns:a16="http://schemas.microsoft.com/office/drawing/2014/main" id="{EB251253-703B-546E-AB34-52E0AE4AA63E}"/>
              </a:ext>
            </a:extLst>
          </p:cNvPr>
          <p:cNvSpPr>
            <a:spLocks noGrp="1"/>
          </p:cNvSpPr>
          <p:nvPr>
            <p:ph type="body" sz="quarter" idx="16"/>
          </p:nvPr>
        </p:nvSpPr>
        <p:spPr>
          <a:xfrm>
            <a:off x="5590571" y="3000733"/>
            <a:ext cx="5763227" cy="2996309"/>
          </a:xfrm>
        </p:spPr>
        <p:txBody>
          <a:bodyPr lIns="0" tIns="0" rIns="0" bIns="0" rtlCol="0">
            <a:noAutofit/>
          </a:bodyPr>
          <a:lstStyle>
            <a:lvl1pPr marL="285750" indent="-285750">
              <a:buFont typeface="Arial" panose="020B0604020202020204" pitchFamily="34" charset="0"/>
              <a:buChar char="•"/>
              <a:defRPr lang="fr-FR" sz="1600" b="1" i="0">
                <a:solidFill>
                  <a:srgbClr val="C16548"/>
                </a:solidFill>
                <a:latin typeface="+mn-lt"/>
              </a:defRPr>
            </a:lvl1pPr>
          </a:lstStyle>
          <a:p>
            <a:pPr lvl="0" rtl="0"/>
            <a:r>
              <a:rPr lang="en-US"/>
              <a:t>Click to edit Master text styles</a:t>
            </a:r>
          </a:p>
          <a:p>
            <a:pPr lvl="1" rtl="0"/>
            <a:r>
              <a:rPr lang="en-US"/>
              <a:t>Second level</a:t>
            </a:r>
          </a:p>
          <a:p>
            <a:pPr lvl="2" rtl="0"/>
            <a:r>
              <a:rPr lang="en-US"/>
              <a:t>Third level</a:t>
            </a:r>
          </a:p>
        </p:txBody>
      </p:sp>
      <p:sp>
        <p:nvSpPr>
          <p:cNvPr id="3" name="Espace réservé du pied de page 2">
            <a:extLst>
              <a:ext uri="{FF2B5EF4-FFF2-40B4-BE49-F238E27FC236}">
                <a16:creationId xmlns:a16="http://schemas.microsoft.com/office/drawing/2014/main" id="{18C560A5-5844-81D4-98B4-29211FD2EA12}"/>
              </a:ext>
            </a:extLst>
          </p:cNvPr>
          <p:cNvSpPr>
            <a:spLocks noGrp="1"/>
          </p:cNvSpPr>
          <p:nvPr>
            <p:ph type="ftr" sz="quarter" idx="22"/>
          </p:nvPr>
        </p:nvSpPr>
        <p:spPr/>
        <p:txBody>
          <a:bodyPr rtlCol="0"/>
          <a:lstStyle>
            <a:defPPr>
              <a:defRPr lang="fr-FR"/>
            </a:defPPr>
          </a:lstStyle>
          <a:p>
            <a:pPr rtl="0"/>
            <a:r>
              <a:rPr lang="fr-FR"/>
              <a:t>Titre de la présentation</a:t>
            </a:r>
            <a:endParaRPr lang="fr-FR" dirty="0"/>
          </a:p>
        </p:txBody>
      </p:sp>
      <p:sp>
        <p:nvSpPr>
          <p:cNvPr id="4" name="Espace réservé du numéro de diapositive 3">
            <a:extLst>
              <a:ext uri="{FF2B5EF4-FFF2-40B4-BE49-F238E27FC236}">
                <a16:creationId xmlns:a16="http://schemas.microsoft.com/office/drawing/2014/main" id="{2DDFB1A8-4CF1-35AB-0707-AEAF88714AC8}"/>
              </a:ext>
            </a:extLst>
          </p:cNvPr>
          <p:cNvSpPr>
            <a:spLocks noGrp="1"/>
          </p:cNvSpPr>
          <p:nvPr>
            <p:ph type="sldNum" sz="quarter" idx="23"/>
          </p:nvPr>
        </p:nvSpPr>
        <p:spPr/>
        <p:txBody>
          <a:bodyPr rtlCol="0"/>
          <a:lstStyle>
            <a:defPPr>
              <a:defRPr lang="fr-FR"/>
            </a:defPPr>
          </a:lstStyle>
          <a:p>
            <a:pPr rtl="0"/>
            <a:fld id="{295C7AAE-A677-454A-8BDB-62A0650ACE98}" type="slidenum">
              <a:rPr lang="fr-FR" smtClean="0"/>
              <a:pPr rtl="0"/>
              <a:t>‹#›</a:t>
            </a:fld>
            <a:endParaRPr lang="fr-FR" dirty="0"/>
          </a:p>
        </p:txBody>
      </p:sp>
    </p:spTree>
    <p:extLst>
      <p:ext uri="{BB962C8B-B14F-4D97-AF65-F5344CB8AC3E}">
        <p14:creationId xmlns:p14="http://schemas.microsoft.com/office/powerpoint/2010/main" val="618571038"/>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arrow.wav"/>
          </p:stSnd>
        </p:sndAc>
      </p:transition>
    </mc:Choice>
    <mc:Fallback xmlns="">
      <p:transition spd="slow" advClick="0">
        <p:sndAc>
          <p:stSnd>
            <p:snd r:embed="rId3" name="arrow.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bg>
      <p:bgPr>
        <a:solidFill>
          <a:schemeClr val="accent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36C06-E9E1-16BE-139D-B69DCBBD28E1}"/>
              </a:ext>
            </a:extLst>
          </p:cNvPr>
          <p:cNvSpPr>
            <a:spLocks noGrp="1"/>
          </p:cNvSpPr>
          <p:nvPr>
            <p:ph type="title"/>
          </p:nvPr>
        </p:nvSpPr>
        <p:spPr>
          <a:xfrm>
            <a:off x="638462" y="642551"/>
            <a:ext cx="10915076" cy="1192137"/>
          </a:xfrm>
        </p:spPr>
        <p:txBody>
          <a:bodyPr lIns="0" tIns="0" rIns="0" bIns="0" rtlCol="0" anchor="t"/>
          <a:lstStyle>
            <a:lvl1pPr algn="ctr">
              <a:defRPr lang="fr-FR" sz="5500">
                <a:solidFill>
                  <a:schemeClr val="accent4"/>
                </a:solidFill>
              </a:defRPr>
            </a:lvl1pPr>
          </a:lstStyle>
          <a:p>
            <a:pPr rtl="0"/>
            <a:r>
              <a:rPr lang="en-US"/>
              <a:t>Click to edit Master title style</a:t>
            </a:r>
            <a:endParaRPr lang="fr-FR"/>
          </a:p>
        </p:txBody>
      </p:sp>
      <p:sp>
        <p:nvSpPr>
          <p:cNvPr id="15" name="Espace réservé du texte 15">
            <a:extLst>
              <a:ext uri="{FF2B5EF4-FFF2-40B4-BE49-F238E27FC236}">
                <a16:creationId xmlns:a16="http://schemas.microsoft.com/office/drawing/2014/main" id="{08E835A2-9A63-E732-F9E2-A4F4914B1769}"/>
              </a:ext>
            </a:extLst>
          </p:cNvPr>
          <p:cNvSpPr>
            <a:spLocks noGrp="1"/>
          </p:cNvSpPr>
          <p:nvPr>
            <p:ph type="body" sz="quarter" idx="24" hasCustomPrompt="1"/>
          </p:nvPr>
        </p:nvSpPr>
        <p:spPr>
          <a:xfrm>
            <a:off x="636455" y="1834688"/>
            <a:ext cx="5310927" cy="723085"/>
          </a:xfrm>
          <a:solidFill>
            <a:schemeClr val="accent4"/>
          </a:solidFill>
          <a:ln>
            <a:solidFill>
              <a:schemeClr val="accent4"/>
            </a:solidFill>
          </a:ln>
        </p:spPr>
        <p:txBody>
          <a:bodyPr lIns="0" tIns="0" rIns="0" bIns="0" rtlCol="0" anchor="ctr">
            <a:noAutofit/>
          </a:bodyPr>
          <a:lstStyle>
            <a:lvl1pPr marL="0" indent="0" algn="ctr">
              <a:buNone/>
              <a:defRPr lang="fr-FR" sz="2400" b="0" i="0" spc="500" baseline="0">
                <a:solidFill>
                  <a:schemeClr val="bg1"/>
                </a:solidFill>
                <a:latin typeface="+mj-lt"/>
              </a:defRPr>
            </a:lvl1pPr>
          </a:lstStyle>
          <a:p>
            <a:pPr lvl="0" rtl="0"/>
            <a:r>
              <a:rPr lang="fr-FR"/>
              <a:t>Styles du texte du masque</a:t>
            </a:r>
          </a:p>
        </p:txBody>
      </p:sp>
      <p:sp>
        <p:nvSpPr>
          <p:cNvPr id="27" name="Espace réservé du texte 15">
            <a:extLst>
              <a:ext uri="{FF2B5EF4-FFF2-40B4-BE49-F238E27FC236}">
                <a16:creationId xmlns:a16="http://schemas.microsoft.com/office/drawing/2014/main" id="{7CA4D69F-DA63-104E-3FB3-1F2D82C3B599}"/>
              </a:ext>
            </a:extLst>
          </p:cNvPr>
          <p:cNvSpPr>
            <a:spLocks noGrp="1"/>
          </p:cNvSpPr>
          <p:nvPr>
            <p:ph type="body" sz="quarter" idx="40" hasCustomPrompt="1"/>
          </p:nvPr>
        </p:nvSpPr>
        <p:spPr>
          <a:xfrm>
            <a:off x="6244466" y="1834688"/>
            <a:ext cx="5310927" cy="723085"/>
          </a:xfrm>
          <a:solidFill>
            <a:schemeClr val="accent1"/>
          </a:solidFill>
          <a:ln>
            <a:solidFill>
              <a:schemeClr val="accent1"/>
            </a:solidFill>
          </a:ln>
        </p:spPr>
        <p:txBody>
          <a:bodyPr lIns="0" tIns="0" rIns="0" bIns="0" rtlCol="0" anchor="ctr">
            <a:noAutofit/>
          </a:bodyPr>
          <a:lstStyle>
            <a:lvl1pPr marL="0" indent="0" algn="ctr">
              <a:buNone/>
              <a:defRPr lang="fr-FR" sz="2400" b="0" i="0" spc="500" baseline="0">
                <a:solidFill>
                  <a:schemeClr val="bg1"/>
                </a:solidFill>
                <a:latin typeface="+mj-lt"/>
              </a:defRPr>
            </a:lvl1pPr>
          </a:lstStyle>
          <a:p>
            <a:pPr lvl="0" rtl="0"/>
            <a:r>
              <a:rPr lang="fr-FR"/>
              <a:t>Styles du texte du masque</a:t>
            </a:r>
          </a:p>
        </p:txBody>
      </p:sp>
      <p:sp>
        <p:nvSpPr>
          <p:cNvPr id="8" name="Espace réservé du texte 15">
            <a:extLst>
              <a:ext uri="{FF2B5EF4-FFF2-40B4-BE49-F238E27FC236}">
                <a16:creationId xmlns:a16="http://schemas.microsoft.com/office/drawing/2014/main" id="{CC404B5F-F158-CEF8-E5AF-9B7601510FA5}"/>
              </a:ext>
            </a:extLst>
          </p:cNvPr>
          <p:cNvSpPr>
            <a:spLocks noGrp="1"/>
          </p:cNvSpPr>
          <p:nvPr>
            <p:ph type="body" sz="quarter" idx="13" hasCustomPrompt="1"/>
          </p:nvPr>
        </p:nvSpPr>
        <p:spPr>
          <a:xfrm>
            <a:off x="636455" y="2557773"/>
            <a:ext cx="1769072" cy="425705"/>
          </a:xfrm>
          <a:solidFill>
            <a:schemeClr val="accent4">
              <a:lumMod val="20000"/>
              <a:lumOff val="80000"/>
            </a:schemeClr>
          </a:solidFill>
          <a:ln>
            <a:solidFill>
              <a:schemeClr val="accent4"/>
            </a:solidFill>
          </a:ln>
        </p:spPr>
        <p:txBody>
          <a:bodyPr lIns="91440" tIns="91440" rIns="91440" bIns="91440" rtlCol="0" anchor="ctr">
            <a:noAutofit/>
          </a:bodyPr>
          <a:lstStyle>
            <a:lvl1pPr marL="0" indent="0" algn="ctr">
              <a:buNone/>
              <a:defRPr lang="fr-FR" sz="1600" b="0" i="0">
                <a:solidFill>
                  <a:schemeClr val="accent4"/>
                </a:solidFill>
                <a:latin typeface="+mn-lt"/>
              </a:defRPr>
            </a:lvl1pPr>
          </a:lstStyle>
          <a:p>
            <a:pPr lvl="0" rtl="0"/>
            <a:r>
              <a:rPr lang="fr-FR"/>
              <a:t>Texte du masque des diapositives</a:t>
            </a:r>
          </a:p>
        </p:txBody>
      </p:sp>
      <p:sp>
        <p:nvSpPr>
          <p:cNvPr id="34" name="Espace réservé du texte 15">
            <a:extLst>
              <a:ext uri="{FF2B5EF4-FFF2-40B4-BE49-F238E27FC236}">
                <a16:creationId xmlns:a16="http://schemas.microsoft.com/office/drawing/2014/main" id="{CAC50623-C141-FF48-2679-AD0F48D51D1E}"/>
              </a:ext>
            </a:extLst>
          </p:cNvPr>
          <p:cNvSpPr>
            <a:spLocks noGrp="1"/>
          </p:cNvSpPr>
          <p:nvPr>
            <p:ph type="body" sz="quarter" idx="25" hasCustomPrompt="1"/>
          </p:nvPr>
        </p:nvSpPr>
        <p:spPr>
          <a:xfrm>
            <a:off x="2405526" y="2557773"/>
            <a:ext cx="1772935" cy="425705"/>
          </a:xfrm>
          <a:solidFill>
            <a:schemeClr val="accent4">
              <a:lumMod val="20000"/>
              <a:lumOff val="80000"/>
            </a:schemeClr>
          </a:solidFill>
          <a:ln>
            <a:solidFill>
              <a:schemeClr val="accent4"/>
            </a:solidFill>
          </a:ln>
        </p:spPr>
        <p:txBody>
          <a:bodyPr lIns="91440" tIns="91440" rIns="91440" bIns="91440" rtlCol="0" anchor="ctr">
            <a:noAutofit/>
          </a:bodyPr>
          <a:lstStyle>
            <a:lvl1pPr marL="0" indent="0" algn="ctr">
              <a:buNone/>
              <a:defRPr lang="fr-FR" sz="1600" b="0" i="0">
                <a:solidFill>
                  <a:schemeClr val="accent4"/>
                </a:solidFill>
                <a:latin typeface="+mn-lt"/>
              </a:defRPr>
            </a:lvl1pPr>
          </a:lstStyle>
          <a:p>
            <a:pPr lvl="0" rtl="0"/>
            <a:r>
              <a:rPr lang="fr-FR"/>
              <a:t>Texte du masque des diapositives</a:t>
            </a:r>
          </a:p>
        </p:txBody>
      </p:sp>
      <p:sp>
        <p:nvSpPr>
          <p:cNvPr id="35" name="Espace réservé du texte 15">
            <a:extLst>
              <a:ext uri="{FF2B5EF4-FFF2-40B4-BE49-F238E27FC236}">
                <a16:creationId xmlns:a16="http://schemas.microsoft.com/office/drawing/2014/main" id="{FAAA39D6-45B2-A7D3-5DC3-C2459FFFC140}"/>
              </a:ext>
            </a:extLst>
          </p:cNvPr>
          <p:cNvSpPr>
            <a:spLocks noGrp="1"/>
          </p:cNvSpPr>
          <p:nvPr>
            <p:ph type="body" sz="quarter" idx="26" hasCustomPrompt="1"/>
          </p:nvPr>
        </p:nvSpPr>
        <p:spPr>
          <a:xfrm>
            <a:off x="4178310" y="2557773"/>
            <a:ext cx="1769072" cy="425705"/>
          </a:xfrm>
          <a:solidFill>
            <a:schemeClr val="accent4">
              <a:lumMod val="20000"/>
              <a:lumOff val="80000"/>
            </a:schemeClr>
          </a:solidFill>
          <a:ln>
            <a:solidFill>
              <a:schemeClr val="accent4"/>
            </a:solidFill>
          </a:ln>
        </p:spPr>
        <p:txBody>
          <a:bodyPr lIns="91440" tIns="91440" rIns="91440" bIns="91440" rtlCol="0" anchor="ctr">
            <a:noAutofit/>
          </a:bodyPr>
          <a:lstStyle>
            <a:lvl1pPr marL="0" indent="0" algn="ctr">
              <a:buNone/>
              <a:defRPr lang="fr-FR" sz="1600" b="0" i="0">
                <a:solidFill>
                  <a:schemeClr val="accent4"/>
                </a:solidFill>
                <a:latin typeface="+mn-lt"/>
              </a:defRPr>
            </a:lvl1pPr>
          </a:lstStyle>
          <a:p>
            <a:pPr lvl="0" rtl="0"/>
            <a:r>
              <a:rPr lang="fr-FR"/>
              <a:t>Texte du masque des diapositives</a:t>
            </a:r>
          </a:p>
        </p:txBody>
      </p:sp>
      <p:sp>
        <p:nvSpPr>
          <p:cNvPr id="26" name="Espace réservé du texte 15">
            <a:extLst>
              <a:ext uri="{FF2B5EF4-FFF2-40B4-BE49-F238E27FC236}">
                <a16:creationId xmlns:a16="http://schemas.microsoft.com/office/drawing/2014/main" id="{08456420-6A32-6316-DB13-BD852A1B7ECC}"/>
              </a:ext>
            </a:extLst>
          </p:cNvPr>
          <p:cNvSpPr>
            <a:spLocks noGrp="1"/>
          </p:cNvSpPr>
          <p:nvPr>
            <p:ph type="body" sz="quarter" idx="39" hasCustomPrompt="1"/>
          </p:nvPr>
        </p:nvSpPr>
        <p:spPr>
          <a:xfrm>
            <a:off x="6244466" y="2557773"/>
            <a:ext cx="1769072" cy="425705"/>
          </a:xfrm>
          <a:solidFill>
            <a:schemeClr val="accent2"/>
          </a:solidFill>
          <a:ln>
            <a:solidFill>
              <a:schemeClr val="accent1"/>
            </a:solidFill>
          </a:ln>
        </p:spPr>
        <p:txBody>
          <a:bodyPr lIns="91440" tIns="91440" rIns="91440" bIns="91440" rtlCol="0" anchor="ctr">
            <a:noAutofit/>
          </a:bodyPr>
          <a:lstStyle>
            <a:lvl1pPr marL="0" indent="0" algn="ctr">
              <a:buNone/>
              <a:defRPr lang="fr-FR" sz="1600" b="0" i="0">
                <a:solidFill>
                  <a:schemeClr val="accent1"/>
                </a:solidFill>
                <a:latin typeface="+mn-lt"/>
              </a:defRPr>
            </a:lvl1pPr>
          </a:lstStyle>
          <a:p>
            <a:pPr lvl="0" rtl="0"/>
            <a:r>
              <a:rPr lang="fr-FR"/>
              <a:t>Texte du masque des diapositives</a:t>
            </a:r>
          </a:p>
        </p:txBody>
      </p:sp>
      <p:sp>
        <p:nvSpPr>
          <p:cNvPr id="28" name="Espace réservé du texte 15">
            <a:extLst>
              <a:ext uri="{FF2B5EF4-FFF2-40B4-BE49-F238E27FC236}">
                <a16:creationId xmlns:a16="http://schemas.microsoft.com/office/drawing/2014/main" id="{4006011E-82D1-0E59-8663-132BB94A82AD}"/>
              </a:ext>
            </a:extLst>
          </p:cNvPr>
          <p:cNvSpPr>
            <a:spLocks noGrp="1"/>
          </p:cNvSpPr>
          <p:nvPr>
            <p:ph type="body" sz="quarter" idx="41" hasCustomPrompt="1"/>
          </p:nvPr>
        </p:nvSpPr>
        <p:spPr>
          <a:xfrm>
            <a:off x="8013537" y="2557773"/>
            <a:ext cx="1772935" cy="425705"/>
          </a:xfrm>
          <a:solidFill>
            <a:schemeClr val="accent2"/>
          </a:solidFill>
          <a:ln>
            <a:solidFill>
              <a:schemeClr val="accent1"/>
            </a:solidFill>
          </a:ln>
        </p:spPr>
        <p:txBody>
          <a:bodyPr lIns="91440" tIns="91440" rIns="91440" bIns="91440" rtlCol="0" anchor="ctr">
            <a:noAutofit/>
          </a:bodyPr>
          <a:lstStyle>
            <a:lvl1pPr marL="0" indent="0" algn="ctr">
              <a:buNone/>
              <a:defRPr lang="fr-FR" sz="1600" b="0" i="0">
                <a:solidFill>
                  <a:schemeClr val="accent1"/>
                </a:solidFill>
                <a:latin typeface="+mn-lt"/>
              </a:defRPr>
            </a:lvl1pPr>
          </a:lstStyle>
          <a:p>
            <a:pPr lvl="0" rtl="0"/>
            <a:r>
              <a:rPr lang="fr-FR"/>
              <a:t>Texte du masque des diapositives</a:t>
            </a:r>
          </a:p>
        </p:txBody>
      </p:sp>
      <p:sp>
        <p:nvSpPr>
          <p:cNvPr id="29" name="Espace réservé du texte 15">
            <a:extLst>
              <a:ext uri="{FF2B5EF4-FFF2-40B4-BE49-F238E27FC236}">
                <a16:creationId xmlns:a16="http://schemas.microsoft.com/office/drawing/2014/main" id="{979E2337-5EFF-E5EE-D81F-00E835015F4B}"/>
              </a:ext>
            </a:extLst>
          </p:cNvPr>
          <p:cNvSpPr>
            <a:spLocks noGrp="1"/>
          </p:cNvSpPr>
          <p:nvPr>
            <p:ph type="body" sz="quarter" idx="42" hasCustomPrompt="1"/>
          </p:nvPr>
        </p:nvSpPr>
        <p:spPr>
          <a:xfrm>
            <a:off x="9786321" y="2557773"/>
            <a:ext cx="1769072" cy="425705"/>
          </a:xfrm>
          <a:solidFill>
            <a:schemeClr val="accent2"/>
          </a:solidFill>
          <a:ln>
            <a:solidFill>
              <a:schemeClr val="accent1"/>
            </a:solidFill>
          </a:ln>
        </p:spPr>
        <p:txBody>
          <a:bodyPr lIns="91440" tIns="91440" rIns="91440" bIns="91440" rtlCol="0" anchor="ctr">
            <a:noAutofit/>
          </a:bodyPr>
          <a:lstStyle>
            <a:lvl1pPr marL="0" indent="0" algn="ctr">
              <a:buNone/>
              <a:defRPr lang="fr-FR" sz="1600" b="0" i="0">
                <a:solidFill>
                  <a:schemeClr val="accent1"/>
                </a:solidFill>
                <a:latin typeface="+mn-lt"/>
              </a:defRPr>
            </a:lvl1pPr>
          </a:lstStyle>
          <a:p>
            <a:pPr lvl="0" rtl="0"/>
            <a:r>
              <a:rPr lang="fr-FR"/>
              <a:t>Texte du masque des diapositives</a:t>
            </a:r>
          </a:p>
        </p:txBody>
      </p:sp>
      <p:sp>
        <p:nvSpPr>
          <p:cNvPr id="20" name="Espace réservé du texte 18">
            <a:extLst>
              <a:ext uri="{FF2B5EF4-FFF2-40B4-BE49-F238E27FC236}">
                <a16:creationId xmlns:a16="http://schemas.microsoft.com/office/drawing/2014/main" id="{BAB66CF5-0D1B-FF68-BB2E-8A5D28F0BC56}"/>
              </a:ext>
            </a:extLst>
          </p:cNvPr>
          <p:cNvSpPr>
            <a:spLocks noGrp="1"/>
          </p:cNvSpPr>
          <p:nvPr>
            <p:ph type="body" sz="quarter" idx="36"/>
          </p:nvPr>
        </p:nvSpPr>
        <p:spPr>
          <a:xfrm>
            <a:off x="636455" y="2983478"/>
            <a:ext cx="1769071" cy="2707233"/>
          </a:xfrm>
          <a:ln>
            <a:solidFill>
              <a:schemeClr val="accent4"/>
            </a:solidFill>
          </a:ln>
        </p:spPr>
        <p:txBody>
          <a:bodyPr lIns="182880" tIns="182880" rIns="182880" bIns="182880" rtlCol="0">
            <a:noAutofit/>
          </a:bodyPr>
          <a:lstStyle>
            <a:lvl1pPr marL="171450" indent="-171450">
              <a:lnSpc>
                <a:spcPct val="150000"/>
              </a:lnSpc>
              <a:buFont typeface="Arial" panose="020B0604020202020204" pitchFamily="34" charset="0"/>
              <a:buChar char="•"/>
              <a:defRPr lang="fr-FR" sz="1200" b="0" i="0" spc="50" baseline="0">
                <a:solidFill>
                  <a:schemeClr val="accent4"/>
                </a:solidFill>
                <a:latin typeface="+mn-lt"/>
              </a:defRPr>
            </a:lvl1pPr>
          </a:lstStyle>
          <a:p>
            <a:pPr lvl="0" rtl="0"/>
            <a:r>
              <a:rPr lang="en-US"/>
              <a:t>Click to edit Master text styles</a:t>
            </a:r>
          </a:p>
        </p:txBody>
      </p:sp>
      <p:sp>
        <p:nvSpPr>
          <p:cNvPr id="21" name="Espace réservé du texte 18">
            <a:extLst>
              <a:ext uri="{FF2B5EF4-FFF2-40B4-BE49-F238E27FC236}">
                <a16:creationId xmlns:a16="http://schemas.microsoft.com/office/drawing/2014/main" id="{52E7EFCE-36D7-CF86-2FEF-E3734FE9950E}"/>
              </a:ext>
            </a:extLst>
          </p:cNvPr>
          <p:cNvSpPr>
            <a:spLocks noGrp="1"/>
          </p:cNvSpPr>
          <p:nvPr>
            <p:ph type="body" sz="quarter" idx="37"/>
          </p:nvPr>
        </p:nvSpPr>
        <p:spPr>
          <a:xfrm>
            <a:off x="2405295" y="2983478"/>
            <a:ext cx="1772935" cy="2707233"/>
          </a:xfrm>
          <a:ln>
            <a:solidFill>
              <a:schemeClr val="accent4"/>
            </a:solidFill>
          </a:ln>
        </p:spPr>
        <p:txBody>
          <a:bodyPr lIns="182880" tIns="182880" rIns="182880" bIns="182880" rtlCol="0">
            <a:noAutofit/>
          </a:bodyPr>
          <a:lstStyle>
            <a:lvl1pPr marL="171450" indent="-171450">
              <a:lnSpc>
                <a:spcPct val="150000"/>
              </a:lnSpc>
              <a:buFont typeface="Arial" panose="020B0604020202020204" pitchFamily="34" charset="0"/>
              <a:buChar char="•"/>
              <a:defRPr lang="fr-FR" sz="1200" b="0" i="0" spc="50" baseline="0">
                <a:solidFill>
                  <a:schemeClr val="accent4"/>
                </a:solidFill>
                <a:latin typeface="+mn-lt"/>
              </a:defRPr>
            </a:lvl1pPr>
          </a:lstStyle>
          <a:p>
            <a:pPr lvl="0" rtl="0"/>
            <a:r>
              <a:rPr lang="en-US"/>
              <a:t>Click to edit Master text styles</a:t>
            </a:r>
          </a:p>
        </p:txBody>
      </p:sp>
      <p:sp>
        <p:nvSpPr>
          <p:cNvPr id="22" name="Espace réservé du texte 18">
            <a:extLst>
              <a:ext uri="{FF2B5EF4-FFF2-40B4-BE49-F238E27FC236}">
                <a16:creationId xmlns:a16="http://schemas.microsoft.com/office/drawing/2014/main" id="{6E1DCC08-6799-A1AC-28C2-A872BAF1E55A}"/>
              </a:ext>
            </a:extLst>
          </p:cNvPr>
          <p:cNvSpPr>
            <a:spLocks noGrp="1"/>
          </p:cNvSpPr>
          <p:nvPr>
            <p:ph type="body" sz="quarter" idx="38"/>
          </p:nvPr>
        </p:nvSpPr>
        <p:spPr>
          <a:xfrm>
            <a:off x="4178463" y="2983478"/>
            <a:ext cx="1768919" cy="2707233"/>
          </a:xfrm>
          <a:ln>
            <a:solidFill>
              <a:schemeClr val="accent4"/>
            </a:solidFill>
          </a:ln>
        </p:spPr>
        <p:txBody>
          <a:bodyPr lIns="182880" tIns="182880" rIns="182880" bIns="182880" rtlCol="0">
            <a:noAutofit/>
          </a:bodyPr>
          <a:lstStyle>
            <a:lvl1pPr marL="171450" indent="-171450">
              <a:lnSpc>
                <a:spcPct val="150000"/>
              </a:lnSpc>
              <a:buFont typeface="Arial" panose="020B0604020202020204" pitchFamily="34" charset="0"/>
              <a:buChar char="•"/>
              <a:defRPr lang="fr-FR" sz="1200" b="0" i="0" spc="50" baseline="0">
                <a:solidFill>
                  <a:schemeClr val="accent4"/>
                </a:solidFill>
                <a:latin typeface="+mn-lt"/>
              </a:defRPr>
            </a:lvl1pPr>
          </a:lstStyle>
          <a:p>
            <a:pPr lvl="0" rtl="0"/>
            <a:r>
              <a:rPr lang="en-US"/>
              <a:t>Click to edit Master text styles</a:t>
            </a:r>
          </a:p>
        </p:txBody>
      </p:sp>
      <p:sp>
        <p:nvSpPr>
          <p:cNvPr id="30" name="Espace réservé du texte 18">
            <a:extLst>
              <a:ext uri="{FF2B5EF4-FFF2-40B4-BE49-F238E27FC236}">
                <a16:creationId xmlns:a16="http://schemas.microsoft.com/office/drawing/2014/main" id="{CE1BF705-AAB1-D537-2C0D-A795D1D4D176}"/>
              </a:ext>
            </a:extLst>
          </p:cNvPr>
          <p:cNvSpPr>
            <a:spLocks noGrp="1"/>
          </p:cNvSpPr>
          <p:nvPr>
            <p:ph type="body" sz="quarter" idx="43"/>
          </p:nvPr>
        </p:nvSpPr>
        <p:spPr>
          <a:xfrm>
            <a:off x="6244466" y="2983478"/>
            <a:ext cx="1769071" cy="2707233"/>
          </a:xfrm>
          <a:ln>
            <a:solidFill>
              <a:schemeClr val="accent1"/>
            </a:solidFill>
          </a:ln>
        </p:spPr>
        <p:txBody>
          <a:bodyPr lIns="182880" tIns="182880" rIns="182880" bIns="182880" rtlCol="0">
            <a:noAutofit/>
          </a:bodyPr>
          <a:lstStyle>
            <a:lvl1pPr marL="171450" indent="-171450">
              <a:lnSpc>
                <a:spcPct val="150000"/>
              </a:lnSpc>
              <a:buFont typeface="Arial" panose="020B0604020202020204" pitchFamily="34" charset="0"/>
              <a:buChar char="•"/>
              <a:defRPr lang="fr-FR" sz="1200" b="0" i="0" spc="50" baseline="0">
                <a:solidFill>
                  <a:schemeClr val="accent1"/>
                </a:solidFill>
                <a:latin typeface="+mn-lt"/>
              </a:defRPr>
            </a:lvl1pPr>
          </a:lstStyle>
          <a:p>
            <a:pPr lvl="0" rtl="0"/>
            <a:r>
              <a:rPr lang="en-US"/>
              <a:t>Click to edit Master text styles</a:t>
            </a:r>
          </a:p>
        </p:txBody>
      </p:sp>
      <p:sp>
        <p:nvSpPr>
          <p:cNvPr id="31" name="Espace réservé du texte 18">
            <a:extLst>
              <a:ext uri="{FF2B5EF4-FFF2-40B4-BE49-F238E27FC236}">
                <a16:creationId xmlns:a16="http://schemas.microsoft.com/office/drawing/2014/main" id="{5F504EFC-46D9-97D5-DA53-4D8EB52D1340}"/>
              </a:ext>
            </a:extLst>
          </p:cNvPr>
          <p:cNvSpPr>
            <a:spLocks noGrp="1"/>
          </p:cNvSpPr>
          <p:nvPr>
            <p:ph type="body" sz="quarter" idx="44"/>
          </p:nvPr>
        </p:nvSpPr>
        <p:spPr>
          <a:xfrm>
            <a:off x="8013306" y="2983478"/>
            <a:ext cx="1772935" cy="2707233"/>
          </a:xfrm>
          <a:ln>
            <a:solidFill>
              <a:schemeClr val="accent1"/>
            </a:solidFill>
          </a:ln>
        </p:spPr>
        <p:txBody>
          <a:bodyPr lIns="182880" tIns="182880" rIns="182880" bIns="182880" rtlCol="0">
            <a:noAutofit/>
          </a:bodyPr>
          <a:lstStyle>
            <a:lvl1pPr marL="171450" indent="-171450">
              <a:lnSpc>
                <a:spcPct val="150000"/>
              </a:lnSpc>
              <a:buFont typeface="Arial" panose="020B0604020202020204" pitchFamily="34" charset="0"/>
              <a:buChar char="•"/>
              <a:defRPr lang="fr-FR" sz="1200" b="0" i="0" spc="50" baseline="0">
                <a:solidFill>
                  <a:schemeClr val="accent1"/>
                </a:solidFill>
                <a:latin typeface="+mn-lt"/>
              </a:defRPr>
            </a:lvl1pPr>
          </a:lstStyle>
          <a:p>
            <a:pPr lvl="0" rtl="0"/>
            <a:r>
              <a:rPr lang="en-US"/>
              <a:t>Click to edit Master text styles</a:t>
            </a:r>
          </a:p>
        </p:txBody>
      </p:sp>
      <p:sp>
        <p:nvSpPr>
          <p:cNvPr id="32" name="Espace réservé du texte 18">
            <a:extLst>
              <a:ext uri="{FF2B5EF4-FFF2-40B4-BE49-F238E27FC236}">
                <a16:creationId xmlns:a16="http://schemas.microsoft.com/office/drawing/2014/main" id="{C1231552-C2DF-2460-9DCB-33B1379D7509}"/>
              </a:ext>
            </a:extLst>
          </p:cNvPr>
          <p:cNvSpPr>
            <a:spLocks noGrp="1"/>
          </p:cNvSpPr>
          <p:nvPr>
            <p:ph type="body" sz="quarter" idx="45"/>
          </p:nvPr>
        </p:nvSpPr>
        <p:spPr>
          <a:xfrm>
            <a:off x="9786474" y="2983478"/>
            <a:ext cx="1768919" cy="2707233"/>
          </a:xfrm>
          <a:ln>
            <a:solidFill>
              <a:schemeClr val="accent1"/>
            </a:solidFill>
          </a:ln>
        </p:spPr>
        <p:txBody>
          <a:bodyPr lIns="182880" tIns="182880" rIns="182880" bIns="182880" rtlCol="0">
            <a:noAutofit/>
          </a:bodyPr>
          <a:lstStyle>
            <a:lvl1pPr marL="171450" indent="-171450">
              <a:lnSpc>
                <a:spcPct val="150000"/>
              </a:lnSpc>
              <a:buFont typeface="Arial" panose="020B0604020202020204" pitchFamily="34" charset="0"/>
              <a:buChar char="•"/>
              <a:defRPr lang="fr-FR" sz="1200" b="0" i="0" spc="50" baseline="0">
                <a:solidFill>
                  <a:schemeClr val="accent1"/>
                </a:solidFill>
                <a:latin typeface="+mn-lt"/>
              </a:defRPr>
            </a:lvl1pPr>
          </a:lstStyle>
          <a:p>
            <a:pPr lvl="0" rtl="0"/>
            <a:r>
              <a:rPr lang="en-US"/>
              <a:t>Click to edit Master text styles</a:t>
            </a:r>
          </a:p>
        </p:txBody>
      </p:sp>
      <p:sp>
        <p:nvSpPr>
          <p:cNvPr id="3" name="Espace réservé du pied de page 2">
            <a:extLst>
              <a:ext uri="{FF2B5EF4-FFF2-40B4-BE49-F238E27FC236}">
                <a16:creationId xmlns:a16="http://schemas.microsoft.com/office/drawing/2014/main" id="{18C560A5-5844-81D4-98B4-29211FD2EA12}"/>
              </a:ext>
            </a:extLst>
          </p:cNvPr>
          <p:cNvSpPr>
            <a:spLocks noGrp="1"/>
          </p:cNvSpPr>
          <p:nvPr>
            <p:ph type="ftr" sz="quarter" idx="22"/>
          </p:nvPr>
        </p:nvSpPr>
        <p:spPr/>
        <p:txBody>
          <a:bodyPr rtlCol="0"/>
          <a:lstStyle>
            <a:defPPr>
              <a:defRPr lang="fr-FR"/>
            </a:defPPr>
          </a:lstStyle>
          <a:p>
            <a:pPr rtl="0"/>
            <a:r>
              <a:rPr lang="fr-FR"/>
              <a:t>Titre de la présentation</a:t>
            </a:r>
            <a:endParaRPr lang="fr-FR" dirty="0"/>
          </a:p>
        </p:txBody>
      </p:sp>
      <p:sp>
        <p:nvSpPr>
          <p:cNvPr id="4" name="Espace réservé du numéro de diapositive 3">
            <a:extLst>
              <a:ext uri="{FF2B5EF4-FFF2-40B4-BE49-F238E27FC236}">
                <a16:creationId xmlns:a16="http://schemas.microsoft.com/office/drawing/2014/main" id="{2DDFB1A8-4CF1-35AB-0707-AEAF88714AC8}"/>
              </a:ext>
            </a:extLst>
          </p:cNvPr>
          <p:cNvSpPr>
            <a:spLocks noGrp="1"/>
          </p:cNvSpPr>
          <p:nvPr>
            <p:ph type="sldNum" sz="quarter" idx="23"/>
          </p:nvPr>
        </p:nvSpPr>
        <p:spPr/>
        <p:txBody>
          <a:bodyPr rtlCol="0"/>
          <a:lstStyle>
            <a:defPPr>
              <a:defRPr lang="fr-FR"/>
            </a:defPPr>
          </a:lstStyle>
          <a:p>
            <a:pPr rtl="0"/>
            <a:fld id="{295C7AAE-A677-454A-8BDB-62A0650ACE98}" type="slidenum">
              <a:rPr lang="fr-FR" smtClean="0"/>
              <a:pPr rtl="0"/>
              <a:t>‹#›</a:t>
            </a:fld>
            <a:endParaRPr lang="fr-FR" dirty="0"/>
          </a:p>
        </p:txBody>
      </p:sp>
    </p:spTree>
    <p:extLst>
      <p:ext uri="{BB962C8B-B14F-4D97-AF65-F5344CB8AC3E}">
        <p14:creationId xmlns:p14="http://schemas.microsoft.com/office/powerpoint/2010/main" val="3617834081"/>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arrow.wav"/>
          </p:stSnd>
        </p:sndAc>
      </p:transition>
    </mc:Choice>
    <mc:Fallback xmlns="">
      <p:transition spd="slow" advClick="0">
        <p:sndAc>
          <p:stSnd>
            <p:snd r:embed="rId3" name="arrow.wav"/>
          </p:stSnd>
        </p:sndAc>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et contenu">
    <p:bg>
      <p:bgPr>
        <a:solidFill>
          <a:schemeClr val="accent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36C06-E9E1-16BE-139D-B69DCBBD28E1}"/>
              </a:ext>
            </a:extLst>
          </p:cNvPr>
          <p:cNvSpPr>
            <a:spLocks noGrp="1"/>
          </p:cNvSpPr>
          <p:nvPr>
            <p:ph type="title"/>
          </p:nvPr>
        </p:nvSpPr>
        <p:spPr>
          <a:xfrm>
            <a:off x="638462" y="642551"/>
            <a:ext cx="10915076" cy="1553680"/>
          </a:xfrm>
        </p:spPr>
        <p:txBody>
          <a:bodyPr lIns="0" tIns="0" rIns="0" bIns="0" rtlCol="0" anchor="t"/>
          <a:lstStyle>
            <a:lvl1pPr algn="ctr">
              <a:defRPr lang="fr-FR" sz="5500">
                <a:solidFill>
                  <a:schemeClr val="accent4"/>
                </a:solidFill>
                <a:latin typeface="+mj-lt"/>
              </a:defRPr>
            </a:lvl1pPr>
          </a:lstStyle>
          <a:p>
            <a:pPr rtl="0"/>
            <a:r>
              <a:rPr lang="en-US"/>
              <a:t>Click to edit Master title style</a:t>
            </a:r>
            <a:endParaRPr lang="fr-FR"/>
          </a:p>
        </p:txBody>
      </p:sp>
      <p:sp>
        <p:nvSpPr>
          <p:cNvPr id="26" name="Espace réservé du contenu 2">
            <a:extLst>
              <a:ext uri="{FF2B5EF4-FFF2-40B4-BE49-F238E27FC236}">
                <a16:creationId xmlns:a16="http://schemas.microsoft.com/office/drawing/2014/main" id="{87B17915-F2EE-16C0-9704-09115209610D}"/>
              </a:ext>
            </a:extLst>
          </p:cNvPr>
          <p:cNvSpPr>
            <a:spLocks noGrp="1"/>
          </p:cNvSpPr>
          <p:nvPr>
            <p:ph idx="1" hasCustomPrompt="1"/>
          </p:nvPr>
        </p:nvSpPr>
        <p:spPr>
          <a:xfrm>
            <a:off x="512064" y="1655064"/>
            <a:ext cx="11164824" cy="4599432"/>
          </a:xfrm>
        </p:spPr>
        <p:txBody>
          <a:bodyPr rtlCol="0">
            <a:noAutofit/>
          </a:bodyPr>
          <a:lstStyle>
            <a:lvl1pPr>
              <a:defRPr lang="fr-FR" sz="3200"/>
            </a:lvl1pPr>
            <a:lvl2pPr marL="457200" indent="0" algn="l">
              <a:buNone/>
              <a:defRPr lang="fr-FR" sz="1400"/>
            </a:lvl2pPr>
            <a:lvl3pPr>
              <a:defRPr lang="fr-FR" sz="2400"/>
            </a:lvl3pPr>
            <a:lvl4pPr>
              <a:defRPr lang="fr-FR" sz="2000"/>
            </a:lvl4pPr>
            <a:lvl5pPr>
              <a:defRPr lang="fr-FR" sz="2000"/>
            </a:lvl5pPr>
            <a:lvl6pPr>
              <a:defRPr lang="fr-FR" sz="2000"/>
            </a:lvl6pPr>
            <a:lvl7pPr>
              <a:defRPr lang="fr-FR" sz="2000"/>
            </a:lvl7pPr>
            <a:lvl8pPr>
              <a:defRPr lang="fr-FR" sz="2000"/>
            </a:lvl8pPr>
            <a:lvl9pPr>
              <a:defRPr lang="fr-FR" sz="2000"/>
            </a:lvl9pPr>
          </a:lstStyle>
          <a:p>
            <a:pPr lvl="1" rtl="0"/>
            <a:r>
              <a:rPr lang="fr-FR"/>
              <a:t>Graphisme intelligent</a:t>
            </a:r>
          </a:p>
        </p:txBody>
      </p:sp>
      <p:sp>
        <p:nvSpPr>
          <p:cNvPr id="3" name="Espace réservé du pied de page 2">
            <a:extLst>
              <a:ext uri="{FF2B5EF4-FFF2-40B4-BE49-F238E27FC236}">
                <a16:creationId xmlns:a16="http://schemas.microsoft.com/office/drawing/2014/main" id="{18C560A5-5844-81D4-98B4-29211FD2EA12}"/>
              </a:ext>
            </a:extLst>
          </p:cNvPr>
          <p:cNvSpPr>
            <a:spLocks noGrp="1"/>
          </p:cNvSpPr>
          <p:nvPr>
            <p:ph type="ftr" sz="quarter" idx="22"/>
          </p:nvPr>
        </p:nvSpPr>
        <p:spPr/>
        <p:txBody>
          <a:bodyPr rtlCol="0"/>
          <a:lstStyle>
            <a:defPPr>
              <a:defRPr lang="fr-FR"/>
            </a:defPPr>
          </a:lstStyle>
          <a:p>
            <a:pPr rtl="0"/>
            <a:r>
              <a:rPr lang="fr-FR"/>
              <a:t>Titre de la présentation</a:t>
            </a:r>
            <a:endParaRPr lang="fr-FR" dirty="0"/>
          </a:p>
        </p:txBody>
      </p:sp>
      <p:sp>
        <p:nvSpPr>
          <p:cNvPr id="4" name="Espace réservé du numéro de diapositive 3">
            <a:extLst>
              <a:ext uri="{FF2B5EF4-FFF2-40B4-BE49-F238E27FC236}">
                <a16:creationId xmlns:a16="http://schemas.microsoft.com/office/drawing/2014/main" id="{2DDFB1A8-4CF1-35AB-0707-AEAF88714AC8}"/>
              </a:ext>
            </a:extLst>
          </p:cNvPr>
          <p:cNvSpPr>
            <a:spLocks noGrp="1"/>
          </p:cNvSpPr>
          <p:nvPr>
            <p:ph type="sldNum" sz="quarter" idx="23"/>
          </p:nvPr>
        </p:nvSpPr>
        <p:spPr/>
        <p:txBody>
          <a:bodyPr rtlCol="0"/>
          <a:lstStyle>
            <a:defPPr>
              <a:defRPr lang="fr-FR"/>
            </a:defPPr>
          </a:lstStyle>
          <a:p>
            <a:pPr rtl="0"/>
            <a:fld id="{295C7AAE-A677-454A-8BDB-62A0650ACE98}" type="slidenum">
              <a:rPr lang="fr-FR" smtClean="0"/>
              <a:pPr rtl="0"/>
              <a:t>‹#›</a:t>
            </a:fld>
            <a:endParaRPr lang="fr-FR" dirty="0"/>
          </a:p>
        </p:txBody>
      </p:sp>
    </p:spTree>
    <p:extLst>
      <p:ext uri="{BB962C8B-B14F-4D97-AF65-F5344CB8AC3E}">
        <p14:creationId xmlns:p14="http://schemas.microsoft.com/office/powerpoint/2010/main" val="2409995778"/>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arrow.wav"/>
          </p:stSnd>
        </p:sndAc>
      </p:transition>
    </mc:Choice>
    <mc:Fallback xmlns="">
      <p:transition spd="slow" advClick="0">
        <p:sndAc>
          <p:stSnd>
            <p:snd r:embed="rId3" name="arrow.wav"/>
          </p:stSnd>
        </p:sndAc>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re et contenu">
    <p:bg>
      <p:bgPr>
        <a:solidFill>
          <a:schemeClr val="accent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36C06-E9E1-16BE-139D-B69DCBBD28E1}"/>
              </a:ext>
            </a:extLst>
          </p:cNvPr>
          <p:cNvSpPr>
            <a:spLocks noGrp="1"/>
          </p:cNvSpPr>
          <p:nvPr>
            <p:ph type="title"/>
          </p:nvPr>
        </p:nvSpPr>
        <p:spPr>
          <a:xfrm>
            <a:off x="638462" y="642551"/>
            <a:ext cx="10915076" cy="1553680"/>
          </a:xfrm>
        </p:spPr>
        <p:txBody>
          <a:bodyPr lIns="0" tIns="0" rIns="0" bIns="0" rtlCol="0" anchor="t"/>
          <a:lstStyle>
            <a:lvl1pPr algn="ctr">
              <a:defRPr lang="fr-FR" sz="5500">
                <a:solidFill>
                  <a:schemeClr val="accent4"/>
                </a:solidFill>
                <a:latin typeface="+mj-lt"/>
              </a:defRPr>
            </a:lvl1pPr>
          </a:lstStyle>
          <a:p>
            <a:pPr rtl="0"/>
            <a:r>
              <a:rPr lang="en-US"/>
              <a:t>Click to edit Master title style</a:t>
            </a:r>
            <a:endParaRPr lang="fr-FR"/>
          </a:p>
        </p:txBody>
      </p:sp>
      <p:sp>
        <p:nvSpPr>
          <p:cNvPr id="19" name="Espace réservé du texte 7">
            <a:extLst>
              <a:ext uri="{FF2B5EF4-FFF2-40B4-BE49-F238E27FC236}">
                <a16:creationId xmlns:a16="http://schemas.microsoft.com/office/drawing/2014/main" id="{2A29FDC8-4969-6E0E-767C-B89B08D3D23D}"/>
              </a:ext>
            </a:extLst>
          </p:cNvPr>
          <p:cNvSpPr>
            <a:spLocks noGrp="1"/>
          </p:cNvSpPr>
          <p:nvPr>
            <p:ph type="body" sz="quarter" idx="26" hasCustomPrompt="1"/>
          </p:nvPr>
        </p:nvSpPr>
        <p:spPr>
          <a:xfrm>
            <a:off x="622336" y="2195513"/>
            <a:ext cx="1743075" cy="3884612"/>
          </a:xfrm>
          <a:noFill/>
        </p:spPr>
        <p:txBody>
          <a:bodyPr vert="horz" lIns="91440" tIns="45720" rIns="91440" bIns="45720" rtlCol="0" anchor="t">
            <a:noAutofit/>
          </a:bodyPr>
          <a:lstStyle>
            <a:lvl1pPr marL="0" indent="0">
              <a:buNone/>
              <a:defRPr lang="fr-FR" sz="30000" b="0" spc="500" dirty="0">
                <a:ln>
                  <a:noFill/>
                </a:ln>
                <a:solidFill>
                  <a:srgbClr val="C16548">
                    <a:alpha val="10000"/>
                  </a:srgbClr>
                </a:solidFill>
                <a:latin typeface="+mj-lt"/>
                <a:ea typeface="+mj-ea"/>
                <a:cs typeface="+mj-cs"/>
              </a:defRPr>
            </a:lvl1pPr>
          </a:lstStyle>
          <a:p>
            <a:pPr marL="914400" lvl="0" indent="-1143000" rtl="0">
              <a:spcBef>
                <a:spcPct val="0"/>
              </a:spcBef>
            </a:pPr>
            <a:r>
              <a:rPr lang="fr-FR"/>
              <a:t>0</a:t>
            </a:r>
          </a:p>
        </p:txBody>
      </p:sp>
      <p:sp>
        <p:nvSpPr>
          <p:cNvPr id="7" name="Espace réservé du texte 18">
            <a:extLst>
              <a:ext uri="{FF2B5EF4-FFF2-40B4-BE49-F238E27FC236}">
                <a16:creationId xmlns:a16="http://schemas.microsoft.com/office/drawing/2014/main" id="{894B01F3-B2C5-4835-6EF9-A40EB060128A}"/>
              </a:ext>
            </a:extLst>
          </p:cNvPr>
          <p:cNvSpPr>
            <a:spLocks noGrp="1"/>
          </p:cNvSpPr>
          <p:nvPr>
            <p:ph type="body" sz="quarter" idx="15"/>
          </p:nvPr>
        </p:nvSpPr>
        <p:spPr>
          <a:xfrm>
            <a:off x="1555389" y="2703910"/>
            <a:ext cx="1743062" cy="2503346"/>
          </a:xfrm>
        </p:spPr>
        <p:txBody>
          <a:bodyPr lIns="0" tIns="0" rIns="0" bIns="0" rtlCol="0">
            <a:noAutofit/>
          </a:bodyPr>
          <a:lstStyle>
            <a:lvl1pPr marL="0" indent="0">
              <a:lnSpc>
                <a:spcPct val="150000"/>
              </a:lnSpc>
              <a:buFont typeface="Arial" panose="020B0604020202020204" pitchFamily="34" charset="0"/>
              <a:buNone/>
              <a:defRPr lang="fr-FR" sz="1200" b="0" i="0" spc="50" baseline="0">
                <a:solidFill>
                  <a:srgbClr val="C16548"/>
                </a:solidFill>
                <a:latin typeface="+mn-lt"/>
              </a:defRPr>
            </a:lvl1pPr>
          </a:lstStyle>
          <a:p>
            <a:pPr lvl="0" rtl="0"/>
            <a:r>
              <a:rPr lang="en-US"/>
              <a:t>Click to edit Master text styles</a:t>
            </a:r>
          </a:p>
        </p:txBody>
      </p:sp>
      <p:sp>
        <p:nvSpPr>
          <p:cNvPr id="20" name="Espace réservé du texte 7">
            <a:extLst>
              <a:ext uri="{FF2B5EF4-FFF2-40B4-BE49-F238E27FC236}">
                <a16:creationId xmlns:a16="http://schemas.microsoft.com/office/drawing/2014/main" id="{49CE4F9C-B2A8-323E-0B57-0B8FD348FA13}"/>
              </a:ext>
            </a:extLst>
          </p:cNvPr>
          <p:cNvSpPr>
            <a:spLocks noGrp="1"/>
          </p:cNvSpPr>
          <p:nvPr>
            <p:ph type="body" sz="quarter" idx="27" hasCustomPrompt="1"/>
          </p:nvPr>
        </p:nvSpPr>
        <p:spPr>
          <a:xfrm>
            <a:off x="3820511" y="2196231"/>
            <a:ext cx="1743075" cy="3884612"/>
          </a:xfrm>
          <a:noFill/>
        </p:spPr>
        <p:txBody>
          <a:bodyPr vert="horz" lIns="91440" tIns="45720" rIns="91440" bIns="45720" rtlCol="0" anchor="t">
            <a:noAutofit/>
          </a:bodyPr>
          <a:lstStyle>
            <a:lvl1pPr marL="0" indent="0">
              <a:buNone/>
              <a:defRPr lang="fr-FR" sz="30000" b="0" spc="500" dirty="0">
                <a:ln>
                  <a:noFill/>
                </a:ln>
                <a:solidFill>
                  <a:srgbClr val="C16548">
                    <a:alpha val="10000"/>
                  </a:srgbClr>
                </a:solidFill>
                <a:latin typeface="+mj-lt"/>
                <a:ea typeface="+mj-ea"/>
                <a:cs typeface="+mj-cs"/>
              </a:defRPr>
            </a:lvl1pPr>
          </a:lstStyle>
          <a:p>
            <a:pPr marL="914400" lvl="0" indent="-1143000" rtl="0">
              <a:spcBef>
                <a:spcPct val="0"/>
              </a:spcBef>
            </a:pPr>
            <a:r>
              <a:rPr lang="fr-FR"/>
              <a:t>0</a:t>
            </a:r>
          </a:p>
        </p:txBody>
      </p:sp>
      <p:sp>
        <p:nvSpPr>
          <p:cNvPr id="13" name="Espace réservé du texte 18">
            <a:extLst>
              <a:ext uri="{FF2B5EF4-FFF2-40B4-BE49-F238E27FC236}">
                <a16:creationId xmlns:a16="http://schemas.microsoft.com/office/drawing/2014/main" id="{E9B260B4-D1BC-635B-D388-0E1A9CF2C18E}"/>
              </a:ext>
            </a:extLst>
          </p:cNvPr>
          <p:cNvSpPr>
            <a:spLocks noGrp="1"/>
          </p:cNvSpPr>
          <p:nvPr>
            <p:ph type="body" sz="quarter" idx="24"/>
          </p:nvPr>
        </p:nvSpPr>
        <p:spPr>
          <a:xfrm>
            <a:off x="5830848" y="2703910"/>
            <a:ext cx="1743062" cy="2503346"/>
          </a:xfrm>
        </p:spPr>
        <p:txBody>
          <a:bodyPr lIns="0" tIns="0" rIns="0" bIns="0" rtlCol="0">
            <a:noAutofit/>
          </a:bodyPr>
          <a:lstStyle>
            <a:lvl1pPr marL="0" indent="0">
              <a:lnSpc>
                <a:spcPct val="150000"/>
              </a:lnSpc>
              <a:buFont typeface="Arial" panose="020B0604020202020204" pitchFamily="34" charset="0"/>
              <a:buNone/>
              <a:defRPr lang="fr-FR" sz="1200" b="0" i="0" spc="50" baseline="0">
                <a:solidFill>
                  <a:srgbClr val="C16548"/>
                </a:solidFill>
                <a:latin typeface="+mn-lt"/>
              </a:defRPr>
            </a:lvl1pPr>
          </a:lstStyle>
          <a:p>
            <a:pPr lvl="0" rtl="0"/>
            <a:r>
              <a:rPr lang="en-US"/>
              <a:t>Click to edit Master text styles</a:t>
            </a:r>
          </a:p>
        </p:txBody>
      </p:sp>
      <p:sp>
        <p:nvSpPr>
          <p:cNvPr id="21" name="Espace réservé du texte 7">
            <a:extLst>
              <a:ext uri="{FF2B5EF4-FFF2-40B4-BE49-F238E27FC236}">
                <a16:creationId xmlns:a16="http://schemas.microsoft.com/office/drawing/2014/main" id="{6470C7D3-57C4-0583-E642-C6AB3565F67F}"/>
              </a:ext>
            </a:extLst>
          </p:cNvPr>
          <p:cNvSpPr>
            <a:spLocks noGrp="1"/>
          </p:cNvSpPr>
          <p:nvPr>
            <p:ph type="body" sz="quarter" idx="28" hasCustomPrompt="1"/>
          </p:nvPr>
        </p:nvSpPr>
        <p:spPr>
          <a:xfrm>
            <a:off x="7732902" y="2196231"/>
            <a:ext cx="1743075" cy="3884612"/>
          </a:xfrm>
          <a:noFill/>
        </p:spPr>
        <p:txBody>
          <a:bodyPr vert="horz" lIns="91440" tIns="45720" rIns="91440" bIns="45720" rtlCol="0" anchor="t">
            <a:noAutofit/>
          </a:bodyPr>
          <a:lstStyle>
            <a:lvl1pPr marL="0" indent="0">
              <a:buNone/>
              <a:defRPr lang="fr-FR" sz="30000" b="0" spc="500" dirty="0">
                <a:ln>
                  <a:noFill/>
                </a:ln>
                <a:solidFill>
                  <a:srgbClr val="C16548">
                    <a:alpha val="10000"/>
                  </a:srgbClr>
                </a:solidFill>
                <a:latin typeface="+mj-lt"/>
                <a:ea typeface="+mj-ea"/>
                <a:cs typeface="+mj-cs"/>
              </a:defRPr>
            </a:lvl1pPr>
          </a:lstStyle>
          <a:p>
            <a:pPr marL="914400" lvl="0" indent="-1143000" rtl="0">
              <a:spcBef>
                <a:spcPct val="0"/>
              </a:spcBef>
            </a:pPr>
            <a:r>
              <a:rPr lang="fr-FR"/>
              <a:t>0</a:t>
            </a:r>
          </a:p>
        </p:txBody>
      </p:sp>
      <p:sp>
        <p:nvSpPr>
          <p:cNvPr id="15" name="Espace réservé du texte 18">
            <a:extLst>
              <a:ext uri="{FF2B5EF4-FFF2-40B4-BE49-F238E27FC236}">
                <a16:creationId xmlns:a16="http://schemas.microsoft.com/office/drawing/2014/main" id="{6978037E-3163-1C71-E997-16A7D05981D2}"/>
              </a:ext>
            </a:extLst>
          </p:cNvPr>
          <p:cNvSpPr>
            <a:spLocks noGrp="1"/>
          </p:cNvSpPr>
          <p:nvPr>
            <p:ph type="body" sz="quarter" idx="25"/>
          </p:nvPr>
        </p:nvSpPr>
        <p:spPr>
          <a:xfrm>
            <a:off x="9810474" y="2703910"/>
            <a:ext cx="1743062" cy="2503346"/>
          </a:xfrm>
        </p:spPr>
        <p:txBody>
          <a:bodyPr lIns="0" tIns="0" rIns="0" bIns="0" rtlCol="0">
            <a:noAutofit/>
          </a:bodyPr>
          <a:lstStyle>
            <a:lvl1pPr marL="0" indent="0">
              <a:lnSpc>
                <a:spcPct val="150000"/>
              </a:lnSpc>
              <a:buFont typeface="Arial" panose="020B0604020202020204" pitchFamily="34" charset="0"/>
              <a:buNone/>
              <a:defRPr lang="fr-FR" sz="1200" b="0" i="0" spc="50" baseline="0">
                <a:solidFill>
                  <a:srgbClr val="C16548"/>
                </a:solidFill>
                <a:latin typeface="+mn-lt"/>
              </a:defRPr>
            </a:lvl1pPr>
          </a:lstStyle>
          <a:p>
            <a:pPr lvl="0" rtl="0"/>
            <a:r>
              <a:rPr lang="en-US"/>
              <a:t>Click to edit Master text styles</a:t>
            </a:r>
          </a:p>
        </p:txBody>
      </p:sp>
      <p:sp>
        <p:nvSpPr>
          <p:cNvPr id="3" name="Espace réservé du pied de page 2">
            <a:extLst>
              <a:ext uri="{FF2B5EF4-FFF2-40B4-BE49-F238E27FC236}">
                <a16:creationId xmlns:a16="http://schemas.microsoft.com/office/drawing/2014/main" id="{18C560A5-5844-81D4-98B4-29211FD2EA12}"/>
              </a:ext>
            </a:extLst>
          </p:cNvPr>
          <p:cNvSpPr>
            <a:spLocks noGrp="1"/>
          </p:cNvSpPr>
          <p:nvPr>
            <p:ph type="ftr" sz="quarter" idx="22"/>
          </p:nvPr>
        </p:nvSpPr>
        <p:spPr/>
        <p:txBody>
          <a:bodyPr rtlCol="0"/>
          <a:lstStyle>
            <a:defPPr>
              <a:defRPr lang="fr-FR"/>
            </a:defPPr>
          </a:lstStyle>
          <a:p>
            <a:pPr rtl="0"/>
            <a:r>
              <a:rPr lang="fr-FR"/>
              <a:t>Titre de la présentation</a:t>
            </a:r>
            <a:endParaRPr lang="fr-FR" dirty="0"/>
          </a:p>
        </p:txBody>
      </p:sp>
      <p:sp>
        <p:nvSpPr>
          <p:cNvPr id="4" name="Espace réservé du numéro de diapositive 3">
            <a:extLst>
              <a:ext uri="{FF2B5EF4-FFF2-40B4-BE49-F238E27FC236}">
                <a16:creationId xmlns:a16="http://schemas.microsoft.com/office/drawing/2014/main" id="{2DDFB1A8-4CF1-35AB-0707-AEAF88714AC8}"/>
              </a:ext>
            </a:extLst>
          </p:cNvPr>
          <p:cNvSpPr>
            <a:spLocks noGrp="1"/>
          </p:cNvSpPr>
          <p:nvPr>
            <p:ph type="sldNum" sz="quarter" idx="23"/>
          </p:nvPr>
        </p:nvSpPr>
        <p:spPr/>
        <p:txBody>
          <a:bodyPr rtlCol="0"/>
          <a:lstStyle>
            <a:defPPr>
              <a:defRPr lang="fr-FR"/>
            </a:defPPr>
          </a:lstStyle>
          <a:p>
            <a:pPr rtl="0"/>
            <a:fld id="{295C7AAE-A677-454A-8BDB-62A0650ACE98}" type="slidenum">
              <a:rPr lang="fr-FR" smtClean="0"/>
              <a:pPr rtl="0"/>
              <a:t>‹#›</a:t>
            </a:fld>
            <a:endParaRPr lang="fr-FR" dirty="0"/>
          </a:p>
        </p:txBody>
      </p:sp>
    </p:spTree>
    <p:extLst>
      <p:ext uri="{BB962C8B-B14F-4D97-AF65-F5344CB8AC3E}">
        <p14:creationId xmlns:p14="http://schemas.microsoft.com/office/powerpoint/2010/main" val="70760618"/>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arrow.wav"/>
          </p:stSnd>
        </p:sndAc>
      </p:transition>
    </mc:Choice>
    <mc:Fallback xmlns="">
      <p:transition spd="slow" advClick="0">
        <p:sndAc>
          <p:stSnd>
            <p:snd r:embed="rId3" name="arrow.wav"/>
          </p:stSnd>
        </p:sndAc>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accent4"/>
        </a:solidFill>
        <a:effectLst/>
      </p:bgPr>
    </p:bg>
    <p:spTree>
      <p:nvGrpSpPr>
        <p:cNvPr id="1" name=""/>
        <p:cNvGrpSpPr/>
        <p:nvPr/>
      </p:nvGrpSpPr>
      <p:grpSpPr>
        <a:xfrm>
          <a:off x="0" y="0"/>
          <a:ext cx="0" cy="0"/>
          <a:chOff x="0" y="0"/>
          <a:chExt cx="0" cy="0"/>
        </a:xfrm>
      </p:grpSpPr>
      <p:sp>
        <p:nvSpPr>
          <p:cNvPr id="39" name="Espace réservé du texte 3">
            <a:extLst>
              <a:ext uri="{FF2B5EF4-FFF2-40B4-BE49-F238E27FC236}">
                <a16:creationId xmlns:a16="http://schemas.microsoft.com/office/drawing/2014/main" id="{CB59D176-085F-4D98-7EAC-587AAF3883FE}"/>
              </a:ext>
            </a:extLst>
          </p:cNvPr>
          <p:cNvSpPr>
            <a:spLocks noGrp="1"/>
          </p:cNvSpPr>
          <p:nvPr>
            <p:ph type="body" sz="quarter" idx="12" hasCustomPrompt="1"/>
          </p:nvPr>
        </p:nvSpPr>
        <p:spPr>
          <a:xfrm>
            <a:off x="0" y="-496452"/>
            <a:ext cx="12192000" cy="992899"/>
          </a:xfrm>
        </p:spPr>
        <p:txBody>
          <a:bodyPr lIns="0" tIns="0" rIns="0" bIns="0" rtlCol="0">
            <a:noAutofit/>
          </a:bodyPr>
          <a:lstStyle>
            <a:lvl1pPr marL="0" indent="0" algn="ctr">
              <a:buNone/>
              <a:defRPr lang="fr-FR" sz="8500" b="0" spc="1000" baseline="0">
                <a:solidFill>
                  <a:schemeClr val="bg1">
                    <a:alpha val="10000"/>
                  </a:schemeClr>
                </a:solidFill>
                <a:latin typeface="+mj-lt"/>
              </a:defRPr>
            </a:lvl1pPr>
            <a:lvl2pPr marL="457200" indent="0">
              <a:buNone/>
              <a:defRPr lang="fr-FR">
                <a:latin typeface="Felix Titling" pitchFamily="82" charset="77"/>
              </a:defRPr>
            </a:lvl2pPr>
            <a:lvl3pPr marL="914400" indent="0">
              <a:buNone/>
              <a:defRPr lang="fr-FR">
                <a:latin typeface="Felix Titling" pitchFamily="82" charset="77"/>
              </a:defRPr>
            </a:lvl3pPr>
            <a:lvl4pPr marL="1371600" indent="0">
              <a:buNone/>
              <a:defRPr lang="fr-FR">
                <a:latin typeface="Felix Titling" pitchFamily="82" charset="77"/>
              </a:defRPr>
            </a:lvl4pPr>
            <a:lvl5pPr marL="1828800" indent="0">
              <a:buNone/>
              <a:defRPr lang="fr-FR">
                <a:latin typeface="Felix Titling" pitchFamily="82" charset="77"/>
              </a:defRPr>
            </a:lvl5pPr>
          </a:lstStyle>
          <a:p>
            <a:pPr lvl="0" rtl="0"/>
            <a:r>
              <a:rPr lang="fr-FR"/>
              <a:t>Masque de titre</a:t>
            </a:r>
          </a:p>
        </p:txBody>
      </p:sp>
      <p:sp>
        <p:nvSpPr>
          <p:cNvPr id="40" name="Espace réservé du texte 3">
            <a:extLst>
              <a:ext uri="{FF2B5EF4-FFF2-40B4-BE49-F238E27FC236}">
                <a16:creationId xmlns:a16="http://schemas.microsoft.com/office/drawing/2014/main" id="{35534993-EB28-20A0-649F-874B18BF08A2}"/>
              </a:ext>
            </a:extLst>
          </p:cNvPr>
          <p:cNvSpPr>
            <a:spLocks noGrp="1"/>
          </p:cNvSpPr>
          <p:nvPr>
            <p:ph type="body" sz="quarter" idx="13" hasCustomPrompt="1"/>
          </p:nvPr>
        </p:nvSpPr>
        <p:spPr>
          <a:xfrm>
            <a:off x="0" y="642270"/>
            <a:ext cx="12192000" cy="992899"/>
          </a:xfrm>
        </p:spPr>
        <p:txBody>
          <a:bodyPr lIns="0" tIns="0" rIns="0" bIns="0" rtlCol="0">
            <a:noAutofit/>
          </a:bodyPr>
          <a:lstStyle>
            <a:lvl1pPr marL="0" indent="0" algn="ctr">
              <a:buNone/>
              <a:defRPr lang="fr-FR" sz="8500" b="0" spc="1000" baseline="0">
                <a:solidFill>
                  <a:schemeClr val="bg1">
                    <a:alpha val="10000"/>
                  </a:schemeClr>
                </a:solidFill>
                <a:latin typeface="+mj-lt"/>
              </a:defRPr>
            </a:lvl1pPr>
            <a:lvl2pPr marL="457200" indent="0">
              <a:buNone/>
              <a:defRPr lang="fr-FR">
                <a:latin typeface="Felix Titling" pitchFamily="82" charset="77"/>
              </a:defRPr>
            </a:lvl2pPr>
            <a:lvl3pPr marL="914400" indent="0">
              <a:buNone/>
              <a:defRPr lang="fr-FR">
                <a:latin typeface="Felix Titling" pitchFamily="82" charset="77"/>
              </a:defRPr>
            </a:lvl3pPr>
            <a:lvl4pPr marL="1371600" indent="0">
              <a:buNone/>
              <a:defRPr lang="fr-FR">
                <a:latin typeface="Felix Titling" pitchFamily="82" charset="77"/>
              </a:defRPr>
            </a:lvl4pPr>
            <a:lvl5pPr marL="1828800" indent="0">
              <a:buNone/>
              <a:defRPr lang="fr-FR">
                <a:latin typeface="Felix Titling" pitchFamily="82" charset="77"/>
              </a:defRPr>
            </a:lvl5pPr>
          </a:lstStyle>
          <a:p>
            <a:pPr lvl="0" rtl="0"/>
            <a:r>
              <a:rPr lang="fr-FR"/>
              <a:t>Masque de titre</a:t>
            </a:r>
          </a:p>
        </p:txBody>
      </p:sp>
      <p:sp>
        <p:nvSpPr>
          <p:cNvPr id="45" name="Espace réservé du texte 3">
            <a:extLst>
              <a:ext uri="{FF2B5EF4-FFF2-40B4-BE49-F238E27FC236}">
                <a16:creationId xmlns:a16="http://schemas.microsoft.com/office/drawing/2014/main" id="{C343DEA5-C42E-2B07-9B4F-07365994AEB8}"/>
              </a:ext>
            </a:extLst>
          </p:cNvPr>
          <p:cNvSpPr>
            <a:spLocks noGrp="1"/>
          </p:cNvSpPr>
          <p:nvPr>
            <p:ph type="body" sz="quarter" idx="18" hasCustomPrompt="1"/>
          </p:nvPr>
        </p:nvSpPr>
        <p:spPr>
          <a:xfrm>
            <a:off x="0" y="1780992"/>
            <a:ext cx="12192000" cy="992899"/>
          </a:xfrm>
        </p:spPr>
        <p:txBody>
          <a:bodyPr lIns="0" tIns="0" rIns="0" bIns="0" rtlCol="0">
            <a:noAutofit/>
          </a:bodyPr>
          <a:lstStyle>
            <a:lvl1pPr marL="0" indent="0" algn="ctr">
              <a:buNone/>
              <a:defRPr lang="fr-FR" sz="8500" b="0" spc="1000" baseline="0">
                <a:solidFill>
                  <a:schemeClr val="bg1">
                    <a:alpha val="10000"/>
                  </a:schemeClr>
                </a:solidFill>
                <a:latin typeface="+mj-lt"/>
              </a:defRPr>
            </a:lvl1pPr>
            <a:lvl2pPr marL="457200" indent="0">
              <a:buNone/>
              <a:defRPr lang="fr-FR">
                <a:latin typeface="Felix Titling" pitchFamily="82" charset="77"/>
              </a:defRPr>
            </a:lvl2pPr>
            <a:lvl3pPr marL="914400" indent="0">
              <a:buNone/>
              <a:defRPr lang="fr-FR">
                <a:latin typeface="Felix Titling" pitchFamily="82" charset="77"/>
              </a:defRPr>
            </a:lvl3pPr>
            <a:lvl4pPr marL="1371600" indent="0">
              <a:buNone/>
              <a:defRPr lang="fr-FR">
                <a:latin typeface="Felix Titling" pitchFamily="82" charset="77"/>
              </a:defRPr>
            </a:lvl4pPr>
            <a:lvl5pPr marL="1828800" indent="0">
              <a:buNone/>
              <a:defRPr lang="fr-FR">
                <a:latin typeface="Felix Titling" pitchFamily="82" charset="77"/>
              </a:defRPr>
            </a:lvl5pPr>
          </a:lstStyle>
          <a:p>
            <a:pPr lvl="0" rtl="0"/>
            <a:r>
              <a:rPr lang="fr-FR"/>
              <a:t>Masque de titre</a:t>
            </a:r>
          </a:p>
        </p:txBody>
      </p:sp>
      <p:sp>
        <p:nvSpPr>
          <p:cNvPr id="46" name="Espace réservé du texte 3">
            <a:extLst>
              <a:ext uri="{FF2B5EF4-FFF2-40B4-BE49-F238E27FC236}">
                <a16:creationId xmlns:a16="http://schemas.microsoft.com/office/drawing/2014/main" id="{575FF4D9-84C9-19DB-9830-B3FFCD6F520D}"/>
              </a:ext>
            </a:extLst>
          </p:cNvPr>
          <p:cNvSpPr>
            <a:spLocks noGrp="1"/>
          </p:cNvSpPr>
          <p:nvPr>
            <p:ph type="body" sz="quarter" idx="19" hasCustomPrompt="1"/>
          </p:nvPr>
        </p:nvSpPr>
        <p:spPr>
          <a:xfrm>
            <a:off x="0" y="2919714"/>
            <a:ext cx="12192000" cy="992899"/>
          </a:xfrm>
        </p:spPr>
        <p:txBody>
          <a:bodyPr lIns="0" tIns="0" rIns="0" bIns="0" rtlCol="0">
            <a:noAutofit/>
          </a:bodyPr>
          <a:lstStyle>
            <a:lvl1pPr marL="0" indent="0" algn="ctr">
              <a:buNone/>
              <a:defRPr lang="fr-FR" sz="8500" b="0" spc="1000" baseline="0">
                <a:solidFill>
                  <a:schemeClr val="bg1">
                    <a:alpha val="10000"/>
                  </a:schemeClr>
                </a:solidFill>
                <a:latin typeface="+mj-lt"/>
              </a:defRPr>
            </a:lvl1pPr>
            <a:lvl2pPr marL="457200" indent="0">
              <a:buNone/>
              <a:defRPr lang="fr-FR">
                <a:latin typeface="Felix Titling" pitchFamily="82" charset="77"/>
              </a:defRPr>
            </a:lvl2pPr>
            <a:lvl3pPr marL="914400" indent="0">
              <a:buNone/>
              <a:defRPr lang="fr-FR">
                <a:latin typeface="Felix Titling" pitchFamily="82" charset="77"/>
              </a:defRPr>
            </a:lvl3pPr>
            <a:lvl4pPr marL="1371600" indent="0">
              <a:buNone/>
              <a:defRPr lang="fr-FR">
                <a:latin typeface="Felix Titling" pitchFamily="82" charset="77"/>
              </a:defRPr>
            </a:lvl4pPr>
            <a:lvl5pPr marL="1828800" indent="0">
              <a:buNone/>
              <a:defRPr lang="fr-FR">
                <a:latin typeface="Felix Titling" pitchFamily="82" charset="77"/>
              </a:defRPr>
            </a:lvl5pPr>
          </a:lstStyle>
          <a:p>
            <a:pPr lvl="0" rtl="0"/>
            <a:r>
              <a:rPr lang="fr-FR"/>
              <a:t>Masque de titre</a:t>
            </a:r>
          </a:p>
        </p:txBody>
      </p:sp>
      <p:sp>
        <p:nvSpPr>
          <p:cNvPr id="42" name="Espace réservé du texte 3">
            <a:extLst>
              <a:ext uri="{FF2B5EF4-FFF2-40B4-BE49-F238E27FC236}">
                <a16:creationId xmlns:a16="http://schemas.microsoft.com/office/drawing/2014/main" id="{C6101C39-E513-BB9E-A945-D86FEDC7EC1C}"/>
              </a:ext>
            </a:extLst>
          </p:cNvPr>
          <p:cNvSpPr>
            <a:spLocks noGrp="1"/>
          </p:cNvSpPr>
          <p:nvPr>
            <p:ph type="body" sz="quarter" idx="15" hasCustomPrompt="1"/>
          </p:nvPr>
        </p:nvSpPr>
        <p:spPr>
          <a:xfrm>
            <a:off x="0" y="5197158"/>
            <a:ext cx="12192000" cy="992899"/>
          </a:xfrm>
        </p:spPr>
        <p:txBody>
          <a:bodyPr lIns="0" tIns="0" rIns="0" bIns="0" rtlCol="0">
            <a:noAutofit/>
          </a:bodyPr>
          <a:lstStyle>
            <a:lvl1pPr marL="0" indent="0" algn="ctr">
              <a:buNone/>
              <a:defRPr lang="fr-FR" sz="8500" b="0" spc="1000" baseline="0">
                <a:solidFill>
                  <a:schemeClr val="bg1">
                    <a:alpha val="10000"/>
                  </a:schemeClr>
                </a:solidFill>
                <a:latin typeface="+mj-lt"/>
              </a:defRPr>
            </a:lvl1pPr>
            <a:lvl2pPr marL="457200" indent="0">
              <a:buNone/>
              <a:defRPr lang="fr-FR">
                <a:latin typeface="Felix Titling" pitchFamily="82" charset="77"/>
              </a:defRPr>
            </a:lvl2pPr>
            <a:lvl3pPr marL="914400" indent="0">
              <a:buNone/>
              <a:defRPr lang="fr-FR">
                <a:latin typeface="Felix Titling" pitchFamily="82" charset="77"/>
              </a:defRPr>
            </a:lvl3pPr>
            <a:lvl4pPr marL="1371600" indent="0">
              <a:buNone/>
              <a:defRPr lang="fr-FR">
                <a:latin typeface="Felix Titling" pitchFamily="82" charset="77"/>
              </a:defRPr>
            </a:lvl4pPr>
            <a:lvl5pPr marL="1828800" indent="0">
              <a:buNone/>
              <a:defRPr lang="fr-FR">
                <a:latin typeface="Felix Titling" pitchFamily="82" charset="77"/>
              </a:defRPr>
            </a:lvl5pPr>
          </a:lstStyle>
          <a:p>
            <a:pPr lvl="0" rtl="0"/>
            <a:r>
              <a:rPr lang="fr-FR"/>
              <a:t>Masque de titre</a:t>
            </a:r>
          </a:p>
        </p:txBody>
      </p:sp>
      <p:sp>
        <p:nvSpPr>
          <p:cNvPr id="41" name="Espace réservé du texte 3">
            <a:extLst>
              <a:ext uri="{FF2B5EF4-FFF2-40B4-BE49-F238E27FC236}">
                <a16:creationId xmlns:a16="http://schemas.microsoft.com/office/drawing/2014/main" id="{992DB54E-3FB3-A115-7CFE-06CB747E0FCD}"/>
              </a:ext>
            </a:extLst>
          </p:cNvPr>
          <p:cNvSpPr>
            <a:spLocks noGrp="1"/>
          </p:cNvSpPr>
          <p:nvPr>
            <p:ph type="body" sz="quarter" idx="14" hasCustomPrompt="1"/>
          </p:nvPr>
        </p:nvSpPr>
        <p:spPr>
          <a:xfrm>
            <a:off x="0" y="6335880"/>
            <a:ext cx="12192000" cy="992899"/>
          </a:xfrm>
        </p:spPr>
        <p:txBody>
          <a:bodyPr lIns="0" tIns="0" rIns="0" bIns="0" rtlCol="0">
            <a:noAutofit/>
          </a:bodyPr>
          <a:lstStyle>
            <a:lvl1pPr marL="0" indent="0" algn="ctr">
              <a:buNone/>
              <a:defRPr lang="fr-FR" sz="8500" b="0" spc="1000" baseline="0">
                <a:solidFill>
                  <a:schemeClr val="bg1">
                    <a:alpha val="10000"/>
                  </a:schemeClr>
                </a:solidFill>
                <a:latin typeface="+mj-lt"/>
              </a:defRPr>
            </a:lvl1pPr>
            <a:lvl2pPr marL="457200" indent="0">
              <a:buNone/>
              <a:defRPr lang="fr-FR">
                <a:latin typeface="Felix Titling" pitchFamily="82" charset="77"/>
              </a:defRPr>
            </a:lvl2pPr>
            <a:lvl3pPr marL="914400" indent="0">
              <a:buNone/>
              <a:defRPr lang="fr-FR">
                <a:latin typeface="Felix Titling" pitchFamily="82" charset="77"/>
              </a:defRPr>
            </a:lvl3pPr>
            <a:lvl4pPr marL="1371600" indent="0">
              <a:buNone/>
              <a:defRPr lang="fr-FR">
                <a:latin typeface="Felix Titling" pitchFamily="82" charset="77"/>
              </a:defRPr>
            </a:lvl4pPr>
            <a:lvl5pPr marL="1828800" indent="0">
              <a:buNone/>
              <a:defRPr lang="fr-FR">
                <a:latin typeface="Felix Titling" pitchFamily="82" charset="77"/>
              </a:defRPr>
            </a:lvl5pPr>
          </a:lstStyle>
          <a:p>
            <a:pPr lvl="0" rtl="0"/>
            <a:r>
              <a:rPr lang="fr-FR"/>
              <a:t>Masque de titre</a:t>
            </a:r>
          </a:p>
        </p:txBody>
      </p:sp>
      <p:sp>
        <p:nvSpPr>
          <p:cNvPr id="15" name="Espace réservé d’image 14">
            <a:extLst>
              <a:ext uri="{FF2B5EF4-FFF2-40B4-BE49-F238E27FC236}">
                <a16:creationId xmlns:a16="http://schemas.microsoft.com/office/drawing/2014/main" id="{878CB881-B4B6-F9E5-06B7-B87D6D53003E}"/>
              </a:ext>
            </a:extLst>
          </p:cNvPr>
          <p:cNvSpPr>
            <a:spLocks noGrp="1"/>
          </p:cNvSpPr>
          <p:nvPr>
            <p:ph type="pic" sz="quarter" idx="10"/>
          </p:nvPr>
        </p:nvSpPr>
        <p:spPr>
          <a:xfrm>
            <a:off x="3431067" y="-2"/>
            <a:ext cx="5329866" cy="6858002"/>
          </a:xfrm>
          <a:custGeom>
            <a:avLst/>
            <a:gdLst>
              <a:gd name="connsiteX0" fmla="*/ 1468671 w 5329866"/>
              <a:gd name="connsiteY0" fmla="*/ 0 h 6858002"/>
              <a:gd name="connsiteX1" fmla="*/ 3861196 w 5329866"/>
              <a:gd name="connsiteY1" fmla="*/ 0 h 6858002"/>
              <a:gd name="connsiteX2" fmla="*/ 3935199 w 5329866"/>
              <a:gd name="connsiteY2" fmla="*/ 35649 h 6858002"/>
              <a:gd name="connsiteX3" fmla="*/ 5329866 w 5329866"/>
              <a:gd name="connsiteY3" fmla="*/ 2378940 h 6858002"/>
              <a:gd name="connsiteX4" fmla="*/ 5326197 w 5329866"/>
              <a:gd name="connsiteY4" fmla="*/ 2451598 h 6858002"/>
              <a:gd name="connsiteX5" fmla="*/ 5329866 w 5329866"/>
              <a:gd name="connsiteY5" fmla="*/ 2451598 h 6858002"/>
              <a:gd name="connsiteX6" fmla="*/ 5329866 w 5329866"/>
              <a:gd name="connsiteY6" fmla="*/ 4479063 h 6858002"/>
              <a:gd name="connsiteX7" fmla="*/ 5329866 w 5329866"/>
              <a:gd name="connsiteY7" fmla="*/ 4613615 h 6858002"/>
              <a:gd name="connsiteX8" fmla="*/ 5323072 w 5329866"/>
              <a:gd name="connsiteY8" fmla="*/ 4613615 h 6858002"/>
              <a:gd name="connsiteX9" fmla="*/ 5316108 w 5329866"/>
              <a:gd name="connsiteY9" fmla="*/ 4751537 h 6858002"/>
              <a:gd name="connsiteX10" fmla="*/ 4074162 w 5329866"/>
              <a:gd name="connsiteY10" fmla="*/ 6741332 h 6858002"/>
              <a:gd name="connsiteX11" fmla="*/ 3866899 w 5329866"/>
              <a:gd name="connsiteY11" fmla="*/ 6858002 h 6858002"/>
              <a:gd name="connsiteX12" fmla="*/ 1462968 w 5329866"/>
              <a:gd name="connsiteY12" fmla="*/ 6858002 h 6858002"/>
              <a:gd name="connsiteX13" fmla="*/ 1255705 w 5329866"/>
              <a:gd name="connsiteY13" fmla="*/ 6741332 h 6858002"/>
              <a:gd name="connsiteX14" fmla="*/ 13759 w 5329866"/>
              <a:gd name="connsiteY14" fmla="*/ 4751537 h 6858002"/>
              <a:gd name="connsiteX15" fmla="*/ 6794 w 5329866"/>
              <a:gd name="connsiteY15" fmla="*/ 4613615 h 6858002"/>
              <a:gd name="connsiteX16" fmla="*/ 2 w 5329866"/>
              <a:gd name="connsiteY16" fmla="*/ 4613615 h 6858002"/>
              <a:gd name="connsiteX17" fmla="*/ 2 w 5329866"/>
              <a:gd name="connsiteY17" fmla="*/ 4479105 h 6858002"/>
              <a:gd name="connsiteX18" fmla="*/ 0 w 5329866"/>
              <a:gd name="connsiteY18" fmla="*/ 4479063 h 6858002"/>
              <a:gd name="connsiteX19" fmla="*/ 2 w 5329866"/>
              <a:gd name="connsiteY19" fmla="*/ 4479021 h 6858002"/>
              <a:gd name="connsiteX20" fmla="*/ 2 w 5329866"/>
              <a:gd name="connsiteY20" fmla="*/ 2451598 h 6858002"/>
              <a:gd name="connsiteX21" fmla="*/ 3670 w 5329866"/>
              <a:gd name="connsiteY21" fmla="*/ 2451598 h 6858002"/>
              <a:gd name="connsiteX22" fmla="*/ 0 w 5329866"/>
              <a:gd name="connsiteY22" fmla="*/ 2378940 h 6858002"/>
              <a:gd name="connsiteX23" fmla="*/ 1394668 w 5329866"/>
              <a:gd name="connsiteY23" fmla="*/ 35649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29866" h="6858002">
                <a:moveTo>
                  <a:pt x="1468671" y="0"/>
                </a:moveTo>
                <a:lnTo>
                  <a:pt x="3861196" y="0"/>
                </a:lnTo>
                <a:lnTo>
                  <a:pt x="3935199" y="35649"/>
                </a:lnTo>
                <a:cubicBezTo>
                  <a:pt x="4765925" y="486927"/>
                  <a:pt x="5329866" y="1367076"/>
                  <a:pt x="5329866" y="2378940"/>
                </a:cubicBezTo>
                <a:lnTo>
                  <a:pt x="5326197" y="2451598"/>
                </a:lnTo>
                <a:lnTo>
                  <a:pt x="5329866" y="2451598"/>
                </a:lnTo>
                <a:lnTo>
                  <a:pt x="5329866" y="4479063"/>
                </a:lnTo>
                <a:lnTo>
                  <a:pt x="5329866" y="4613615"/>
                </a:lnTo>
                <a:lnTo>
                  <a:pt x="5323072" y="4613615"/>
                </a:lnTo>
                <a:lnTo>
                  <a:pt x="5316108" y="4751537"/>
                </a:lnTo>
                <a:cubicBezTo>
                  <a:pt x="5230813" y="5591419"/>
                  <a:pt x="4755512" y="6316003"/>
                  <a:pt x="4074162" y="6741332"/>
                </a:cubicBezTo>
                <a:lnTo>
                  <a:pt x="3866899" y="6858002"/>
                </a:lnTo>
                <a:lnTo>
                  <a:pt x="1462968" y="6858002"/>
                </a:lnTo>
                <a:lnTo>
                  <a:pt x="1255705" y="6741332"/>
                </a:lnTo>
                <a:cubicBezTo>
                  <a:pt x="574355" y="6316003"/>
                  <a:pt x="99054" y="5591419"/>
                  <a:pt x="13759" y="4751537"/>
                </a:cubicBezTo>
                <a:lnTo>
                  <a:pt x="6794" y="4613615"/>
                </a:lnTo>
                <a:lnTo>
                  <a:pt x="2" y="4613615"/>
                </a:lnTo>
                <a:lnTo>
                  <a:pt x="2" y="4479105"/>
                </a:lnTo>
                <a:lnTo>
                  <a:pt x="0" y="4479063"/>
                </a:lnTo>
                <a:lnTo>
                  <a:pt x="2" y="4479021"/>
                </a:lnTo>
                <a:lnTo>
                  <a:pt x="2" y="2451598"/>
                </a:lnTo>
                <a:lnTo>
                  <a:pt x="3670" y="2451598"/>
                </a:lnTo>
                <a:lnTo>
                  <a:pt x="0" y="2378940"/>
                </a:lnTo>
                <a:cubicBezTo>
                  <a:pt x="0" y="1367076"/>
                  <a:pt x="563941" y="486927"/>
                  <a:pt x="1394668" y="35649"/>
                </a:cubicBezTo>
                <a:close/>
              </a:path>
            </a:pathLst>
          </a:custGeom>
          <a:solidFill>
            <a:schemeClr val="accent4">
              <a:lumMod val="60000"/>
              <a:lumOff val="40000"/>
            </a:schemeClr>
          </a:solidFill>
        </p:spPr>
        <p:txBody>
          <a:bodyPr wrap="square" rtlCol="0" anchor="ctr">
            <a:noAutofit/>
          </a:bodyPr>
          <a:lstStyle>
            <a:lvl1pPr marL="0" indent="0" algn="ctr">
              <a:buNone/>
              <a:defRPr lang="fr-FR" sz="1400" b="0" i="0">
                <a:latin typeface="+mn-lt"/>
              </a:defRPr>
            </a:lvl1pPr>
          </a:lstStyle>
          <a:p>
            <a:pPr rtl="0"/>
            <a:r>
              <a:rPr lang="en-US"/>
              <a:t>Click icon to add picture</a:t>
            </a:r>
            <a:endParaRPr lang="fr-FR" dirty="0"/>
          </a:p>
        </p:txBody>
      </p:sp>
      <p:sp>
        <p:nvSpPr>
          <p:cNvPr id="14" name="Titre 2">
            <a:extLst>
              <a:ext uri="{FF2B5EF4-FFF2-40B4-BE49-F238E27FC236}">
                <a16:creationId xmlns:a16="http://schemas.microsoft.com/office/drawing/2014/main" id="{B731088F-47E0-33BA-856D-6E68D4A69ACE}"/>
              </a:ext>
            </a:extLst>
          </p:cNvPr>
          <p:cNvSpPr>
            <a:spLocks noGrp="1"/>
          </p:cNvSpPr>
          <p:nvPr>
            <p:ph type="title" hasCustomPrompt="1"/>
          </p:nvPr>
        </p:nvSpPr>
        <p:spPr>
          <a:xfrm>
            <a:off x="1" y="4054639"/>
            <a:ext cx="12192000" cy="996696"/>
          </a:xfrm>
        </p:spPr>
        <p:txBody>
          <a:bodyPr vert="horz" lIns="0" tIns="0" rIns="0" bIns="0" rtlCol="0" anchor="t">
            <a:noAutofit/>
          </a:bodyPr>
          <a:lstStyle>
            <a:lvl1pPr algn="ctr">
              <a:defRPr lang="fr-FR" sz="8500" b="0" i="0" spc="1000" dirty="0">
                <a:solidFill>
                  <a:schemeClr val="bg1"/>
                </a:solidFill>
                <a:ea typeface="+mn-ea"/>
                <a:cs typeface="+mn-cs"/>
              </a:defRPr>
            </a:lvl1pPr>
          </a:lstStyle>
          <a:p>
            <a:pPr marL="0" lvl="0" indent="0" algn="ctr" rtl="0">
              <a:spcBef>
                <a:spcPts val="1000"/>
              </a:spcBef>
              <a:buFont typeface="Arial" panose="020B0604020202020204" pitchFamily="34" charset="0"/>
            </a:pPr>
            <a:r>
              <a:rPr lang="fr-FR"/>
              <a:t>Masque de titre</a:t>
            </a:r>
          </a:p>
        </p:txBody>
      </p:sp>
    </p:spTree>
    <p:extLst>
      <p:ext uri="{BB962C8B-B14F-4D97-AF65-F5344CB8AC3E}">
        <p14:creationId xmlns:p14="http://schemas.microsoft.com/office/powerpoint/2010/main" val="1882853633"/>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arrow.wav"/>
          </p:stSnd>
        </p:sndAc>
      </p:transition>
    </mc:Choice>
    <mc:Fallback xmlns="">
      <p:transition spd="slow" advClick="0">
        <p:sndAc>
          <p:stSnd>
            <p:snd r:embed="rId3" name="arrow.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re et contenu">
    <p:bg>
      <p:bgPr>
        <a:solidFill>
          <a:schemeClr val="accent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36C06-E9E1-16BE-139D-B69DCBBD28E1}"/>
              </a:ext>
            </a:extLst>
          </p:cNvPr>
          <p:cNvSpPr>
            <a:spLocks noGrp="1"/>
          </p:cNvSpPr>
          <p:nvPr>
            <p:ph type="title" hasCustomPrompt="1"/>
          </p:nvPr>
        </p:nvSpPr>
        <p:spPr>
          <a:xfrm>
            <a:off x="5590572" y="1188358"/>
            <a:ext cx="6099858" cy="1335273"/>
          </a:xfrm>
        </p:spPr>
        <p:txBody>
          <a:bodyPr lIns="0" tIns="0" rIns="0" bIns="0" rtlCol="0" anchor="t">
            <a:noAutofit/>
          </a:bodyPr>
          <a:lstStyle>
            <a:lvl1pPr>
              <a:defRPr lang="fr-FR" sz="5500">
                <a:solidFill>
                  <a:schemeClr val="accent4"/>
                </a:solidFill>
                <a:latin typeface="+mj-lt"/>
              </a:defRPr>
            </a:lvl1pPr>
          </a:lstStyle>
          <a:p>
            <a:pPr rtl="0"/>
            <a:r>
              <a:rPr lang="fr-FR"/>
              <a:t>Style du titre du Master</a:t>
            </a:r>
          </a:p>
        </p:txBody>
      </p:sp>
      <p:sp>
        <p:nvSpPr>
          <p:cNvPr id="17" name="Espace réservé d’image 16">
            <a:extLst>
              <a:ext uri="{FF2B5EF4-FFF2-40B4-BE49-F238E27FC236}">
                <a16:creationId xmlns:a16="http://schemas.microsoft.com/office/drawing/2014/main" id="{67897E40-8096-E77D-E61A-A0AAC64EA41C}"/>
              </a:ext>
            </a:extLst>
          </p:cNvPr>
          <p:cNvSpPr>
            <a:spLocks noGrp="1"/>
          </p:cNvSpPr>
          <p:nvPr>
            <p:ph type="pic" sz="quarter" idx="28"/>
          </p:nvPr>
        </p:nvSpPr>
        <p:spPr>
          <a:xfrm>
            <a:off x="938481" y="581371"/>
            <a:ext cx="3884344" cy="5415673"/>
          </a:xfrm>
          <a:custGeom>
            <a:avLst/>
            <a:gdLst>
              <a:gd name="connsiteX0" fmla="*/ 1942453 w 3884344"/>
              <a:gd name="connsiteY0" fmla="*/ 0 h 5415673"/>
              <a:gd name="connsiteX1" fmla="*/ 3874878 w 3884344"/>
              <a:gd name="connsiteY1" fmla="*/ 1743849 h 5415673"/>
              <a:gd name="connsiteX2" fmla="*/ 3884344 w 3884344"/>
              <a:gd name="connsiteY2" fmla="*/ 1931324 h 5415673"/>
              <a:gd name="connsiteX3" fmla="*/ 3884344 w 3884344"/>
              <a:gd name="connsiteY3" fmla="*/ 1953581 h 5415673"/>
              <a:gd name="connsiteX4" fmla="*/ 3882232 w 3884344"/>
              <a:gd name="connsiteY4" fmla="*/ 1995413 h 5415673"/>
              <a:gd name="connsiteX5" fmla="*/ 3884344 w 3884344"/>
              <a:gd name="connsiteY5" fmla="*/ 1995413 h 5415673"/>
              <a:gd name="connsiteX6" fmla="*/ 3884344 w 3884344"/>
              <a:gd name="connsiteY6" fmla="*/ 3571294 h 5415673"/>
              <a:gd name="connsiteX7" fmla="*/ 3879954 w 3884344"/>
              <a:gd name="connsiteY7" fmla="*/ 3571294 h 5415673"/>
              <a:gd name="connsiteX8" fmla="*/ 3874878 w 3884344"/>
              <a:gd name="connsiteY8" fmla="*/ 3671825 h 5415673"/>
              <a:gd name="connsiteX9" fmla="*/ 1942453 w 3884344"/>
              <a:gd name="connsiteY9" fmla="*/ 5415673 h 5415673"/>
              <a:gd name="connsiteX10" fmla="*/ 10029 w 3884344"/>
              <a:gd name="connsiteY10" fmla="*/ 3671825 h 5415673"/>
              <a:gd name="connsiteX11" fmla="*/ 4952 w 3884344"/>
              <a:gd name="connsiteY11" fmla="*/ 3571294 h 5415673"/>
              <a:gd name="connsiteX12" fmla="*/ 2 w 3884344"/>
              <a:gd name="connsiteY12" fmla="*/ 3571294 h 5415673"/>
              <a:gd name="connsiteX13" fmla="*/ 2 w 3884344"/>
              <a:gd name="connsiteY13" fmla="*/ 3473251 h 5415673"/>
              <a:gd name="connsiteX14" fmla="*/ 0 w 3884344"/>
              <a:gd name="connsiteY14" fmla="*/ 3473220 h 5415673"/>
              <a:gd name="connsiteX15" fmla="*/ 2 w 3884344"/>
              <a:gd name="connsiteY15" fmla="*/ 3473189 h 5415673"/>
              <a:gd name="connsiteX16" fmla="*/ 2 w 3884344"/>
              <a:gd name="connsiteY16" fmla="*/ 1995413 h 5415673"/>
              <a:gd name="connsiteX17" fmla="*/ 2675 w 3884344"/>
              <a:gd name="connsiteY17" fmla="*/ 1995413 h 5415673"/>
              <a:gd name="connsiteX18" fmla="*/ 0 w 3884344"/>
              <a:gd name="connsiteY18" fmla="*/ 1942453 h 5415673"/>
              <a:gd name="connsiteX19" fmla="*/ 1942453 w 3884344"/>
              <a:gd name="connsiteY19" fmla="*/ 0 h 541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4344" h="5415673">
                <a:moveTo>
                  <a:pt x="1942453" y="0"/>
                </a:moveTo>
                <a:cubicBezTo>
                  <a:pt x="2948191" y="0"/>
                  <a:pt x="3775405" y="764355"/>
                  <a:pt x="3874878" y="1743849"/>
                </a:cubicBezTo>
                <a:lnTo>
                  <a:pt x="3884344" y="1931324"/>
                </a:lnTo>
                <a:lnTo>
                  <a:pt x="3884344" y="1953581"/>
                </a:lnTo>
                <a:lnTo>
                  <a:pt x="3882232" y="1995413"/>
                </a:lnTo>
                <a:lnTo>
                  <a:pt x="3884344" y="1995413"/>
                </a:lnTo>
                <a:lnTo>
                  <a:pt x="3884344" y="3571294"/>
                </a:lnTo>
                <a:lnTo>
                  <a:pt x="3879954" y="3571294"/>
                </a:lnTo>
                <a:lnTo>
                  <a:pt x="3874878" y="3671825"/>
                </a:lnTo>
                <a:cubicBezTo>
                  <a:pt x="3775404" y="4651319"/>
                  <a:pt x="2948192" y="5415673"/>
                  <a:pt x="1942453" y="5415673"/>
                </a:cubicBezTo>
                <a:cubicBezTo>
                  <a:pt x="936714" y="5415673"/>
                  <a:pt x="109502" y="4651319"/>
                  <a:pt x="10029" y="3671825"/>
                </a:cubicBezTo>
                <a:lnTo>
                  <a:pt x="4952" y="3571294"/>
                </a:lnTo>
                <a:lnTo>
                  <a:pt x="2" y="3571294"/>
                </a:lnTo>
                <a:lnTo>
                  <a:pt x="2" y="3473251"/>
                </a:lnTo>
                <a:lnTo>
                  <a:pt x="0" y="3473220"/>
                </a:lnTo>
                <a:lnTo>
                  <a:pt x="2" y="3473189"/>
                </a:lnTo>
                <a:lnTo>
                  <a:pt x="2" y="1995413"/>
                </a:lnTo>
                <a:lnTo>
                  <a:pt x="2675" y="1995413"/>
                </a:lnTo>
                <a:lnTo>
                  <a:pt x="0" y="1942453"/>
                </a:lnTo>
                <a:cubicBezTo>
                  <a:pt x="0" y="869666"/>
                  <a:pt x="869666" y="0"/>
                  <a:pt x="1942453" y="0"/>
                </a:cubicBezTo>
                <a:close/>
              </a:path>
            </a:pathLst>
          </a:custGeom>
          <a:solidFill>
            <a:schemeClr val="accent2"/>
          </a:solidFill>
        </p:spPr>
        <p:txBody>
          <a:bodyPr wrap="square" rtlCol="0" anchor="ctr">
            <a:noAutofit/>
          </a:bodyPr>
          <a:lstStyle>
            <a:lvl1pPr marL="0" indent="0" algn="ctr">
              <a:buNone/>
              <a:defRPr lang="fr-FR" b="0"/>
            </a:lvl1pPr>
          </a:lstStyle>
          <a:p>
            <a:pPr rtl="0"/>
            <a:r>
              <a:rPr lang="en-US"/>
              <a:t>Click icon to add picture</a:t>
            </a:r>
            <a:endParaRPr lang="fr-FR" dirty="0"/>
          </a:p>
        </p:txBody>
      </p:sp>
      <p:sp>
        <p:nvSpPr>
          <p:cNvPr id="8" name="Espace réservé du texte 15">
            <a:extLst>
              <a:ext uri="{FF2B5EF4-FFF2-40B4-BE49-F238E27FC236}">
                <a16:creationId xmlns:a16="http://schemas.microsoft.com/office/drawing/2014/main" id="{6414DEE6-A86D-4699-E6EF-CE6745F5D440}"/>
              </a:ext>
            </a:extLst>
          </p:cNvPr>
          <p:cNvSpPr>
            <a:spLocks noGrp="1"/>
          </p:cNvSpPr>
          <p:nvPr>
            <p:ph type="body" sz="quarter" idx="18"/>
          </p:nvPr>
        </p:nvSpPr>
        <p:spPr>
          <a:xfrm>
            <a:off x="5590571" y="3000733"/>
            <a:ext cx="2916821" cy="428268"/>
          </a:xfrm>
        </p:spPr>
        <p:txBody>
          <a:bodyPr lIns="0" tIns="0" rIns="0" bIns="0" rtlCol="0">
            <a:noAutofit/>
          </a:bodyPr>
          <a:lstStyle>
            <a:lvl1pPr marL="0" indent="0">
              <a:buNone/>
              <a:defRPr lang="fr-FR" sz="1800" b="1" i="0">
                <a:solidFill>
                  <a:srgbClr val="C16548"/>
                </a:solidFill>
                <a:latin typeface="+mn-lt"/>
              </a:defRPr>
            </a:lvl1pPr>
          </a:lstStyle>
          <a:p>
            <a:pPr lvl="0" rtl="0"/>
            <a:r>
              <a:rPr lang="en-US"/>
              <a:t>Click to edit Master text styles</a:t>
            </a:r>
          </a:p>
        </p:txBody>
      </p:sp>
      <p:sp>
        <p:nvSpPr>
          <p:cNvPr id="18" name="Espace réservé du texte 15">
            <a:extLst>
              <a:ext uri="{FF2B5EF4-FFF2-40B4-BE49-F238E27FC236}">
                <a16:creationId xmlns:a16="http://schemas.microsoft.com/office/drawing/2014/main" id="{C68EE5CA-4729-4FEA-F1BC-F976BEEBC480}"/>
              </a:ext>
            </a:extLst>
          </p:cNvPr>
          <p:cNvSpPr>
            <a:spLocks noGrp="1"/>
          </p:cNvSpPr>
          <p:nvPr>
            <p:ph type="body" sz="quarter" idx="26"/>
          </p:nvPr>
        </p:nvSpPr>
        <p:spPr>
          <a:xfrm>
            <a:off x="8773609" y="3000733"/>
            <a:ext cx="2916821" cy="428268"/>
          </a:xfrm>
        </p:spPr>
        <p:txBody>
          <a:bodyPr lIns="0" tIns="0" rIns="0" bIns="0" rtlCol="0">
            <a:noAutofit/>
          </a:bodyPr>
          <a:lstStyle>
            <a:lvl1pPr marL="0" indent="0">
              <a:buNone/>
              <a:defRPr lang="fr-FR" sz="1800" b="1" i="0">
                <a:solidFill>
                  <a:srgbClr val="C16548"/>
                </a:solidFill>
                <a:latin typeface="+mn-lt"/>
              </a:defRPr>
            </a:lvl1pPr>
          </a:lstStyle>
          <a:p>
            <a:pPr lvl="0" rtl="0"/>
            <a:r>
              <a:rPr lang="en-US"/>
              <a:t>Click to edit Master text styles</a:t>
            </a:r>
          </a:p>
        </p:txBody>
      </p:sp>
      <p:sp>
        <p:nvSpPr>
          <p:cNvPr id="12" name="Espace réservé du texte 18">
            <a:extLst>
              <a:ext uri="{FF2B5EF4-FFF2-40B4-BE49-F238E27FC236}">
                <a16:creationId xmlns:a16="http://schemas.microsoft.com/office/drawing/2014/main" id="{CA3BC7A6-D12C-160A-CB5C-E55605250892}"/>
              </a:ext>
            </a:extLst>
          </p:cNvPr>
          <p:cNvSpPr>
            <a:spLocks noGrp="1"/>
          </p:cNvSpPr>
          <p:nvPr>
            <p:ph type="body" sz="quarter" idx="25"/>
          </p:nvPr>
        </p:nvSpPr>
        <p:spPr>
          <a:xfrm>
            <a:off x="5590571" y="3530279"/>
            <a:ext cx="2916821" cy="2466764"/>
          </a:xfrm>
        </p:spPr>
        <p:txBody>
          <a:bodyPr lIns="0" tIns="0" rIns="0" bIns="0" rtlCol="0">
            <a:noAutofit/>
          </a:bodyPr>
          <a:lstStyle>
            <a:lvl1pPr marL="171450" indent="-171450">
              <a:lnSpc>
                <a:spcPct val="150000"/>
              </a:lnSpc>
              <a:buFont typeface="Arial" panose="020B0604020202020204" pitchFamily="34" charset="0"/>
              <a:buChar char="•"/>
              <a:defRPr lang="fr-FR" sz="1200" b="0" i="0" spc="50" baseline="0">
                <a:solidFill>
                  <a:srgbClr val="C16548"/>
                </a:solidFill>
                <a:latin typeface="+mn-lt"/>
              </a:defRPr>
            </a:lvl1pPr>
          </a:lstStyle>
          <a:p>
            <a:pPr lvl="0" rtl="0"/>
            <a:r>
              <a:rPr lang="en-US"/>
              <a:t>Click to edit Master text styles</a:t>
            </a:r>
          </a:p>
        </p:txBody>
      </p:sp>
      <p:sp>
        <p:nvSpPr>
          <p:cNvPr id="19" name="Espace réservé du texte 18">
            <a:extLst>
              <a:ext uri="{FF2B5EF4-FFF2-40B4-BE49-F238E27FC236}">
                <a16:creationId xmlns:a16="http://schemas.microsoft.com/office/drawing/2014/main" id="{72DF7BAB-7F6A-3D7B-F8A9-D7C4BD1D3B64}"/>
              </a:ext>
            </a:extLst>
          </p:cNvPr>
          <p:cNvSpPr>
            <a:spLocks noGrp="1"/>
          </p:cNvSpPr>
          <p:nvPr>
            <p:ph type="body" sz="quarter" idx="27"/>
          </p:nvPr>
        </p:nvSpPr>
        <p:spPr>
          <a:xfrm>
            <a:off x="8773609" y="3530279"/>
            <a:ext cx="2916821" cy="2466764"/>
          </a:xfrm>
        </p:spPr>
        <p:txBody>
          <a:bodyPr lIns="0" tIns="0" rIns="0" bIns="0" rtlCol="0">
            <a:noAutofit/>
          </a:bodyPr>
          <a:lstStyle>
            <a:lvl1pPr marL="171450" indent="-171450">
              <a:lnSpc>
                <a:spcPct val="150000"/>
              </a:lnSpc>
              <a:buFont typeface="Arial" panose="020B0604020202020204" pitchFamily="34" charset="0"/>
              <a:buChar char="•"/>
              <a:defRPr lang="fr-FR" sz="1200" b="0" i="0" spc="50" baseline="0">
                <a:solidFill>
                  <a:srgbClr val="C16548"/>
                </a:solidFill>
                <a:latin typeface="+mn-lt"/>
              </a:defRPr>
            </a:lvl1pPr>
          </a:lstStyle>
          <a:p>
            <a:pPr lvl="0" rtl="0"/>
            <a:r>
              <a:rPr lang="en-US"/>
              <a:t>Click to edit Master text styles</a:t>
            </a:r>
          </a:p>
        </p:txBody>
      </p:sp>
      <p:sp>
        <p:nvSpPr>
          <p:cNvPr id="3" name="Espace réservé du pied de page 2">
            <a:extLst>
              <a:ext uri="{FF2B5EF4-FFF2-40B4-BE49-F238E27FC236}">
                <a16:creationId xmlns:a16="http://schemas.microsoft.com/office/drawing/2014/main" id="{18C560A5-5844-81D4-98B4-29211FD2EA12}"/>
              </a:ext>
            </a:extLst>
          </p:cNvPr>
          <p:cNvSpPr>
            <a:spLocks noGrp="1"/>
          </p:cNvSpPr>
          <p:nvPr>
            <p:ph type="ftr" sz="quarter" idx="22"/>
          </p:nvPr>
        </p:nvSpPr>
        <p:spPr/>
        <p:txBody>
          <a:bodyPr rtlCol="0"/>
          <a:lstStyle>
            <a:defPPr>
              <a:defRPr lang="fr-FR"/>
            </a:defPPr>
          </a:lstStyle>
          <a:p>
            <a:pPr rtl="0"/>
            <a:r>
              <a:rPr lang="fr-FR"/>
              <a:t>Titre de la présentation</a:t>
            </a:r>
            <a:endParaRPr lang="fr-FR" dirty="0"/>
          </a:p>
        </p:txBody>
      </p:sp>
      <p:sp>
        <p:nvSpPr>
          <p:cNvPr id="4" name="Espace réservé du numéro de diapositive 3">
            <a:extLst>
              <a:ext uri="{FF2B5EF4-FFF2-40B4-BE49-F238E27FC236}">
                <a16:creationId xmlns:a16="http://schemas.microsoft.com/office/drawing/2014/main" id="{2DDFB1A8-4CF1-35AB-0707-AEAF88714AC8}"/>
              </a:ext>
            </a:extLst>
          </p:cNvPr>
          <p:cNvSpPr>
            <a:spLocks noGrp="1"/>
          </p:cNvSpPr>
          <p:nvPr>
            <p:ph type="sldNum" sz="quarter" idx="23"/>
          </p:nvPr>
        </p:nvSpPr>
        <p:spPr/>
        <p:txBody>
          <a:bodyPr rtlCol="0"/>
          <a:lstStyle>
            <a:defPPr>
              <a:defRPr lang="fr-FR"/>
            </a:defPPr>
          </a:lstStyle>
          <a:p>
            <a:pPr rtl="0"/>
            <a:fld id="{295C7AAE-A677-454A-8BDB-62A0650ACE98}" type="slidenum">
              <a:rPr lang="fr-FR" smtClean="0"/>
              <a:pPr rtl="0"/>
              <a:t>‹#›</a:t>
            </a:fld>
            <a:endParaRPr lang="fr-FR" dirty="0"/>
          </a:p>
        </p:txBody>
      </p:sp>
    </p:spTree>
    <p:extLst>
      <p:ext uri="{BB962C8B-B14F-4D97-AF65-F5344CB8AC3E}">
        <p14:creationId xmlns:p14="http://schemas.microsoft.com/office/powerpoint/2010/main" val="1497724655"/>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arrow.wav"/>
          </p:stSnd>
        </p:sndAc>
      </p:transition>
    </mc:Choice>
    <mc:Fallback xmlns="">
      <p:transition spd="slow" advClick="0">
        <p:sndAc>
          <p:stSnd>
            <p:snd r:embed="rId3" name="arrow.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audio" Target="../media/audio1.wav"/><Relationship Id="rId2" Type="http://schemas.openxmlformats.org/officeDocument/2006/relationships/slideLayout" Target="../slideLayouts/slideLayout2.xml"/><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EB94F4E-FF39-0408-C3C6-A986750D825D}"/>
              </a:ext>
            </a:extLst>
          </p:cNvPr>
          <p:cNvSpPr>
            <a:spLocks noGrp="1"/>
          </p:cNvSpPr>
          <p:nvPr>
            <p:ph type="title"/>
          </p:nvPr>
        </p:nvSpPr>
        <p:spPr>
          <a:xfrm>
            <a:off x="638461" y="365125"/>
            <a:ext cx="10915075" cy="1325563"/>
          </a:xfrm>
          <a:prstGeom prst="rect">
            <a:avLst/>
          </a:prstGeom>
        </p:spPr>
        <p:txBody>
          <a:bodyPr vert="horz" lIns="91440" tIns="45720" rIns="91440" bIns="45720" rtlCol="0" anchor="ctr">
            <a:noAutofit/>
          </a:bodyPr>
          <a:lstStyle>
            <a:defPPr>
              <a:defRPr lang="fr-FR"/>
            </a:defPPr>
          </a:lstStyle>
          <a:p>
            <a:pPr rtl="0"/>
            <a:r>
              <a:rPr lang="fr-FR"/>
              <a:t>Cliquez pour modifier le style du titre du masque</a:t>
            </a:r>
          </a:p>
        </p:txBody>
      </p:sp>
      <p:sp>
        <p:nvSpPr>
          <p:cNvPr id="3" name="Espace réservé du texte 2">
            <a:extLst>
              <a:ext uri="{FF2B5EF4-FFF2-40B4-BE49-F238E27FC236}">
                <a16:creationId xmlns:a16="http://schemas.microsoft.com/office/drawing/2014/main" id="{2EB616EB-5E9D-04D9-F6DC-33F7E5BBA167}"/>
              </a:ext>
            </a:extLst>
          </p:cNvPr>
          <p:cNvSpPr>
            <a:spLocks noGrp="1"/>
          </p:cNvSpPr>
          <p:nvPr>
            <p:ph type="body" idx="1"/>
          </p:nvPr>
        </p:nvSpPr>
        <p:spPr>
          <a:xfrm>
            <a:off x="638460" y="1825625"/>
            <a:ext cx="10915076" cy="4351338"/>
          </a:xfrm>
          <a:prstGeom prst="rect">
            <a:avLst/>
          </a:prstGeom>
        </p:spPr>
        <p:txBody>
          <a:bodyPr vert="horz" lIns="91440" tIns="45720" rIns="91440" bIns="45720" rtlCol="0">
            <a:normAutofit/>
          </a:bodyPr>
          <a:lstStyle>
            <a:defPPr>
              <a:defRPr lang="fr-FR"/>
            </a:def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p:txBody>
      </p:sp>
      <p:sp>
        <p:nvSpPr>
          <p:cNvPr id="6" name="Espace réservé du numéro de diapositive 5">
            <a:extLst>
              <a:ext uri="{FF2B5EF4-FFF2-40B4-BE49-F238E27FC236}">
                <a16:creationId xmlns:a16="http://schemas.microsoft.com/office/drawing/2014/main" id="{1061C11A-4AAF-B1E1-B1F3-67C0A55EFF82}"/>
              </a:ext>
            </a:extLst>
          </p:cNvPr>
          <p:cNvSpPr>
            <a:spLocks noGrp="1"/>
          </p:cNvSpPr>
          <p:nvPr>
            <p:ph type="sldNum" sz="quarter" idx="4"/>
          </p:nvPr>
        </p:nvSpPr>
        <p:spPr>
          <a:xfrm>
            <a:off x="8810336" y="6356350"/>
            <a:ext cx="2743200" cy="365125"/>
          </a:xfrm>
          <a:prstGeom prst="rect">
            <a:avLst/>
          </a:prstGeom>
        </p:spPr>
        <p:txBody>
          <a:bodyPr vert="horz" lIns="91440" tIns="45720" rIns="91440" bIns="45720" rtlCol="0" anchor="ctr"/>
          <a:lstStyle>
            <a:lvl1pPr algn="r">
              <a:defRPr lang="fr-FR" sz="1200" b="0" i="0" spc="50" baseline="0">
                <a:solidFill>
                  <a:schemeClr val="accent2">
                    <a:lumMod val="90000"/>
                  </a:schemeClr>
                </a:solidFill>
                <a:latin typeface="+mn-lt"/>
              </a:defRPr>
            </a:lvl1pPr>
          </a:lstStyle>
          <a:p>
            <a:pPr rtl="0"/>
            <a:fld id="{295C7AAE-A677-454A-8BDB-62A0650ACE98}" type="slidenum">
              <a:rPr lang="fr-FR" smtClean="0"/>
              <a:pPr rtl="0"/>
              <a:t>‹#›</a:t>
            </a:fld>
            <a:endParaRPr lang="fr-FR" dirty="0"/>
          </a:p>
        </p:txBody>
      </p:sp>
      <p:sp>
        <p:nvSpPr>
          <p:cNvPr id="8" name="Espace réservé du pied de page 4">
            <a:extLst>
              <a:ext uri="{FF2B5EF4-FFF2-40B4-BE49-F238E27FC236}">
                <a16:creationId xmlns:a16="http://schemas.microsoft.com/office/drawing/2014/main" id="{D63DBDAD-8830-10AA-86C7-A42D12292797}"/>
              </a:ext>
            </a:extLst>
          </p:cNvPr>
          <p:cNvSpPr>
            <a:spLocks noGrp="1"/>
          </p:cNvSpPr>
          <p:nvPr>
            <p:ph type="ftr" sz="quarter" idx="3"/>
          </p:nvPr>
        </p:nvSpPr>
        <p:spPr>
          <a:xfrm>
            <a:off x="638460" y="6356350"/>
            <a:ext cx="4114800" cy="365125"/>
          </a:xfrm>
          <a:prstGeom prst="rect">
            <a:avLst/>
          </a:prstGeom>
        </p:spPr>
        <p:txBody>
          <a:bodyPr rtlCol="0" anchor="ctr"/>
          <a:lstStyle>
            <a:lvl1pPr>
              <a:defRPr lang="fr-FR" sz="1200" b="0" i="0" spc="50" baseline="0">
                <a:solidFill>
                  <a:schemeClr val="accent2">
                    <a:lumMod val="90000"/>
                  </a:schemeClr>
                </a:solidFill>
                <a:latin typeface="+mn-lt"/>
              </a:defRPr>
            </a:lvl1pPr>
          </a:lstStyle>
          <a:p>
            <a:pPr rtl="0"/>
            <a:r>
              <a:rPr lang="fr-FR"/>
              <a:t>Titre de la présentation</a:t>
            </a:r>
            <a:endParaRPr lang="fr-FR" dirty="0"/>
          </a:p>
        </p:txBody>
      </p:sp>
    </p:spTree>
    <p:extLst>
      <p:ext uri="{BB962C8B-B14F-4D97-AF65-F5344CB8AC3E}">
        <p14:creationId xmlns:p14="http://schemas.microsoft.com/office/powerpoint/2010/main" val="16815536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00" r:id="rId3"/>
    <p:sldLayoutId id="2147483701" r:id="rId4"/>
    <p:sldLayoutId id="2147483702" r:id="rId5"/>
    <p:sldLayoutId id="2147483703" r:id="rId6"/>
    <p:sldLayoutId id="2147483704" r:id="rId7"/>
    <p:sldLayoutId id="2147483705" r:id="rId8"/>
    <p:sldLayoutId id="2147483711" r:id="rId9"/>
    <p:sldLayoutId id="2147483706" r:id="rId10"/>
    <p:sldLayoutId id="2147483707" r:id="rId11"/>
    <p:sldLayoutId id="2147483708" r:id="rId12"/>
    <p:sldLayoutId id="2147483709" r:id="rId13"/>
    <p:sldLayoutId id="2147483710" r:id="rId14"/>
  </p:sldLayoutIdLst>
  <mc:AlternateContent xmlns:mc="http://schemas.openxmlformats.org/markup-compatibility/2006" xmlns:p14="http://schemas.microsoft.com/office/powerpoint/2010/main">
    <mc:Choice Requires="p14">
      <p:transition spd="slow" p14:dur="2000" advClick="0">
        <p:sndAc>
          <p:stSnd>
            <p:snd r:embed="rId16" name="arrow.wav"/>
          </p:stSnd>
        </p:sndAc>
      </p:transition>
    </mc:Choice>
    <mc:Fallback xmlns="">
      <p:transition spd="slow" advClick="0">
        <p:sndAc>
          <p:stSnd>
            <p:snd r:embed="rId17" name="arrow.wav"/>
          </p:stSnd>
        </p:sndAc>
      </p:transition>
    </mc:Fallback>
  </mc:AlternateContent>
  <p:hf hdr="0" dt="0"/>
  <p:txStyles>
    <p:titleStyle>
      <a:lvl1pPr algn="l" defTabSz="914400" rtl="0" eaLnBrk="1" latinLnBrk="0" hangingPunct="1">
        <a:lnSpc>
          <a:spcPct val="90000"/>
        </a:lnSpc>
        <a:spcBef>
          <a:spcPct val="0"/>
        </a:spcBef>
        <a:buNone/>
        <a:defRPr lang="fr-FR" sz="5500" kern="1200" spc="5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fr-FR" sz="2000" b="1" i="0" kern="1200"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fr-FR" sz="1800" kern="1200" spc="5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600" kern="1200" spc="5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200" kern="1200" spc="5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Arial" panose="02000503020000020003" pitchFamily="2" charset="0"/>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9pPr>
    </p:bodyStyle>
    <p:otherStyle>
      <a:defPPr>
        <a:defRPr lang="fr-FR"/>
      </a:defPPr>
      <a:lvl1pPr marL="0" algn="l" defTabSz="914400" rtl="0" eaLnBrk="1" latinLnBrk="0" hangingPunct="1">
        <a:defRPr lang="fr-FR" sz="1800" kern="1200">
          <a:solidFill>
            <a:schemeClr val="tx1"/>
          </a:solidFill>
          <a:latin typeface="+mn-lt"/>
          <a:ea typeface="+mn-ea"/>
          <a:cs typeface="+mn-cs"/>
        </a:defRPr>
      </a:lvl1pPr>
      <a:lvl2pPr marL="457200" algn="l" defTabSz="914400" rtl="0" eaLnBrk="1" latinLnBrk="0" hangingPunct="1">
        <a:defRPr lang="fr-FR" sz="1800" kern="1200">
          <a:solidFill>
            <a:schemeClr val="tx1"/>
          </a:solidFill>
          <a:latin typeface="+mn-lt"/>
          <a:ea typeface="+mn-ea"/>
          <a:cs typeface="+mn-cs"/>
        </a:defRPr>
      </a:lvl2pPr>
      <a:lvl3pPr marL="914400" algn="l" defTabSz="914400" rtl="0" eaLnBrk="1" latinLnBrk="0" hangingPunct="1">
        <a:defRPr lang="fr-FR" sz="1800" kern="1200">
          <a:solidFill>
            <a:schemeClr val="tx1"/>
          </a:solidFill>
          <a:latin typeface="+mn-lt"/>
          <a:ea typeface="+mn-ea"/>
          <a:cs typeface="+mn-cs"/>
        </a:defRPr>
      </a:lvl3pPr>
      <a:lvl4pPr marL="1371600" algn="l" defTabSz="914400" rtl="0" eaLnBrk="1" latinLnBrk="0" hangingPunct="1">
        <a:defRPr lang="fr-FR" sz="1800" kern="1200">
          <a:solidFill>
            <a:schemeClr val="tx1"/>
          </a:solidFill>
          <a:latin typeface="+mn-lt"/>
          <a:ea typeface="+mn-ea"/>
          <a:cs typeface="+mn-cs"/>
        </a:defRPr>
      </a:lvl4pPr>
      <a:lvl5pPr marL="1828800" algn="l" defTabSz="914400" rtl="0" eaLnBrk="1" latinLnBrk="0" hangingPunct="1">
        <a:defRPr lang="fr-FR" sz="1800" kern="1200">
          <a:solidFill>
            <a:schemeClr val="tx1"/>
          </a:solidFill>
          <a:latin typeface="+mn-lt"/>
          <a:ea typeface="+mn-ea"/>
          <a:cs typeface="+mn-cs"/>
        </a:defRPr>
      </a:lvl5pPr>
      <a:lvl6pPr marL="2286000" algn="l" defTabSz="914400" rtl="0" eaLnBrk="1" latinLnBrk="0" hangingPunct="1">
        <a:defRPr lang="fr-FR" sz="1800" kern="1200">
          <a:solidFill>
            <a:schemeClr val="tx1"/>
          </a:solidFill>
          <a:latin typeface="+mn-lt"/>
          <a:ea typeface="+mn-ea"/>
          <a:cs typeface="+mn-cs"/>
        </a:defRPr>
      </a:lvl6pPr>
      <a:lvl7pPr marL="2743200" algn="l" defTabSz="914400" rtl="0" eaLnBrk="1" latinLnBrk="0" hangingPunct="1">
        <a:defRPr lang="fr-FR" sz="1800" kern="1200">
          <a:solidFill>
            <a:schemeClr val="tx1"/>
          </a:solidFill>
          <a:latin typeface="+mn-lt"/>
          <a:ea typeface="+mn-ea"/>
          <a:cs typeface="+mn-cs"/>
        </a:defRPr>
      </a:lvl7pPr>
      <a:lvl8pPr marL="3200400" algn="l" defTabSz="914400" rtl="0" eaLnBrk="1" latinLnBrk="0" hangingPunct="1">
        <a:defRPr lang="fr-FR" sz="1800" kern="1200">
          <a:solidFill>
            <a:schemeClr val="tx1"/>
          </a:solidFill>
          <a:latin typeface="+mn-lt"/>
          <a:ea typeface="+mn-ea"/>
          <a:cs typeface="+mn-cs"/>
        </a:defRPr>
      </a:lvl8pPr>
      <a:lvl9pPr marL="3657600" algn="l" defTabSz="914400" rtl="0" eaLnBrk="1" latinLnBrk="0" hangingPunct="1">
        <a:defRPr lang="fr-F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jpg"/><Relationship Id="rId4" Type="http://schemas.microsoft.com/office/2007/relationships/hdphoto" Target="../media/hdphoto1.wdp"/><Relationship Id="rId9"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jpg"/><Relationship Id="rId4" Type="http://schemas.microsoft.com/office/2007/relationships/hdphoto" Target="../media/hdphoto1.wdp"/><Relationship Id="rId9" Type="http://schemas.openxmlformats.org/officeDocument/2006/relationships/image" Target="../media/image12.jp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jpg"/><Relationship Id="rId11" Type="http://schemas.openxmlformats.org/officeDocument/2006/relationships/image" Target="../media/image17.png"/><Relationship Id="rId5" Type="http://schemas.openxmlformats.org/officeDocument/2006/relationships/image" Target="../media/image8.jp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21.png"/><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1.wdp"/><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1.png"/><Relationship Id="rId7"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1.png"/><Relationship Id="rId7"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8.jpg"/></Relationships>
</file>

<file path=ppt/slides/_rels/slide3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1.png"/><Relationship Id="rId7"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png"/><Relationship Id="rId10" Type="http://schemas.openxmlformats.org/officeDocument/2006/relationships/image" Target="../media/image29.jpg"/><Relationship Id="rId4" Type="http://schemas.microsoft.com/office/2007/relationships/hdphoto" Target="../media/hdphoto1.wdp"/><Relationship Id="rId9" Type="http://schemas.openxmlformats.org/officeDocument/2006/relationships/image" Target="../media/image28.jpg"/></Relationships>
</file>

<file path=ppt/slides/_rels/slide3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1.png"/><Relationship Id="rId7" Type="http://schemas.openxmlformats.org/officeDocument/2006/relationships/image" Target="../media/image26.jpg"/><Relationship Id="rId12"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png"/><Relationship Id="rId10" Type="http://schemas.openxmlformats.org/officeDocument/2006/relationships/image" Target="../media/image29.jpg"/><Relationship Id="rId4" Type="http://schemas.microsoft.com/office/2007/relationships/hdphoto" Target="../media/hdphoto1.wdp"/><Relationship Id="rId9" Type="http://schemas.openxmlformats.org/officeDocument/2006/relationships/image" Target="../media/image28.jpg"/></Relationships>
</file>

<file path=ppt/slides/_rels/slide33.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3" Type="http://schemas.openxmlformats.org/officeDocument/2006/relationships/image" Target="../media/image1.png"/><Relationship Id="rId7" Type="http://schemas.openxmlformats.org/officeDocument/2006/relationships/image" Target="../media/image26.jpg"/><Relationship Id="rId12"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png"/><Relationship Id="rId15" Type="http://schemas.openxmlformats.org/officeDocument/2006/relationships/image" Target="../media/image34.jpg"/><Relationship Id="rId10" Type="http://schemas.openxmlformats.org/officeDocument/2006/relationships/image" Target="../media/image29.jpg"/><Relationship Id="rId4" Type="http://schemas.microsoft.com/office/2007/relationships/hdphoto" Target="../media/hdphoto1.wdp"/><Relationship Id="rId9" Type="http://schemas.openxmlformats.org/officeDocument/2006/relationships/image" Target="../media/image28.jpg"/><Relationship Id="rId14" Type="http://schemas.openxmlformats.org/officeDocument/2006/relationships/image" Target="../media/image33.jp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5.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1.png"/><Relationship Id="rId7"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5.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5.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5.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44.xml"/><Relationship Id="rId9"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5.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3.pn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audio" Target="../media/audio1.wav"/><Relationship Id="rId5" Type="http://schemas.microsoft.com/office/2007/relationships/hdphoto" Target="../media/hdphoto9.wdp"/><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1.png"/><Relationship Id="rId7"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jpg"/><Relationship Id="rId4" Type="http://schemas.microsoft.com/office/2007/relationships/hdphoto" Target="../media/hdphoto1.wdp"/><Relationship Id="rId9" Type="http://schemas.openxmlformats.org/officeDocument/2006/relationships/image" Target="../media/image49.jp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1.pn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1.pn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1.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1.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1.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00"/>
            </a:gs>
            <a:gs pos="42000">
              <a:schemeClr val="accent5">
                <a:lumMod val="50000"/>
              </a:schemeClr>
            </a:gs>
            <a:gs pos="62000">
              <a:schemeClr val="accent6">
                <a:lumMod val="25000"/>
              </a:schemeClr>
            </a:gs>
          </a:gsLst>
          <a:lin ang="16200000" scaled="1"/>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706A25-0569-0BFE-AB1C-FC206CC58B7F}"/>
              </a:ext>
            </a:extLst>
          </p:cNvPr>
          <p:cNvSpPr>
            <a:spLocks noGrp="1"/>
          </p:cNvSpPr>
          <p:nvPr>
            <p:ph type="ctrTitle"/>
          </p:nvPr>
        </p:nvSpPr>
        <p:spPr>
          <a:xfrm>
            <a:off x="-9397252" y="1447800"/>
            <a:ext cx="11035552" cy="6858001"/>
          </a:xfrm>
        </p:spPr>
        <p:txBody>
          <a:bodyPr rtlCol="0"/>
          <a:lstStyle>
            <a:defPPr>
              <a:defRPr lang="fr-FR"/>
            </a:defPPr>
          </a:lstStyle>
          <a:p>
            <a:pPr rtl="0"/>
            <a:r>
              <a:rPr lang="fr-FR" dirty="0">
                <a:solidFill>
                  <a:srgbClr val="FFFF00"/>
                </a:solidFill>
              </a:rPr>
              <a:t>Stone </a:t>
            </a:r>
            <a:r>
              <a:rPr lang="fr-FR" dirty="0" err="1">
                <a:solidFill>
                  <a:srgbClr val="FFFF00"/>
                </a:solidFill>
              </a:rPr>
              <a:t>island</a:t>
            </a:r>
            <a:br>
              <a:rPr lang="fr-FR" dirty="0"/>
            </a:br>
            <a:br>
              <a:rPr lang="fr-FR" dirty="0"/>
            </a:br>
            <a:r>
              <a:rPr lang="fr-FR" dirty="0">
                <a:solidFill>
                  <a:schemeClr val="accent6">
                    <a:lumMod val="75000"/>
                  </a:schemeClr>
                </a:solidFill>
              </a:rPr>
              <a:t>stone Island</a:t>
            </a:r>
            <a:br>
              <a:rPr lang="fr-FR" dirty="0"/>
            </a:br>
            <a:r>
              <a:rPr lang="fr-FR" dirty="0">
                <a:solidFill>
                  <a:schemeClr val="accent6">
                    <a:lumMod val="75000"/>
                  </a:schemeClr>
                </a:solidFill>
              </a:rPr>
              <a:t>stone </a:t>
            </a:r>
            <a:r>
              <a:rPr lang="fr-FR" dirty="0" err="1">
                <a:solidFill>
                  <a:schemeClr val="accent6">
                    <a:lumMod val="75000"/>
                  </a:schemeClr>
                </a:solidFill>
              </a:rPr>
              <a:t>island</a:t>
            </a:r>
            <a:br>
              <a:rPr lang="fr-FR" dirty="0"/>
            </a:br>
            <a:br>
              <a:rPr lang="fr-FR" dirty="0"/>
            </a:br>
            <a:r>
              <a:rPr lang="fr-FR" dirty="0">
                <a:solidFill>
                  <a:schemeClr val="accent5">
                    <a:lumMod val="50000"/>
                  </a:schemeClr>
                </a:solidFill>
              </a:rPr>
              <a:t>stone </a:t>
            </a:r>
            <a:r>
              <a:rPr lang="fr-FR" dirty="0" err="1">
                <a:solidFill>
                  <a:schemeClr val="accent5">
                    <a:lumMod val="50000"/>
                  </a:schemeClr>
                </a:solidFill>
              </a:rPr>
              <a:t>island</a:t>
            </a:r>
            <a:br>
              <a:rPr lang="fr-FR" dirty="0"/>
            </a:br>
            <a:br>
              <a:rPr lang="fr-FR" dirty="0">
                <a:solidFill>
                  <a:schemeClr val="bg1"/>
                </a:solidFill>
              </a:rPr>
            </a:br>
            <a:br>
              <a:rPr lang="fr-FR" dirty="0"/>
            </a:br>
            <a:endParaRPr lang="fr-FR" dirty="0"/>
          </a:p>
        </p:txBody>
      </p:sp>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16621882" y="866597"/>
            <a:ext cx="4085468" cy="5269435"/>
          </a:xfrm>
          <a:noFill/>
        </p:spPr>
      </p:pic>
      <p:sp>
        <p:nvSpPr>
          <p:cNvPr id="5" name="Titre 1">
            <a:extLst>
              <a:ext uri="{FF2B5EF4-FFF2-40B4-BE49-F238E27FC236}">
                <a16:creationId xmlns:a16="http://schemas.microsoft.com/office/drawing/2014/main" id="{28695360-429E-1A0E-81BE-F8DE8E3D8CF8}"/>
              </a:ext>
            </a:extLst>
          </p:cNvPr>
          <p:cNvSpPr txBox="1">
            <a:spLocks/>
          </p:cNvSpPr>
          <p:nvPr/>
        </p:nvSpPr>
        <p:spPr>
          <a:xfrm>
            <a:off x="711917" y="11888666"/>
            <a:ext cx="11035552" cy="468087"/>
          </a:xfrm>
          <a:prstGeom prst="rect">
            <a:avLst/>
          </a:prstGeom>
          <a:noFill/>
        </p:spPr>
        <p:txBody>
          <a:bodyPr vert="horz" lIns="0" tIns="0" rIns="0" bIns="0" rtlCol="0" anchor="ctr">
            <a:noAutofit/>
          </a:bodyPr>
          <a:lstStyle>
            <a:defPPr>
              <a:defRPr lang="fr-FR"/>
            </a:defPPr>
            <a:lvl1pPr algn="l" defTabSz="914400" rtl="0" eaLnBrk="1" latinLnBrk="0" hangingPunct="1">
              <a:lnSpc>
                <a:spcPct val="90000"/>
              </a:lnSpc>
              <a:spcBef>
                <a:spcPct val="0"/>
              </a:spcBef>
              <a:buNone/>
              <a:defRPr lang="fr-FR" sz="8000" kern="1200" spc="1000" baseline="0">
                <a:ln>
                  <a:noFill/>
                </a:ln>
                <a:solidFill>
                  <a:srgbClr val="CB6E50"/>
                </a:solidFill>
                <a:latin typeface="+mj-lt"/>
                <a:ea typeface="+mj-ea"/>
                <a:cs typeface="+mj-cs"/>
              </a:defRPr>
            </a:lvl1pPr>
          </a:lstStyle>
          <a:p>
            <a:r>
              <a:rPr lang="fr-FR" dirty="0">
                <a:solidFill>
                  <a:schemeClr val="tx1"/>
                </a:solidFill>
              </a:rPr>
              <a:t>Stone </a:t>
            </a:r>
            <a:r>
              <a:rPr lang="fr-FR" dirty="0" err="1">
                <a:solidFill>
                  <a:schemeClr val="tx1"/>
                </a:solidFill>
              </a:rPr>
              <a:t>island</a:t>
            </a:r>
            <a:br>
              <a:rPr lang="fr-FR" dirty="0">
                <a:solidFill>
                  <a:schemeClr val="tx1"/>
                </a:solidFill>
              </a:rPr>
            </a:br>
            <a:br>
              <a:rPr lang="fr-FR" dirty="0">
                <a:solidFill>
                  <a:schemeClr val="tx1"/>
                </a:solidFill>
              </a:rPr>
            </a:br>
            <a:br>
              <a:rPr lang="fr-FR" dirty="0">
                <a:solidFill>
                  <a:schemeClr val="tx1"/>
                </a:solidFill>
              </a:rPr>
            </a:br>
            <a:br>
              <a:rPr lang="fr-FR" dirty="0">
                <a:solidFill>
                  <a:schemeClr val="tx1"/>
                </a:solidFill>
              </a:rPr>
            </a:br>
            <a:br>
              <a:rPr lang="fr-FR" dirty="0">
                <a:solidFill>
                  <a:schemeClr val="tx1"/>
                </a:solidFill>
              </a:rPr>
            </a:br>
            <a:br>
              <a:rPr lang="fr-FR" dirty="0">
                <a:solidFill>
                  <a:schemeClr val="tx1"/>
                </a:solidFill>
              </a:rPr>
            </a:br>
            <a:endParaRPr lang="fr-FR" dirty="0">
              <a:solidFill>
                <a:schemeClr val="tx1"/>
              </a:solidFill>
            </a:endParaRPr>
          </a:p>
        </p:txBody>
      </p:sp>
      <p:sp>
        <p:nvSpPr>
          <p:cNvPr id="17" name="Subtitle 16">
            <a:extLst>
              <a:ext uri="{FF2B5EF4-FFF2-40B4-BE49-F238E27FC236}">
                <a16:creationId xmlns:a16="http://schemas.microsoft.com/office/drawing/2014/main" id="{A817541A-1E51-17C4-B01C-E2C22E5312D4}"/>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9271220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chemeClr val="accent5">
                <a:lumMod val="25000"/>
              </a:schemeClr>
            </a:gs>
            <a:gs pos="63000">
              <a:srgbClr val="EFE9E7"/>
            </a:gs>
            <a:gs pos="75000">
              <a:srgbClr val="FFFF00"/>
            </a:gs>
            <a:gs pos="89000">
              <a:schemeClr val="accent5">
                <a:lumMod val="25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310692" y="-457798"/>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18016" y="1078441"/>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2" name="TextBox 1">
            <a:extLst>
              <a:ext uri="{FF2B5EF4-FFF2-40B4-BE49-F238E27FC236}">
                <a16:creationId xmlns:a16="http://schemas.microsoft.com/office/drawing/2014/main" id="{6ED8C26C-3321-4673-B363-02C0EB3472F1}"/>
              </a:ext>
            </a:extLst>
          </p:cNvPr>
          <p:cNvSpPr txBox="1"/>
          <p:nvPr/>
        </p:nvSpPr>
        <p:spPr>
          <a:xfrm>
            <a:off x="2867624" y="1514189"/>
            <a:ext cx="5599042" cy="1354667"/>
          </a:xfrm>
          <a:prstGeom prst="rect">
            <a:avLst/>
          </a:prstGeom>
          <a:noFill/>
        </p:spPr>
        <p:txBody>
          <a:bodyPr vert="horz" wrap="square" lIns="0" tIns="0" rIns="0" bIns="0" rtlCol="0" anchor="t">
            <a:noAutofit/>
          </a:bodyPr>
          <a:lstStyle/>
          <a:p>
            <a:pPr algn="r"/>
            <a:r>
              <a:rPr lang="fr-FR" sz="4000" b="1" dirty="0">
                <a:latin typeface="+mj-lt"/>
              </a:rPr>
              <a:t>Identity and logo</a:t>
            </a:r>
            <a:r>
              <a:rPr lang="ar-DZ" sz="4000" b="1" dirty="0">
                <a:latin typeface="+mj-lt"/>
              </a:rPr>
              <a:t>:</a:t>
            </a:r>
            <a:r>
              <a:rPr lang="fr-FR" sz="4000" b="1" dirty="0">
                <a:latin typeface="+mj-lt"/>
              </a:rPr>
              <a:t> </a:t>
            </a:r>
          </a:p>
        </p:txBody>
      </p:sp>
      <p:sp>
        <p:nvSpPr>
          <p:cNvPr id="9" name="TextBox 8">
            <a:extLst>
              <a:ext uri="{FF2B5EF4-FFF2-40B4-BE49-F238E27FC236}">
                <a16:creationId xmlns:a16="http://schemas.microsoft.com/office/drawing/2014/main" id="{9FD14CEF-7C78-75F8-1EB4-FC995D65A5BE}"/>
              </a:ext>
            </a:extLst>
          </p:cNvPr>
          <p:cNvSpPr txBox="1"/>
          <p:nvPr/>
        </p:nvSpPr>
        <p:spPr>
          <a:xfrm>
            <a:off x="0" y="2642529"/>
            <a:ext cx="12020843" cy="3630427"/>
          </a:xfrm>
          <a:prstGeom prst="rect">
            <a:avLst/>
          </a:prstGeom>
          <a:noFill/>
        </p:spPr>
        <p:txBody>
          <a:bodyPr vert="horz" wrap="square" lIns="0" tIns="0" rIns="0" bIns="0" rtlCol="0" anchor="t">
            <a:noAutofit/>
          </a:bodyPr>
          <a:lstStyle/>
          <a:p>
            <a:pPr algn="r" rtl="1"/>
            <a:r>
              <a:rPr lang="ar-DZ" sz="2400" b="1" dirty="0">
                <a:latin typeface="Algerian" panose="04020705040A02060702" pitchFamily="82" charset="0"/>
                <a:cs typeface="Calibri" panose="020F0502020204030204" pitchFamily="34" charset="0"/>
              </a:rPr>
              <a:t>حظيت ستون آيلاند في البداية بشعبية بين ”المراهقين الأثرياء من الطبقة الوسطى“ في إيطاليا، ولكن بحلول منتصف الثمانينيات، اكتسبت العلامة التجارية شعبية بين ثقافة كرة القدم غير الرسمية في المملكة المتحدة. ونتيجة لذلك، أصبحت العلامة التجارية مرتبطة بشغب كرة القدم، وحظرت بعض الأماكن  على الزبائن الذين يرتدون هذه العلامة التجارية. تم تعزيز ارتباط العلامة التجارية مع شغب كرة القدم من قبل ستون آيلاند نفسها التي أدرجت مادة كيفلر في السترات حيث يمكن أن توفر مادة كيفلر الحماية من السكاكين أثناء الاشتباكات العنيفة. تم إدخال العلامة التجارية في التيار الرئيسي من خلال العديد من الأفلام التي صدرت في أوائل العقد الأول من القرن الحادي والعشرين، بما في ذلك فيلم ”مصنع كرة القدم“ و”الشارع الأخضر“ الذي ظهرت فيه شخصيات بارزة ترتدي هذه العلامة التجارية.وتعزز حضورها في كندا والولايات المتحدة الأمريكية ابتداءً من أوائل الألفية الجديدة من خلال ملابس الشارع وثقافة الهيب هوب. وقد أشارت مجلة إسكواير إلى أن أكبر قاعدة مستهلكين لها هم ”شباب ميلانو ومتعصبي كرة القدم الإنجليزية، والرياضيين والمشاهير“ ووصفت مجلة آي دي ستون آيلاند بأنها رمز للمكانة الراقية بين الشباب الذين يتباهون بشعار البوصلة في ممارسة تُعرف باسم ”الحصول على الشارة“.</a:t>
            </a:r>
          </a:p>
        </p:txBody>
      </p:sp>
    </p:spTree>
    <p:extLst>
      <p:ext uri="{BB962C8B-B14F-4D97-AF65-F5344CB8AC3E}">
        <p14:creationId xmlns:p14="http://schemas.microsoft.com/office/powerpoint/2010/main" val="2425643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chemeClr val="accent5">
                <a:lumMod val="25000"/>
              </a:schemeClr>
            </a:gs>
            <a:gs pos="63000">
              <a:srgbClr val="EFE9E7"/>
            </a:gs>
            <a:gs pos="75000">
              <a:srgbClr val="FFFF00"/>
            </a:gs>
            <a:gs pos="89000">
              <a:schemeClr val="accent5">
                <a:lumMod val="25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310692" y="-457798"/>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18016" y="1078441"/>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pic>
        <p:nvPicPr>
          <p:cNvPr id="9" name="Picture 8" descr="A blue compass with letters on it&#10;&#10;AI-generated content may be incorrect.">
            <a:extLst>
              <a:ext uri="{FF2B5EF4-FFF2-40B4-BE49-F238E27FC236}">
                <a16:creationId xmlns:a16="http://schemas.microsoft.com/office/drawing/2014/main" id="{70263D4B-6387-250F-2FC3-F185B942E583}"/>
              </a:ext>
            </a:extLst>
          </p:cNvPr>
          <p:cNvPicPr>
            <a:picLocks noChangeAspect="1"/>
          </p:cNvPicPr>
          <p:nvPr/>
        </p:nvPicPr>
        <p:blipFill>
          <a:blip r:embed="rId5"/>
          <a:stretch>
            <a:fillRect/>
          </a:stretch>
        </p:blipFill>
        <p:spPr>
          <a:xfrm>
            <a:off x="4803457" y="2770431"/>
            <a:ext cx="2585085" cy="2639769"/>
          </a:xfrm>
          <a:prstGeom prst="rect">
            <a:avLst/>
          </a:prstGeom>
          <a:solidFill>
            <a:schemeClr val="accent3"/>
          </a:solidFill>
        </p:spPr>
      </p:pic>
      <p:pic>
        <p:nvPicPr>
          <p:cNvPr id="5" name="Picture 4" descr="A black and white logo&#10;&#10;AI-generated content may be incorrect.">
            <a:extLst>
              <a:ext uri="{FF2B5EF4-FFF2-40B4-BE49-F238E27FC236}">
                <a16:creationId xmlns:a16="http://schemas.microsoft.com/office/drawing/2014/main" id="{68FA2091-6817-57CE-8B23-7F5C5E9F669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350211" y="2372497"/>
            <a:ext cx="3491576" cy="3371850"/>
          </a:xfrm>
          <a:prstGeom prst="ellipse">
            <a:avLst/>
          </a:prstGeom>
          <a:solidFill>
            <a:schemeClr val="tx1">
              <a:lumMod val="85000"/>
              <a:lumOff val="15000"/>
            </a:schemeClr>
          </a:solidFill>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45736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chemeClr val="accent5">
                <a:lumMod val="25000"/>
              </a:schemeClr>
            </a:gs>
            <a:gs pos="63000">
              <a:srgbClr val="EFE9E7"/>
            </a:gs>
            <a:gs pos="75000">
              <a:srgbClr val="FFFF00"/>
            </a:gs>
            <a:gs pos="89000">
              <a:schemeClr val="accent5">
                <a:lumMod val="25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310692" y="-457798"/>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18016" y="1078441"/>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pic>
        <p:nvPicPr>
          <p:cNvPr id="5" name="Picture 4" descr="A black and white logo&#10;&#10;AI-generated content may be incorrect.">
            <a:extLst>
              <a:ext uri="{FF2B5EF4-FFF2-40B4-BE49-F238E27FC236}">
                <a16:creationId xmlns:a16="http://schemas.microsoft.com/office/drawing/2014/main" id="{68FA2091-6817-57CE-8B23-7F5C5E9F669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181100" y="2491031"/>
            <a:ext cx="3491576" cy="3371850"/>
          </a:xfrm>
          <a:prstGeom prst="ellipse">
            <a:avLst/>
          </a:prstGeom>
          <a:solidFill>
            <a:schemeClr val="tx1">
              <a:lumMod val="85000"/>
              <a:lumOff val="15000"/>
            </a:schemeClr>
          </a:solidFill>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8" descr="A blue compass with letters on it&#10;&#10;AI-generated content may be incorrect.">
            <a:extLst>
              <a:ext uri="{FF2B5EF4-FFF2-40B4-BE49-F238E27FC236}">
                <a16:creationId xmlns:a16="http://schemas.microsoft.com/office/drawing/2014/main" id="{70263D4B-6387-250F-2FC3-F185B942E583}"/>
              </a:ext>
            </a:extLst>
          </p:cNvPr>
          <p:cNvPicPr>
            <a:picLocks noChangeAspect="1"/>
          </p:cNvPicPr>
          <p:nvPr/>
        </p:nvPicPr>
        <p:blipFill>
          <a:blip r:embed="rId7"/>
          <a:stretch>
            <a:fillRect/>
          </a:stretch>
        </p:blipFill>
        <p:spPr>
          <a:xfrm>
            <a:off x="6944497" y="2491031"/>
            <a:ext cx="3491576" cy="3565436"/>
          </a:xfrm>
          <a:prstGeom prst="rect">
            <a:avLst/>
          </a:prstGeom>
          <a:solidFill>
            <a:schemeClr val="accent3"/>
          </a:solidFill>
        </p:spPr>
      </p:pic>
      <p:sp>
        <p:nvSpPr>
          <p:cNvPr id="2" name="TextBox 1">
            <a:extLst>
              <a:ext uri="{FF2B5EF4-FFF2-40B4-BE49-F238E27FC236}">
                <a16:creationId xmlns:a16="http://schemas.microsoft.com/office/drawing/2014/main" id="{E3DE6524-CE6A-086F-F1FE-608200CDEBED}"/>
              </a:ext>
            </a:extLst>
          </p:cNvPr>
          <p:cNvSpPr txBox="1"/>
          <p:nvPr/>
        </p:nvSpPr>
        <p:spPr>
          <a:xfrm>
            <a:off x="2844150" y="1405467"/>
            <a:ext cx="5599042" cy="1354667"/>
          </a:xfrm>
          <a:prstGeom prst="rect">
            <a:avLst/>
          </a:prstGeom>
          <a:noFill/>
        </p:spPr>
        <p:txBody>
          <a:bodyPr vert="horz" wrap="square" lIns="0" tIns="0" rIns="0" bIns="0" rtlCol="0" anchor="t">
            <a:noAutofit/>
          </a:bodyPr>
          <a:lstStyle/>
          <a:p>
            <a:pPr algn="r"/>
            <a:r>
              <a:rPr lang="fr-FR" sz="4000" b="1" dirty="0">
                <a:latin typeface="+mj-lt"/>
              </a:rPr>
              <a:t>Identity and logo</a:t>
            </a:r>
            <a:r>
              <a:rPr lang="ar-DZ" sz="4000" b="1" dirty="0">
                <a:latin typeface="+mj-lt"/>
              </a:rPr>
              <a:t>:</a:t>
            </a:r>
            <a:r>
              <a:rPr lang="fr-FR" sz="4000" b="1" dirty="0">
                <a:latin typeface="+mj-lt"/>
              </a:rPr>
              <a:t> </a:t>
            </a:r>
          </a:p>
        </p:txBody>
      </p:sp>
      <p:sp>
        <p:nvSpPr>
          <p:cNvPr id="6" name="TextBox 5">
            <a:extLst>
              <a:ext uri="{FF2B5EF4-FFF2-40B4-BE49-F238E27FC236}">
                <a16:creationId xmlns:a16="http://schemas.microsoft.com/office/drawing/2014/main" id="{A58A28D5-D1D0-368F-5596-27967D8D2F0E}"/>
              </a:ext>
            </a:extLst>
          </p:cNvPr>
          <p:cNvSpPr txBox="1"/>
          <p:nvPr/>
        </p:nvSpPr>
        <p:spPr>
          <a:xfrm>
            <a:off x="6773762" y="6056467"/>
            <a:ext cx="3740436" cy="507228"/>
          </a:xfrm>
          <a:prstGeom prst="rect">
            <a:avLst/>
          </a:prstGeom>
          <a:noFill/>
        </p:spPr>
        <p:txBody>
          <a:bodyPr vert="horz" wrap="square" lIns="0" tIns="0" rIns="0" bIns="0" rtlCol="0" anchor="t">
            <a:noAutofit/>
          </a:bodyPr>
          <a:lstStyle/>
          <a:p>
            <a:pPr algn="r"/>
            <a:r>
              <a:rPr lang="ar-DZ" sz="2800" b="1" dirty="0"/>
              <a:t> وردة الرياح   </a:t>
            </a:r>
            <a:r>
              <a:rPr lang="fr-FR" sz="2800" b="1" dirty="0"/>
              <a:t>Wind Rose</a:t>
            </a:r>
            <a:r>
              <a:rPr lang="ar-DZ" sz="2800" b="1" dirty="0"/>
              <a:t> </a:t>
            </a:r>
            <a:endParaRPr lang="fr-FR" sz="2800" b="1" dirty="0"/>
          </a:p>
        </p:txBody>
      </p:sp>
    </p:spTree>
    <p:extLst>
      <p:ext uri="{BB962C8B-B14F-4D97-AF65-F5344CB8AC3E}">
        <p14:creationId xmlns:p14="http://schemas.microsoft.com/office/powerpoint/2010/main" val="2939046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00"/>
            </a:gs>
            <a:gs pos="42000">
              <a:schemeClr val="accent5">
                <a:lumMod val="50000"/>
              </a:schemeClr>
            </a:gs>
            <a:gs pos="62000">
              <a:schemeClr val="accent6">
                <a:lumMod val="25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768350" y="1887415"/>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7" name="Picture 6" descr="A logo on a black background&#10;&#10;AI-generated content may be incorrect.">
            <a:extLst>
              <a:ext uri="{FF2B5EF4-FFF2-40B4-BE49-F238E27FC236}">
                <a16:creationId xmlns:a16="http://schemas.microsoft.com/office/drawing/2014/main" id="{A449B75A-2B6D-3992-7A46-93762BC90F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6722533" y="989135"/>
            <a:ext cx="5469467" cy="5868865"/>
          </a:xfrm>
          <a:prstGeom prst="rect">
            <a:avLst/>
          </a:prstGeom>
          <a:effectLst>
            <a:outerShdw blurRad="863600" dist="50800" dir="5400000" algn="ctr" rotWithShape="0">
              <a:srgbClr val="000000">
                <a:alpha val="43137"/>
              </a:srgbClr>
            </a:outerShdw>
          </a:effectLst>
        </p:spPr>
      </p:pic>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5">
            <a:extLst>
              <a:ext uri="{BEBA8EAE-BF5A-486C-A8C5-ECC9F3942E4B}">
                <a14:imgProps xmlns:a14="http://schemas.microsoft.com/office/drawing/2010/main">
                  <a14:imgLayer r:embed="rId6">
                    <a14:imgEffect>
                      <a14:backgroundRemoval t="12490" b="87510" l="10000" r="90000"/>
                    </a14:imgEffect>
                  </a14:imgLayer>
                </a14:imgProps>
              </a:ext>
            </a:extLst>
          </a:blip>
          <a:srcRect t="3112" b="3112"/>
          <a:stretch>
            <a:fillRect/>
          </a:stretch>
        </p:blipFill>
        <p:spPr>
          <a:xfrm>
            <a:off x="16621882" y="866597"/>
            <a:ext cx="4085468" cy="5269435"/>
          </a:xfrm>
          <a:noFill/>
        </p:spPr>
      </p:pic>
      <p:sp>
        <p:nvSpPr>
          <p:cNvPr id="5" name="Titre 1">
            <a:extLst>
              <a:ext uri="{FF2B5EF4-FFF2-40B4-BE49-F238E27FC236}">
                <a16:creationId xmlns:a16="http://schemas.microsoft.com/office/drawing/2014/main" id="{28695360-429E-1A0E-81BE-F8DE8E3D8CF8}"/>
              </a:ext>
            </a:extLst>
          </p:cNvPr>
          <p:cNvSpPr txBox="1">
            <a:spLocks/>
          </p:cNvSpPr>
          <p:nvPr/>
        </p:nvSpPr>
        <p:spPr>
          <a:xfrm>
            <a:off x="711917" y="11888666"/>
            <a:ext cx="11035552" cy="468087"/>
          </a:xfrm>
          <a:prstGeom prst="rect">
            <a:avLst/>
          </a:prstGeom>
          <a:noFill/>
        </p:spPr>
        <p:txBody>
          <a:bodyPr vert="horz" lIns="0" tIns="0" rIns="0" bIns="0" rtlCol="0" anchor="ctr">
            <a:noAutofit/>
          </a:bodyPr>
          <a:lstStyle>
            <a:defPPr>
              <a:defRPr lang="fr-FR"/>
            </a:defPPr>
            <a:lvl1pPr algn="l" defTabSz="914400" rtl="0" eaLnBrk="1" latinLnBrk="0" hangingPunct="1">
              <a:lnSpc>
                <a:spcPct val="90000"/>
              </a:lnSpc>
              <a:spcBef>
                <a:spcPct val="0"/>
              </a:spcBef>
              <a:buNone/>
              <a:defRPr lang="fr-FR" sz="8000" kern="1200" spc="1000" baseline="0">
                <a:ln>
                  <a:noFill/>
                </a:ln>
                <a:solidFill>
                  <a:srgbClr val="CB6E50"/>
                </a:solidFill>
                <a:latin typeface="+mj-lt"/>
                <a:ea typeface="+mj-ea"/>
                <a:cs typeface="+mj-cs"/>
              </a:defRPr>
            </a:lvl1pPr>
          </a:lstStyle>
          <a:p>
            <a:r>
              <a:rPr lang="fr-FR" dirty="0">
                <a:solidFill>
                  <a:schemeClr val="tx1"/>
                </a:solidFill>
              </a:rPr>
              <a:t>Stone </a:t>
            </a:r>
            <a:r>
              <a:rPr lang="fr-FR" dirty="0" err="1">
                <a:solidFill>
                  <a:schemeClr val="tx1"/>
                </a:solidFill>
              </a:rPr>
              <a:t>island</a:t>
            </a:r>
            <a:br>
              <a:rPr lang="fr-FR" dirty="0">
                <a:solidFill>
                  <a:schemeClr val="tx1"/>
                </a:solidFill>
              </a:rPr>
            </a:br>
            <a:br>
              <a:rPr lang="fr-FR" dirty="0">
                <a:solidFill>
                  <a:schemeClr val="tx1"/>
                </a:solidFill>
              </a:rPr>
            </a:br>
            <a:br>
              <a:rPr lang="fr-FR" dirty="0">
                <a:solidFill>
                  <a:schemeClr val="tx1"/>
                </a:solidFill>
              </a:rPr>
            </a:br>
            <a:br>
              <a:rPr lang="fr-FR" dirty="0">
                <a:solidFill>
                  <a:schemeClr val="tx1"/>
                </a:solidFill>
              </a:rPr>
            </a:br>
            <a:br>
              <a:rPr lang="fr-FR" dirty="0">
                <a:solidFill>
                  <a:schemeClr val="tx1"/>
                </a:solidFill>
              </a:rPr>
            </a:br>
            <a:br>
              <a:rPr lang="fr-FR" dirty="0">
                <a:solidFill>
                  <a:schemeClr val="tx1"/>
                </a:solidFill>
              </a:rPr>
            </a:br>
            <a:endParaRPr lang="fr-FR" dirty="0">
              <a:solidFill>
                <a:schemeClr val="tx1"/>
              </a:solidFill>
            </a:endParaRPr>
          </a:p>
        </p:txBody>
      </p:sp>
      <p:sp>
        <p:nvSpPr>
          <p:cNvPr id="2" name="Titre 1">
            <a:extLst>
              <a:ext uri="{FF2B5EF4-FFF2-40B4-BE49-F238E27FC236}">
                <a16:creationId xmlns:a16="http://schemas.microsoft.com/office/drawing/2014/main" id="{8E706A25-0569-0BFE-AB1C-FC206CC58B7F}"/>
              </a:ext>
            </a:extLst>
          </p:cNvPr>
          <p:cNvSpPr>
            <a:spLocks noGrp="1"/>
          </p:cNvSpPr>
          <p:nvPr>
            <p:ph type="ctrTitle"/>
          </p:nvPr>
        </p:nvSpPr>
        <p:spPr>
          <a:xfrm>
            <a:off x="0" y="1870482"/>
            <a:ext cx="11035552" cy="6858001"/>
          </a:xfrm>
        </p:spPr>
        <p:txBody>
          <a:bodyPr rtlCol="0"/>
          <a:lstStyle>
            <a:defPPr>
              <a:defRPr lang="fr-FR"/>
            </a:defPPr>
          </a:lstStyle>
          <a:p>
            <a:pPr rtl="0"/>
            <a:r>
              <a:rPr lang="fr-FR" dirty="0">
                <a:solidFill>
                  <a:srgbClr val="FFFF00"/>
                </a:solidFill>
              </a:rPr>
              <a:t>MIX MARKETING</a:t>
            </a:r>
            <a:br>
              <a:rPr lang="fr-FR" dirty="0"/>
            </a:br>
            <a:br>
              <a:rPr lang="fr-FR" dirty="0"/>
            </a:br>
            <a:r>
              <a:rPr lang="fr-FR" dirty="0">
                <a:solidFill>
                  <a:schemeClr val="accent6">
                    <a:lumMod val="75000"/>
                  </a:schemeClr>
                </a:solidFill>
              </a:rPr>
              <a:t>MIX MARKETING</a:t>
            </a:r>
            <a:br>
              <a:rPr lang="fr-FR" dirty="0"/>
            </a:br>
            <a:r>
              <a:rPr lang="fr-FR" dirty="0">
                <a:solidFill>
                  <a:schemeClr val="accent6">
                    <a:lumMod val="75000"/>
                  </a:schemeClr>
                </a:solidFill>
              </a:rPr>
              <a:t>MIX MARKETING</a:t>
            </a:r>
            <a:br>
              <a:rPr lang="fr-FR" dirty="0"/>
            </a:br>
            <a:br>
              <a:rPr lang="fr-FR" dirty="0"/>
            </a:br>
            <a:r>
              <a:rPr lang="fr-FR" dirty="0">
                <a:solidFill>
                  <a:schemeClr val="accent5">
                    <a:lumMod val="50000"/>
                  </a:schemeClr>
                </a:solidFill>
              </a:rPr>
              <a:t>MIX MARKETING</a:t>
            </a:r>
            <a:br>
              <a:rPr lang="fr-FR" dirty="0"/>
            </a:br>
            <a:br>
              <a:rPr lang="fr-FR" dirty="0">
                <a:solidFill>
                  <a:schemeClr val="bg1"/>
                </a:solidFill>
              </a:rPr>
            </a:br>
            <a:br>
              <a:rPr lang="fr-FR" dirty="0"/>
            </a:br>
            <a:endParaRPr lang="fr-FR" dirty="0"/>
          </a:p>
        </p:txBody>
      </p:sp>
    </p:spTree>
    <p:extLst>
      <p:ext uri="{BB962C8B-B14F-4D97-AF65-F5344CB8AC3E}">
        <p14:creationId xmlns:p14="http://schemas.microsoft.com/office/powerpoint/2010/main" val="128896580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pic>
        <p:nvPicPr>
          <p:cNvPr id="12" name="Picture 11" descr="A black background with a black square&#10;&#10;AI-generated content may be incorrect.">
            <a:extLst>
              <a:ext uri="{FF2B5EF4-FFF2-40B4-BE49-F238E27FC236}">
                <a16:creationId xmlns:a16="http://schemas.microsoft.com/office/drawing/2014/main" id="{99CAF09F-7342-B24B-AC6F-893BEA2AA8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96" b="96745" l="9896" r="89974">
                        <a14:foregroundMark x1="37891" y1="39974" x2="35677" y2="48568"/>
                        <a14:foregroundMark x1="35677" y1="48568" x2="43035" y2="53933"/>
                        <a14:foregroundMark x1="59158" y1="52607" x2="63672" y2="50521"/>
                        <a14:foregroundMark x1="48341" y1="57606" x2="52814" y2="55539"/>
                        <a14:foregroundMark x1="63672" y1="50521" x2="54427" y2="33594"/>
                        <a14:foregroundMark x1="54427" y1="33594" x2="43229" y2="32943"/>
                        <a14:foregroundMark x1="43229" y1="32943" x2="39193" y2="41536"/>
                        <a14:foregroundMark x1="39193" y1="41536" x2="37370" y2="41536"/>
                        <a14:foregroundMark x1="49740" y1="56771" x2="50521" y2="58464"/>
                        <a14:foregroundMark x1="49740" y1="57813" x2="50260" y2="60938"/>
                        <a14:foregroundMark x1="68490" y1="96745" x2="68490" y2="96745"/>
                        <a14:backgroundMark x1="45313" y1="54557" x2="44271" y2="55990"/>
                        <a14:backgroundMark x1="54948" y1="54297" x2="55208" y2="58073"/>
                        <a14:backgroundMark x1="53516" y1="55599" x2="56380" y2="54297"/>
                        <a14:backgroundMark x1="62109" y1="54297" x2="52995" y2="55078"/>
                        <a14:backgroundMark x1="56901" y1="54036" x2="52995" y2="53125"/>
                        <a14:backgroundMark x1="46354" y1="56250" x2="46094" y2="57552"/>
                        <a14:backgroundMark x1="46354" y1="57552" x2="46354" y2="54297"/>
                      </a14:backgroundRemoval>
                    </a14:imgEffect>
                  </a14:imgLayer>
                </a14:imgProps>
              </a:ext>
            </a:extLst>
          </a:blip>
          <a:stretch>
            <a:fillRect/>
          </a:stretch>
        </p:blipFill>
        <p:spPr>
          <a:xfrm>
            <a:off x="197309" y="-1842559"/>
            <a:ext cx="11751732" cy="11017250"/>
          </a:xfrm>
          <a:prstGeom prst="rect">
            <a:avLst/>
          </a:prstGeom>
        </p:spPr>
      </p:pic>
      <p:sp>
        <p:nvSpPr>
          <p:cNvPr id="13" name="TextBox 12">
            <a:extLst>
              <a:ext uri="{FF2B5EF4-FFF2-40B4-BE49-F238E27FC236}">
                <a16:creationId xmlns:a16="http://schemas.microsoft.com/office/drawing/2014/main" id="{9126D0AC-B632-7625-AA96-A0F52FE04A6A}"/>
              </a:ext>
            </a:extLst>
          </p:cNvPr>
          <p:cNvSpPr txBox="1"/>
          <p:nvPr/>
        </p:nvSpPr>
        <p:spPr>
          <a:xfrm>
            <a:off x="5058547" y="122624"/>
            <a:ext cx="2800350" cy="266700"/>
          </a:xfrm>
          <a:prstGeom prst="rect">
            <a:avLst/>
          </a:prstGeom>
          <a:noFill/>
        </p:spPr>
        <p:txBody>
          <a:bodyPr vert="horz" wrap="square" lIns="0" tIns="0" rIns="0" bIns="0" rtlCol="0" anchor="t">
            <a:noAutofit/>
          </a:bodyPr>
          <a:lstStyle/>
          <a:p>
            <a:pPr algn="l"/>
            <a:r>
              <a:rPr lang="fr-FR" sz="3600" b="1" dirty="0"/>
              <a:t>THE 4 Ps</a:t>
            </a:r>
            <a:endParaRPr lang="fr-FR" sz="4000" b="1" dirty="0"/>
          </a:p>
        </p:txBody>
      </p:sp>
      <p:grpSp>
        <p:nvGrpSpPr>
          <p:cNvPr id="21" name="Group 20">
            <a:extLst>
              <a:ext uri="{FF2B5EF4-FFF2-40B4-BE49-F238E27FC236}">
                <a16:creationId xmlns:a16="http://schemas.microsoft.com/office/drawing/2014/main" id="{AD88FD25-25F9-DE9D-97CA-DC60E27D2F39}"/>
              </a:ext>
            </a:extLst>
          </p:cNvPr>
          <p:cNvGrpSpPr/>
          <p:nvPr/>
        </p:nvGrpSpPr>
        <p:grpSpPr>
          <a:xfrm>
            <a:off x="2009004" y="1313249"/>
            <a:ext cx="8173993" cy="4231502"/>
            <a:chOff x="2009004" y="1313249"/>
            <a:chExt cx="8173993" cy="4231502"/>
          </a:xfrm>
        </p:grpSpPr>
        <p:sp>
          <p:nvSpPr>
            <p:cNvPr id="16" name="TextBox 15">
              <a:extLst>
                <a:ext uri="{FF2B5EF4-FFF2-40B4-BE49-F238E27FC236}">
                  <a16:creationId xmlns:a16="http://schemas.microsoft.com/office/drawing/2014/main" id="{B01CE8F6-3B4F-D65E-7BA2-3CDA3D1C55F9}"/>
                </a:ext>
              </a:extLst>
            </p:cNvPr>
            <p:cNvSpPr txBox="1"/>
            <p:nvPr/>
          </p:nvSpPr>
          <p:spPr>
            <a:xfrm>
              <a:off x="5547010" y="5070618"/>
              <a:ext cx="2124847" cy="474133"/>
            </a:xfrm>
            <a:prstGeom prst="rect">
              <a:avLst/>
            </a:prstGeom>
            <a:noFill/>
          </p:spPr>
          <p:txBody>
            <a:bodyPr vert="horz" wrap="square" lIns="0" tIns="0" rIns="0" bIns="0" rtlCol="0" anchor="t">
              <a:noAutofit/>
            </a:bodyPr>
            <a:lstStyle/>
            <a:p>
              <a:pPr algn="l"/>
              <a:r>
                <a:rPr lang="fr-FR" sz="3200" b="1" dirty="0" err="1"/>
                <a:t>price</a:t>
              </a:r>
              <a:endParaRPr lang="fr-FR" sz="2800" b="1" dirty="0"/>
            </a:p>
          </p:txBody>
        </p:sp>
        <p:grpSp>
          <p:nvGrpSpPr>
            <p:cNvPr id="20" name="Group 19">
              <a:extLst>
                <a:ext uri="{FF2B5EF4-FFF2-40B4-BE49-F238E27FC236}">
                  <a16:creationId xmlns:a16="http://schemas.microsoft.com/office/drawing/2014/main" id="{DEBC5E8C-4C72-2E9C-4081-BE46D45C9CFF}"/>
                </a:ext>
              </a:extLst>
            </p:cNvPr>
            <p:cNvGrpSpPr/>
            <p:nvPr/>
          </p:nvGrpSpPr>
          <p:grpSpPr>
            <a:xfrm>
              <a:off x="2009004" y="1313249"/>
              <a:ext cx="5849893" cy="2352817"/>
              <a:chOff x="2009004" y="1313249"/>
              <a:chExt cx="5849893" cy="2352817"/>
            </a:xfrm>
          </p:grpSpPr>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4" name="TextBox 13">
                <a:extLst>
                  <a:ext uri="{FF2B5EF4-FFF2-40B4-BE49-F238E27FC236}">
                    <a16:creationId xmlns:a16="http://schemas.microsoft.com/office/drawing/2014/main" id="{4E79C488-ABB4-0E59-403D-D8CC4FE78F8C}"/>
                  </a:ext>
                </a:extLst>
              </p:cNvPr>
              <p:cNvSpPr txBox="1"/>
              <p:nvPr/>
            </p:nvSpPr>
            <p:spPr>
              <a:xfrm>
                <a:off x="5276850" y="1313249"/>
                <a:ext cx="2124847" cy="474133"/>
              </a:xfrm>
              <a:prstGeom prst="rect">
                <a:avLst/>
              </a:prstGeom>
              <a:noFill/>
            </p:spPr>
            <p:txBody>
              <a:bodyPr vert="horz" wrap="square" lIns="0" tIns="0" rIns="0" bIns="0" rtlCol="0" anchor="t">
                <a:noAutofit/>
              </a:bodyPr>
              <a:lstStyle/>
              <a:p>
                <a:pPr algn="l"/>
                <a:r>
                  <a:rPr lang="fr-FR" sz="3200" b="1" dirty="0" err="1"/>
                  <a:t>product</a:t>
                </a:r>
                <a:endParaRPr lang="fr-FR" sz="2800" b="1" dirty="0"/>
              </a:p>
            </p:txBody>
          </p:sp>
          <p:sp>
            <p:nvSpPr>
              <p:cNvPr id="17" name="TextBox 16">
                <a:extLst>
                  <a:ext uri="{FF2B5EF4-FFF2-40B4-BE49-F238E27FC236}">
                    <a16:creationId xmlns:a16="http://schemas.microsoft.com/office/drawing/2014/main" id="{0FC48911-2CD9-A8A2-5F4D-0B5C3D16428B}"/>
                  </a:ext>
                </a:extLst>
              </p:cNvPr>
              <p:cNvSpPr txBox="1"/>
              <p:nvPr/>
            </p:nvSpPr>
            <p:spPr>
              <a:xfrm>
                <a:off x="2009004" y="3191933"/>
                <a:ext cx="2124847" cy="474133"/>
              </a:xfrm>
              <a:prstGeom prst="rect">
                <a:avLst/>
              </a:prstGeom>
              <a:noFill/>
            </p:spPr>
            <p:txBody>
              <a:bodyPr vert="horz" wrap="square" lIns="0" tIns="0" rIns="0" bIns="0" rtlCol="0" anchor="t">
                <a:noAutofit/>
              </a:bodyPr>
              <a:lstStyle/>
              <a:p>
                <a:pPr algn="l"/>
                <a:r>
                  <a:rPr lang="fr-FR" sz="3200" b="1" dirty="0"/>
                  <a:t>promotion</a:t>
                </a:r>
                <a:endParaRPr lang="fr-FR" sz="2800" b="1" dirty="0"/>
              </a:p>
            </p:txBody>
          </p:sp>
        </p:grpSp>
        <p:sp>
          <p:nvSpPr>
            <p:cNvPr id="18" name="TextBox 17">
              <a:extLst>
                <a:ext uri="{FF2B5EF4-FFF2-40B4-BE49-F238E27FC236}">
                  <a16:creationId xmlns:a16="http://schemas.microsoft.com/office/drawing/2014/main" id="{5B68F023-0BC9-1CCE-0BC4-9485D5AD923F}"/>
                </a:ext>
              </a:extLst>
            </p:cNvPr>
            <p:cNvSpPr txBox="1"/>
            <p:nvPr/>
          </p:nvSpPr>
          <p:spPr>
            <a:xfrm>
              <a:off x="8058150" y="3191933"/>
              <a:ext cx="2124847" cy="474133"/>
            </a:xfrm>
            <a:prstGeom prst="rect">
              <a:avLst/>
            </a:prstGeom>
            <a:noFill/>
          </p:spPr>
          <p:txBody>
            <a:bodyPr vert="horz" wrap="square" lIns="0" tIns="0" rIns="0" bIns="0" rtlCol="0" anchor="t">
              <a:noAutofit/>
            </a:bodyPr>
            <a:lstStyle/>
            <a:p>
              <a:pPr algn="l"/>
              <a:r>
                <a:rPr lang="fr-FR" sz="3200" b="1" dirty="0"/>
                <a:t>place</a:t>
              </a:r>
              <a:endParaRPr lang="fr-FR" sz="2800" b="1" dirty="0"/>
            </a:p>
          </p:txBody>
        </p:sp>
      </p:grpSp>
    </p:spTree>
    <p:extLst>
      <p:ext uri="{BB962C8B-B14F-4D97-AF65-F5344CB8AC3E}">
        <p14:creationId xmlns:p14="http://schemas.microsoft.com/office/powerpoint/2010/main" val="743356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2" name="TextBox 1">
            <a:extLst>
              <a:ext uri="{FF2B5EF4-FFF2-40B4-BE49-F238E27FC236}">
                <a16:creationId xmlns:a16="http://schemas.microsoft.com/office/drawing/2014/main" id="{8D5004F5-D0E0-7C5C-0544-C178FB3F556A}"/>
              </a:ext>
            </a:extLst>
          </p:cNvPr>
          <p:cNvSpPr txBox="1"/>
          <p:nvPr/>
        </p:nvSpPr>
        <p:spPr>
          <a:xfrm>
            <a:off x="5772152" y="3286897"/>
            <a:ext cx="6096000" cy="4305300"/>
          </a:xfrm>
          <a:prstGeom prst="rect">
            <a:avLst/>
          </a:prstGeom>
          <a:noFill/>
        </p:spPr>
        <p:txBody>
          <a:bodyPr vert="horz" wrap="square" lIns="0" tIns="0" rIns="0" bIns="0" rtlCol="0" anchor="t">
            <a:noAutofit/>
          </a:bodyPr>
          <a:lstStyle/>
          <a:p>
            <a:pPr algn="r" rtl="1"/>
            <a:r>
              <a:rPr lang="ar-DZ" sz="2400" b="1" dirty="0">
                <a:latin typeface="Algerian" panose="04020705040A02060702" pitchFamily="82" charset="0"/>
                <a:cs typeface="Calibri" panose="020F0502020204030204" pitchFamily="34" charset="0"/>
              </a:rPr>
              <a:t>تُركز </a:t>
            </a:r>
            <a:r>
              <a:rPr lang="fr-FR" sz="2400" b="1" dirty="0">
                <a:latin typeface="Algerian" panose="04020705040A02060702" pitchFamily="82" charset="0"/>
                <a:cs typeface="Calibri" panose="020F0502020204030204" pitchFamily="34" charset="0"/>
              </a:rPr>
              <a:t> Stone Island</a:t>
            </a:r>
            <a:r>
              <a:rPr lang="ar-DZ" sz="2400" b="1" dirty="0">
                <a:latin typeface="Algerian" panose="04020705040A02060702" pitchFamily="82" charset="0"/>
                <a:cs typeface="Calibri" panose="020F0502020204030204" pitchFamily="34" charset="0"/>
              </a:rPr>
              <a:t>على الابتكار المستمر في تصميم منتجاتها، مع التركيز على الجودة العالية والتقنيات المتقدمة في تصنيع الأقمشة. على سبيل المثال، قامت العلامة بتطوير أقمشة مقاومة للماء والرياح، بالإضافة إلى استخدام أصباغ خاصة تمنح الملابس ألوانًا فريدة ومتغيرة. هذا الابتكار والجودة العالية يميزان منتجات </a:t>
            </a:r>
            <a:r>
              <a:rPr lang="fr-FR" sz="2400" b="1" dirty="0">
                <a:latin typeface="Algerian" panose="04020705040A02060702" pitchFamily="82" charset="0"/>
                <a:cs typeface="Calibri" panose="020F0502020204030204" pitchFamily="34" charset="0"/>
              </a:rPr>
              <a:t> Stone Island</a:t>
            </a:r>
            <a:r>
              <a:rPr lang="ar-DZ" sz="2400" b="1" dirty="0">
                <a:latin typeface="Algerian" panose="04020705040A02060702" pitchFamily="82" charset="0"/>
                <a:cs typeface="Calibri" panose="020F0502020204030204" pitchFamily="34" charset="0"/>
              </a:rPr>
              <a:t>عن المنافسين ويعززان جاذبيتها لدى العملاء الباحثين عن التميز.</a:t>
            </a:r>
          </a:p>
        </p:txBody>
      </p:sp>
      <p:sp>
        <p:nvSpPr>
          <p:cNvPr id="5" name="TextBox 4">
            <a:extLst>
              <a:ext uri="{FF2B5EF4-FFF2-40B4-BE49-F238E27FC236}">
                <a16:creationId xmlns:a16="http://schemas.microsoft.com/office/drawing/2014/main" id="{BB09845E-7850-9896-AB1A-DFD28C9C1223}"/>
              </a:ext>
            </a:extLst>
          </p:cNvPr>
          <p:cNvSpPr txBox="1"/>
          <p:nvPr/>
        </p:nvSpPr>
        <p:spPr>
          <a:xfrm>
            <a:off x="723900" y="1800823"/>
            <a:ext cx="3569327" cy="2077646"/>
          </a:xfrm>
          <a:prstGeom prst="rect">
            <a:avLst/>
          </a:prstGeom>
          <a:noFill/>
        </p:spPr>
        <p:txBody>
          <a:bodyPr vert="horz" wrap="square" lIns="0" tIns="0" rIns="0" bIns="0" rtlCol="0" anchor="t">
            <a:noAutofit/>
          </a:bodyPr>
          <a:lstStyle/>
          <a:p>
            <a:pPr algn="l"/>
            <a:r>
              <a:rPr lang="fr-FR" sz="5400" b="1" dirty="0" err="1"/>
              <a:t>product</a:t>
            </a:r>
            <a:endParaRPr lang="fr-FR" sz="4800" b="1" dirty="0"/>
          </a:p>
        </p:txBody>
      </p:sp>
    </p:spTree>
    <p:extLst>
      <p:ext uri="{BB962C8B-B14F-4D97-AF65-F5344CB8AC3E}">
        <p14:creationId xmlns:p14="http://schemas.microsoft.com/office/powerpoint/2010/main" val="2029021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251254" y="2829697"/>
            <a:ext cx="5420497" cy="3371850"/>
          </a:xfrm>
          <a:prstGeom prst="rect">
            <a:avLst/>
          </a:prstGeom>
          <a:noFill/>
        </p:spPr>
        <p:txBody>
          <a:bodyPr vert="horz" wrap="square" lIns="0" tIns="0" rIns="0" bIns="0" rtlCol="0" anchor="t">
            <a:noAutofit/>
          </a:bodyPr>
          <a:lstStyle/>
          <a:p>
            <a:pPr algn="r" rtl="1"/>
            <a:r>
              <a:rPr lang="fr-FR" sz="2800" b="1" i="0" dirty="0" err="1">
                <a:solidFill>
                  <a:srgbClr val="000000"/>
                </a:solidFill>
                <a:effectLst/>
                <a:latin typeface="Avenir Next LT Pro (Body)"/>
              </a:rPr>
              <a:t>Tella</a:t>
            </a:r>
            <a:r>
              <a:rPr lang="fr-FR" sz="2800" b="1" i="0" dirty="0">
                <a:solidFill>
                  <a:srgbClr val="000000"/>
                </a:solidFill>
                <a:effectLst/>
                <a:latin typeface="notoserif"/>
              </a:rPr>
              <a:t> </a:t>
            </a:r>
            <a:r>
              <a:rPr lang="fr-FR" sz="2800" b="1" i="0" dirty="0">
                <a:solidFill>
                  <a:srgbClr val="000000"/>
                </a:solidFill>
                <a:effectLst/>
                <a:latin typeface="Avenir Next LT Pro (Body)"/>
              </a:rPr>
              <a:t>Stella</a:t>
            </a:r>
            <a:endParaRPr lang="ar-DZ" sz="2800" b="1" i="0" dirty="0">
              <a:solidFill>
                <a:srgbClr val="000000"/>
              </a:solidFill>
              <a:effectLst/>
              <a:latin typeface="Avenir Next LT Pro (Body)"/>
            </a:endParaRPr>
          </a:p>
          <a:p>
            <a:pPr algn="r" rtl="1"/>
            <a:r>
              <a:rPr lang="ar-DZ" sz="2400" b="1" dirty="0">
                <a:solidFill>
                  <a:srgbClr val="000000"/>
                </a:solidFill>
                <a:latin typeface="notoserif"/>
              </a:rPr>
              <a:t>ك</a:t>
            </a:r>
            <a:r>
              <a:rPr lang="ar-DZ" sz="2400" b="1" dirty="0"/>
              <a:t>ان هذا هو اسم موديل الباركات وهو جزء من مجموعة ستون آيلاند من </a:t>
            </a:r>
            <a:r>
              <a:rPr lang="fr-FR" sz="2400" b="1" dirty="0"/>
              <a:t>CP. </a:t>
            </a:r>
            <a:r>
              <a:rPr lang="ar-DZ" sz="2400" b="1" dirty="0"/>
              <a:t>كانت المادة من القماش المشمع. تهيمن على هذه السترة الجماليات البحرية والأناقة - أنوراك ... وقد حظيت بتقدير عشاق الموضة، حيث تم إنتاج إصدارات أكثر حداثة. وأدرك المصمم ”مسيمو “ على الفور أنه لن يتمكن من إدارة مجموعة واحدة، وأنشأ العلامة التجارية التي تحمل اسمه.</a:t>
            </a:r>
            <a:endParaRPr lang="fr-FR" sz="2400" b="1" dirty="0"/>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BB09845E-7850-9896-AB1A-DFD28C9C1223}"/>
              </a:ext>
            </a:extLst>
          </p:cNvPr>
          <p:cNvSpPr txBox="1"/>
          <p:nvPr/>
        </p:nvSpPr>
        <p:spPr>
          <a:xfrm>
            <a:off x="1790700" y="163444"/>
            <a:ext cx="3569327" cy="2077646"/>
          </a:xfrm>
          <a:prstGeom prst="rect">
            <a:avLst/>
          </a:prstGeom>
          <a:noFill/>
        </p:spPr>
        <p:txBody>
          <a:bodyPr vert="horz" wrap="square" lIns="0" tIns="0" rIns="0" bIns="0" rtlCol="0" anchor="t">
            <a:noAutofit/>
          </a:bodyPr>
          <a:lstStyle/>
          <a:p>
            <a:pPr algn="l"/>
            <a:r>
              <a:rPr lang="fr-FR" sz="5400" b="1" dirty="0" err="1"/>
              <a:t>product</a:t>
            </a:r>
            <a:endParaRPr lang="fr-FR" sz="4800" b="1" dirty="0"/>
          </a:p>
        </p:txBody>
      </p:sp>
      <p:sp>
        <p:nvSpPr>
          <p:cNvPr id="6" name="TextBox 5">
            <a:extLst>
              <a:ext uri="{FF2B5EF4-FFF2-40B4-BE49-F238E27FC236}">
                <a16:creationId xmlns:a16="http://schemas.microsoft.com/office/drawing/2014/main" id="{4F2479A3-79D5-B08E-3FEA-D1C6104F982A}"/>
              </a:ext>
            </a:extLst>
          </p:cNvPr>
          <p:cNvSpPr txBox="1"/>
          <p:nvPr/>
        </p:nvSpPr>
        <p:spPr>
          <a:xfrm>
            <a:off x="0" y="1733550"/>
            <a:ext cx="2705100" cy="431340"/>
          </a:xfrm>
          <a:prstGeom prst="rect">
            <a:avLst/>
          </a:prstGeom>
          <a:noFill/>
        </p:spPr>
        <p:txBody>
          <a:bodyPr vert="horz" wrap="square" lIns="0" tIns="0" rIns="0" bIns="0" rtlCol="0" anchor="t">
            <a:noAutofit/>
          </a:bodyPr>
          <a:lstStyle/>
          <a:p>
            <a:pPr algn="r" rtl="1"/>
            <a:r>
              <a:rPr lang="ar-DZ" sz="4000" b="1" u="sng" dirty="0">
                <a:effectLst>
                  <a:outerShdw blurRad="38100" dist="38100" dir="2700000" algn="tl">
                    <a:srgbClr val="000000">
                      <a:alpha val="43137"/>
                    </a:srgbClr>
                  </a:outerShdw>
                </a:effectLst>
              </a:rPr>
              <a:t>السترات</a:t>
            </a:r>
            <a:r>
              <a:rPr lang="ar-DZ" b="1" dirty="0"/>
              <a:t> </a:t>
            </a:r>
            <a:endParaRPr lang="fr-FR" b="1" dirty="0"/>
          </a:p>
        </p:txBody>
      </p:sp>
      <p:pic>
        <p:nvPicPr>
          <p:cNvPr id="9" name="Picture 8" descr="A person wearing a jacket&#10;&#10;AI-generated content may be incorrect.">
            <a:extLst>
              <a:ext uri="{FF2B5EF4-FFF2-40B4-BE49-F238E27FC236}">
                <a16:creationId xmlns:a16="http://schemas.microsoft.com/office/drawing/2014/main" id="{24CB0CF3-F185-601B-4255-CC743CC38CA2}"/>
              </a:ext>
            </a:extLst>
          </p:cNvPr>
          <p:cNvPicPr>
            <a:picLocks noChangeAspect="1"/>
          </p:cNvPicPr>
          <p:nvPr/>
        </p:nvPicPr>
        <p:blipFill>
          <a:blip r:embed="rId5"/>
          <a:stretch>
            <a:fillRect/>
          </a:stretch>
        </p:blipFill>
        <p:spPr>
          <a:xfrm>
            <a:off x="6096000" y="2259393"/>
            <a:ext cx="5962650" cy="3810000"/>
          </a:xfrm>
          <a:prstGeom prst="rect">
            <a:avLst/>
          </a:prstGeom>
        </p:spPr>
      </p:pic>
      <p:pic>
        <p:nvPicPr>
          <p:cNvPr id="11" name="Picture 10" descr="A person wearing a jacket&#10;&#10;AI-generated content may be incorrect.">
            <a:extLst>
              <a:ext uri="{FF2B5EF4-FFF2-40B4-BE49-F238E27FC236}">
                <a16:creationId xmlns:a16="http://schemas.microsoft.com/office/drawing/2014/main" id="{11BD4E34-2662-BAD9-0EB6-2EF45718D7D9}"/>
              </a:ext>
            </a:extLst>
          </p:cNvPr>
          <p:cNvPicPr>
            <a:picLocks noChangeAspect="1"/>
          </p:cNvPicPr>
          <p:nvPr/>
        </p:nvPicPr>
        <p:blipFill>
          <a:blip r:embed="rId6"/>
          <a:stretch>
            <a:fillRect/>
          </a:stretch>
        </p:blipFill>
        <p:spPr>
          <a:xfrm>
            <a:off x="6096000" y="6644051"/>
            <a:ext cx="5962650" cy="3810000"/>
          </a:xfrm>
          <a:prstGeom prst="rect">
            <a:avLst/>
          </a:prstGeom>
        </p:spPr>
      </p:pic>
    </p:spTree>
    <p:extLst>
      <p:ext uri="{BB962C8B-B14F-4D97-AF65-F5344CB8AC3E}">
        <p14:creationId xmlns:p14="http://schemas.microsoft.com/office/powerpoint/2010/main" val="763214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242959" y="2829697"/>
            <a:ext cx="5420497" cy="3371850"/>
          </a:xfrm>
          <a:prstGeom prst="rect">
            <a:avLst/>
          </a:prstGeom>
          <a:noFill/>
        </p:spPr>
        <p:txBody>
          <a:bodyPr vert="horz" wrap="square" lIns="0" tIns="0" rIns="0" bIns="0" rtlCol="0" anchor="t">
            <a:noAutofit/>
          </a:bodyPr>
          <a:lstStyle/>
          <a:p>
            <a:pPr algn="r" rtl="1"/>
            <a:r>
              <a:rPr lang="fr-FR" sz="2800" b="1" dirty="0" err="1"/>
              <a:t>Raso</a:t>
            </a:r>
            <a:r>
              <a:rPr lang="fr-FR" sz="2800" b="1" dirty="0"/>
              <a:t> </a:t>
            </a:r>
            <a:r>
              <a:rPr lang="fr-FR" sz="2800" b="1" dirty="0" err="1"/>
              <a:t>Jomato</a:t>
            </a:r>
            <a:endParaRPr lang="ar-DZ" sz="2800" b="1" dirty="0"/>
          </a:p>
          <a:p>
            <a:pPr algn="r" rtl="1"/>
            <a:r>
              <a:rPr lang="ar-DZ" sz="2400" b="1" dirty="0"/>
              <a:t>يمكن تسمية هذا الموديل بأول سترة مقاومة للماء ستون آيلاند. تم خياطته من الساتان القطني مع طلاء واقي من البولي يوريثين. اتضح أنها سترة خفيفة وأنيقة للغاية، مستوحاة من الجيش.</a:t>
            </a:r>
          </a:p>
          <a:p>
            <a:pPr algn="r" rtl="1"/>
            <a:endParaRPr lang="fr-FR" sz="2400" b="1" dirty="0"/>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BB09845E-7850-9896-AB1A-DFD28C9C1223}"/>
              </a:ext>
            </a:extLst>
          </p:cNvPr>
          <p:cNvSpPr txBox="1"/>
          <p:nvPr/>
        </p:nvSpPr>
        <p:spPr>
          <a:xfrm>
            <a:off x="1790700" y="163444"/>
            <a:ext cx="3569327" cy="2077646"/>
          </a:xfrm>
          <a:prstGeom prst="rect">
            <a:avLst/>
          </a:prstGeom>
          <a:noFill/>
        </p:spPr>
        <p:txBody>
          <a:bodyPr vert="horz" wrap="square" lIns="0" tIns="0" rIns="0" bIns="0" rtlCol="0" anchor="t">
            <a:noAutofit/>
          </a:bodyPr>
          <a:lstStyle/>
          <a:p>
            <a:pPr algn="l"/>
            <a:r>
              <a:rPr lang="fr-FR" sz="5400" b="1" dirty="0" err="1"/>
              <a:t>product</a:t>
            </a:r>
            <a:endParaRPr lang="fr-FR" sz="4800" b="1" dirty="0"/>
          </a:p>
        </p:txBody>
      </p:sp>
      <p:sp>
        <p:nvSpPr>
          <p:cNvPr id="6" name="TextBox 5">
            <a:extLst>
              <a:ext uri="{FF2B5EF4-FFF2-40B4-BE49-F238E27FC236}">
                <a16:creationId xmlns:a16="http://schemas.microsoft.com/office/drawing/2014/main" id="{4F2479A3-79D5-B08E-3FEA-D1C6104F982A}"/>
              </a:ext>
            </a:extLst>
          </p:cNvPr>
          <p:cNvSpPr txBox="1"/>
          <p:nvPr/>
        </p:nvSpPr>
        <p:spPr>
          <a:xfrm>
            <a:off x="0" y="1733550"/>
            <a:ext cx="2705100" cy="431340"/>
          </a:xfrm>
          <a:prstGeom prst="rect">
            <a:avLst/>
          </a:prstGeom>
          <a:noFill/>
        </p:spPr>
        <p:txBody>
          <a:bodyPr vert="horz" wrap="square" lIns="0" tIns="0" rIns="0" bIns="0" rtlCol="0" anchor="t">
            <a:noAutofit/>
          </a:bodyPr>
          <a:lstStyle/>
          <a:p>
            <a:pPr algn="r" rtl="1"/>
            <a:r>
              <a:rPr lang="ar-DZ" sz="4000" b="1" u="sng" dirty="0">
                <a:effectLst>
                  <a:outerShdw blurRad="38100" dist="38100" dir="2700000" algn="tl">
                    <a:srgbClr val="000000">
                      <a:alpha val="43137"/>
                    </a:srgbClr>
                  </a:outerShdw>
                </a:effectLst>
              </a:rPr>
              <a:t>السترات</a:t>
            </a:r>
            <a:r>
              <a:rPr lang="ar-DZ" b="1" dirty="0"/>
              <a:t> </a:t>
            </a:r>
            <a:endParaRPr lang="fr-FR" b="1" dirty="0"/>
          </a:p>
        </p:txBody>
      </p:sp>
      <p:pic>
        <p:nvPicPr>
          <p:cNvPr id="9" name="Picture 8" descr="A person wearing a jacket&#10;&#10;AI-generated content may be incorrect.">
            <a:extLst>
              <a:ext uri="{FF2B5EF4-FFF2-40B4-BE49-F238E27FC236}">
                <a16:creationId xmlns:a16="http://schemas.microsoft.com/office/drawing/2014/main" id="{24CB0CF3-F185-601B-4255-CC743CC38CA2}"/>
              </a:ext>
            </a:extLst>
          </p:cNvPr>
          <p:cNvPicPr>
            <a:picLocks noChangeAspect="1"/>
          </p:cNvPicPr>
          <p:nvPr/>
        </p:nvPicPr>
        <p:blipFill>
          <a:blip r:embed="rId5"/>
          <a:stretch>
            <a:fillRect/>
          </a:stretch>
        </p:blipFill>
        <p:spPr>
          <a:xfrm>
            <a:off x="6096000" y="-1342253"/>
            <a:ext cx="5962650" cy="3810000"/>
          </a:xfrm>
          <a:prstGeom prst="rect">
            <a:avLst/>
          </a:prstGeom>
        </p:spPr>
      </p:pic>
      <p:pic>
        <p:nvPicPr>
          <p:cNvPr id="7" name="Picture 6" descr="A person wearing a jacket&#10;&#10;AI-generated content may be incorrect.">
            <a:extLst>
              <a:ext uri="{FF2B5EF4-FFF2-40B4-BE49-F238E27FC236}">
                <a16:creationId xmlns:a16="http://schemas.microsoft.com/office/drawing/2014/main" id="{3801C175-6428-0BB4-6712-810179232CEF}"/>
              </a:ext>
            </a:extLst>
          </p:cNvPr>
          <p:cNvPicPr>
            <a:picLocks noChangeAspect="1"/>
          </p:cNvPicPr>
          <p:nvPr/>
        </p:nvPicPr>
        <p:blipFill>
          <a:blip r:embed="rId6"/>
          <a:stretch>
            <a:fillRect/>
          </a:stretch>
        </p:blipFill>
        <p:spPr>
          <a:xfrm>
            <a:off x="6096000" y="2829697"/>
            <a:ext cx="5962650" cy="3810000"/>
          </a:xfrm>
          <a:prstGeom prst="rect">
            <a:avLst/>
          </a:prstGeom>
        </p:spPr>
      </p:pic>
      <p:pic>
        <p:nvPicPr>
          <p:cNvPr id="12" name="Picture 11" descr="A person wearing a blue jacket&#10;&#10;AI-generated content may be incorrect.">
            <a:extLst>
              <a:ext uri="{FF2B5EF4-FFF2-40B4-BE49-F238E27FC236}">
                <a16:creationId xmlns:a16="http://schemas.microsoft.com/office/drawing/2014/main" id="{0C6F3E2E-2004-AA06-4A1F-9801E52359D7}"/>
              </a:ext>
            </a:extLst>
          </p:cNvPr>
          <p:cNvPicPr>
            <a:picLocks noChangeAspect="1"/>
          </p:cNvPicPr>
          <p:nvPr/>
        </p:nvPicPr>
        <p:blipFill>
          <a:blip r:embed="rId7"/>
          <a:stretch>
            <a:fillRect/>
          </a:stretch>
        </p:blipFill>
        <p:spPr>
          <a:xfrm>
            <a:off x="6096000" y="7001647"/>
            <a:ext cx="5962649" cy="3810000"/>
          </a:xfrm>
          <a:prstGeom prst="rect">
            <a:avLst/>
          </a:prstGeom>
        </p:spPr>
      </p:pic>
    </p:spTree>
    <p:extLst>
      <p:ext uri="{BB962C8B-B14F-4D97-AF65-F5344CB8AC3E}">
        <p14:creationId xmlns:p14="http://schemas.microsoft.com/office/powerpoint/2010/main" val="386625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242959" y="2829697"/>
            <a:ext cx="5420497" cy="3371850"/>
          </a:xfrm>
          <a:prstGeom prst="rect">
            <a:avLst/>
          </a:prstGeom>
          <a:noFill/>
        </p:spPr>
        <p:txBody>
          <a:bodyPr vert="horz" wrap="square" lIns="0" tIns="0" rIns="0" bIns="0" rtlCol="0" anchor="t">
            <a:noAutofit/>
          </a:bodyPr>
          <a:lstStyle/>
          <a:p>
            <a:pPr algn="r" rtl="1"/>
            <a:r>
              <a:rPr lang="fr-FR" sz="2800" b="1" dirty="0"/>
              <a:t>Ice jacket</a:t>
            </a:r>
            <a:endParaRPr lang="ar-DZ" sz="2800" b="1" dirty="0"/>
          </a:p>
          <a:p>
            <a:pPr algn="r" rtl="1"/>
            <a:r>
              <a:rPr lang="ar-DZ" sz="2400" b="1" dirty="0"/>
              <a:t> الاسم يتحدث عن نفسه - تم تصميم السترة لحماية مرتديها من الرياح الجليدية. يختلف النسيج الذي خيط منه هذا الموديل ليس فقط في خصائص العزل الحراري الممتازة. فهو قادر على تغيير لونه - من الأصفر إلى الأخضر - اعتمادًا على درجة الحرارة في الخارج.</a:t>
            </a:r>
            <a:endParaRPr lang="fr-FR" sz="2400" b="1" dirty="0"/>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BB09845E-7850-9896-AB1A-DFD28C9C1223}"/>
              </a:ext>
            </a:extLst>
          </p:cNvPr>
          <p:cNvSpPr txBox="1"/>
          <p:nvPr/>
        </p:nvSpPr>
        <p:spPr>
          <a:xfrm>
            <a:off x="1790700" y="163444"/>
            <a:ext cx="3569327" cy="2077646"/>
          </a:xfrm>
          <a:prstGeom prst="rect">
            <a:avLst/>
          </a:prstGeom>
          <a:noFill/>
        </p:spPr>
        <p:txBody>
          <a:bodyPr vert="horz" wrap="square" lIns="0" tIns="0" rIns="0" bIns="0" rtlCol="0" anchor="t">
            <a:noAutofit/>
          </a:bodyPr>
          <a:lstStyle/>
          <a:p>
            <a:pPr algn="l"/>
            <a:r>
              <a:rPr lang="fr-FR" sz="5400" b="1" dirty="0" err="1"/>
              <a:t>product</a:t>
            </a:r>
            <a:endParaRPr lang="fr-FR" sz="4800" b="1" dirty="0"/>
          </a:p>
        </p:txBody>
      </p:sp>
      <p:sp>
        <p:nvSpPr>
          <p:cNvPr id="6" name="TextBox 5">
            <a:extLst>
              <a:ext uri="{FF2B5EF4-FFF2-40B4-BE49-F238E27FC236}">
                <a16:creationId xmlns:a16="http://schemas.microsoft.com/office/drawing/2014/main" id="{4F2479A3-79D5-B08E-3FEA-D1C6104F982A}"/>
              </a:ext>
            </a:extLst>
          </p:cNvPr>
          <p:cNvSpPr txBox="1"/>
          <p:nvPr/>
        </p:nvSpPr>
        <p:spPr>
          <a:xfrm>
            <a:off x="0" y="1733550"/>
            <a:ext cx="2705100" cy="431340"/>
          </a:xfrm>
          <a:prstGeom prst="rect">
            <a:avLst/>
          </a:prstGeom>
          <a:noFill/>
        </p:spPr>
        <p:txBody>
          <a:bodyPr vert="horz" wrap="square" lIns="0" tIns="0" rIns="0" bIns="0" rtlCol="0" anchor="t">
            <a:noAutofit/>
          </a:bodyPr>
          <a:lstStyle/>
          <a:p>
            <a:pPr algn="r" rtl="1"/>
            <a:r>
              <a:rPr lang="ar-DZ" sz="4000" b="1" u="sng" dirty="0">
                <a:effectLst>
                  <a:outerShdw blurRad="38100" dist="38100" dir="2700000" algn="tl">
                    <a:srgbClr val="000000">
                      <a:alpha val="43137"/>
                    </a:srgbClr>
                  </a:outerShdw>
                </a:effectLst>
              </a:rPr>
              <a:t>السترات</a:t>
            </a:r>
            <a:r>
              <a:rPr lang="ar-DZ" b="1" dirty="0"/>
              <a:t> </a:t>
            </a:r>
            <a:endParaRPr lang="fr-FR" b="1" dirty="0"/>
          </a:p>
        </p:txBody>
      </p:sp>
      <p:pic>
        <p:nvPicPr>
          <p:cNvPr id="9" name="Picture 8" descr="A person wearing a jacket&#10;&#10;AI-generated content may be incorrect.">
            <a:extLst>
              <a:ext uri="{FF2B5EF4-FFF2-40B4-BE49-F238E27FC236}">
                <a16:creationId xmlns:a16="http://schemas.microsoft.com/office/drawing/2014/main" id="{24CB0CF3-F185-601B-4255-CC743CC38CA2}"/>
              </a:ext>
            </a:extLst>
          </p:cNvPr>
          <p:cNvPicPr>
            <a:picLocks noChangeAspect="1"/>
          </p:cNvPicPr>
          <p:nvPr/>
        </p:nvPicPr>
        <p:blipFill>
          <a:blip r:embed="rId5"/>
          <a:stretch>
            <a:fillRect/>
          </a:stretch>
        </p:blipFill>
        <p:spPr>
          <a:xfrm>
            <a:off x="6096000" y="-4106329"/>
            <a:ext cx="5962650" cy="3810000"/>
          </a:xfrm>
          <a:prstGeom prst="rect">
            <a:avLst/>
          </a:prstGeom>
        </p:spPr>
      </p:pic>
      <p:pic>
        <p:nvPicPr>
          <p:cNvPr id="7" name="Picture 6" descr="A person wearing a jacket&#10;&#10;AI-generated content may be incorrect.">
            <a:extLst>
              <a:ext uri="{FF2B5EF4-FFF2-40B4-BE49-F238E27FC236}">
                <a16:creationId xmlns:a16="http://schemas.microsoft.com/office/drawing/2014/main" id="{3801C175-6428-0BB4-6712-810179232CEF}"/>
              </a:ext>
            </a:extLst>
          </p:cNvPr>
          <p:cNvPicPr>
            <a:picLocks noChangeAspect="1"/>
          </p:cNvPicPr>
          <p:nvPr/>
        </p:nvPicPr>
        <p:blipFill>
          <a:blip r:embed="rId6"/>
          <a:stretch>
            <a:fillRect/>
          </a:stretch>
        </p:blipFill>
        <p:spPr>
          <a:xfrm>
            <a:off x="6096000" y="-1161278"/>
            <a:ext cx="5962650" cy="3810000"/>
          </a:xfrm>
          <a:prstGeom prst="rect">
            <a:avLst/>
          </a:prstGeom>
        </p:spPr>
      </p:pic>
      <p:pic>
        <p:nvPicPr>
          <p:cNvPr id="2" name="Picture 1" descr="A person wearing a blue jacket&#10;&#10;AI-generated content may be incorrect.">
            <a:extLst>
              <a:ext uri="{FF2B5EF4-FFF2-40B4-BE49-F238E27FC236}">
                <a16:creationId xmlns:a16="http://schemas.microsoft.com/office/drawing/2014/main" id="{0F8D3CCC-ED5C-590F-0104-3E13E27D68DE}"/>
              </a:ext>
            </a:extLst>
          </p:cNvPr>
          <p:cNvPicPr>
            <a:picLocks noChangeAspect="1"/>
          </p:cNvPicPr>
          <p:nvPr/>
        </p:nvPicPr>
        <p:blipFill>
          <a:blip r:embed="rId7"/>
          <a:stretch>
            <a:fillRect/>
          </a:stretch>
        </p:blipFill>
        <p:spPr>
          <a:xfrm>
            <a:off x="6096000" y="2829697"/>
            <a:ext cx="5853041" cy="3810000"/>
          </a:xfrm>
          <a:prstGeom prst="rect">
            <a:avLst/>
          </a:prstGeom>
        </p:spPr>
      </p:pic>
      <p:pic>
        <p:nvPicPr>
          <p:cNvPr id="12" name="Picture 11" descr="A person wearing a jacket&#10;&#10;AI-generated content may be incorrect.">
            <a:extLst>
              <a:ext uri="{FF2B5EF4-FFF2-40B4-BE49-F238E27FC236}">
                <a16:creationId xmlns:a16="http://schemas.microsoft.com/office/drawing/2014/main" id="{2763C61D-A9EF-FADE-CFBD-2D9784F4BADD}"/>
              </a:ext>
            </a:extLst>
          </p:cNvPr>
          <p:cNvPicPr>
            <a:picLocks noChangeAspect="1"/>
          </p:cNvPicPr>
          <p:nvPr/>
        </p:nvPicPr>
        <p:blipFill>
          <a:blip r:embed="rId8"/>
          <a:stretch>
            <a:fillRect/>
          </a:stretch>
        </p:blipFill>
        <p:spPr>
          <a:xfrm>
            <a:off x="6096000" y="7001647"/>
            <a:ext cx="5853041" cy="3810000"/>
          </a:xfrm>
          <a:prstGeom prst="rect">
            <a:avLst/>
          </a:prstGeom>
        </p:spPr>
      </p:pic>
    </p:spTree>
    <p:extLst>
      <p:ext uri="{BB962C8B-B14F-4D97-AF65-F5344CB8AC3E}">
        <p14:creationId xmlns:p14="http://schemas.microsoft.com/office/powerpoint/2010/main" val="2307169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242959" y="2829697"/>
            <a:ext cx="5420497" cy="3371850"/>
          </a:xfrm>
          <a:prstGeom prst="rect">
            <a:avLst/>
          </a:prstGeom>
          <a:noFill/>
        </p:spPr>
        <p:txBody>
          <a:bodyPr vert="horz" wrap="square" lIns="0" tIns="0" rIns="0" bIns="0" rtlCol="0" anchor="t">
            <a:noAutofit/>
          </a:bodyPr>
          <a:lstStyle/>
          <a:p>
            <a:pPr algn="r" rtl="1"/>
            <a:r>
              <a:rPr lang="fr-FR" sz="2800" b="1" dirty="0" err="1"/>
              <a:t>Reflective</a:t>
            </a:r>
            <a:r>
              <a:rPr lang="fr-FR" sz="2800" b="1" dirty="0"/>
              <a:t> jacket</a:t>
            </a:r>
            <a:r>
              <a:rPr lang="ar-DZ" sz="2400" b="1" dirty="0"/>
              <a:t> </a:t>
            </a:r>
          </a:p>
          <a:p>
            <a:pPr algn="r" rtl="1"/>
            <a:r>
              <a:rPr lang="ar-DZ" sz="2400" b="1" dirty="0"/>
              <a:t>السترة العاكسة تصميم ياباني - منقط بأصغر العناصر الزجاجية. هذا هو التباين المحسّن للنموذج السابق ليس فقط على عكس الضوء، ولكن على التقاط حتى أضعف إشاراته. السترة أيضًا مقاومة  للماء والرطوبة.</a:t>
            </a:r>
            <a:endParaRPr lang="fr-FR" sz="2400" b="1" dirty="0"/>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BB09845E-7850-9896-AB1A-DFD28C9C1223}"/>
              </a:ext>
            </a:extLst>
          </p:cNvPr>
          <p:cNvSpPr txBox="1"/>
          <p:nvPr/>
        </p:nvSpPr>
        <p:spPr>
          <a:xfrm>
            <a:off x="1790700" y="163444"/>
            <a:ext cx="3569327" cy="2077646"/>
          </a:xfrm>
          <a:prstGeom prst="rect">
            <a:avLst/>
          </a:prstGeom>
          <a:noFill/>
        </p:spPr>
        <p:txBody>
          <a:bodyPr vert="horz" wrap="square" lIns="0" tIns="0" rIns="0" bIns="0" rtlCol="0" anchor="t">
            <a:noAutofit/>
          </a:bodyPr>
          <a:lstStyle/>
          <a:p>
            <a:pPr algn="l"/>
            <a:r>
              <a:rPr lang="fr-FR" sz="5400" b="1" dirty="0" err="1"/>
              <a:t>product</a:t>
            </a:r>
            <a:endParaRPr lang="fr-FR" sz="4800" b="1" dirty="0"/>
          </a:p>
        </p:txBody>
      </p:sp>
      <p:sp>
        <p:nvSpPr>
          <p:cNvPr id="6" name="TextBox 5">
            <a:extLst>
              <a:ext uri="{FF2B5EF4-FFF2-40B4-BE49-F238E27FC236}">
                <a16:creationId xmlns:a16="http://schemas.microsoft.com/office/drawing/2014/main" id="{4F2479A3-79D5-B08E-3FEA-D1C6104F982A}"/>
              </a:ext>
            </a:extLst>
          </p:cNvPr>
          <p:cNvSpPr txBox="1"/>
          <p:nvPr/>
        </p:nvSpPr>
        <p:spPr>
          <a:xfrm>
            <a:off x="0" y="1733550"/>
            <a:ext cx="2705100" cy="431340"/>
          </a:xfrm>
          <a:prstGeom prst="rect">
            <a:avLst/>
          </a:prstGeom>
          <a:noFill/>
        </p:spPr>
        <p:txBody>
          <a:bodyPr vert="horz" wrap="square" lIns="0" tIns="0" rIns="0" bIns="0" rtlCol="0" anchor="t">
            <a:noAutofit/>
          </a:bodyPr>
          <a:lstStyle/>
          <a:p>
            <a:pPr algn="r" rtl="1"/>
            <a:r>
              <a:rPr lang="ar-DZ" sz="4000" b="1" u="sng" dirty="0">
                <a:effectLst>
                  <a:outerShdw blurRad="38100" dist="38100" dir="2700000" algn="tl">
                    <a:srgbClr val="000000">
                      <a:alpha val="43137"/>
                    </a:srgbClr>
                  </a:outerShdw>
                </a:effectLst>
              </a:rPr>
              <a:t>السترات</a:t>
            </a:r>
            <a:r>
              <a:rPr lang="ar-DZ" b="1" dirty="0"/>
              <a:t> </a:t>
            </a:r>
            <a:endParaRPr lang="fr-FR" b="1" dirty="0"/>
          </a:p>
        </p:txBody>
      </p:sp>
      <p:pic>
        <p:nvPicPr>
          <p:cNvPr id="9" name="Picture 8" descr="A person wearing a jacket&#10;&#10;AI-generated content may be incorrect.">
            <a:extLst>
              <a:ext uri="{FF2B5EF4-FFF2-40B4-BE49-F238E27FC236}">
                <a16:creationId xmlns:a16="http://schemas.microsoft.com/office/drawing/2014/main" id="{24CB0CF3-F185-601B-4255-CC743CC38CA2}"/>
              </a:ext>
            </a:extLst>
          </p:cNvPr>
          <p:cNvPicPr>
            <a:picLocks noChangeAspect="1"/>
          </p:cNvPicPr>
          <p:nvPr/>
        </p:nvPicPr>
        <p:blipFill>
          <a:blip r:embed="rId5"/>
          <a:stretch>
            <a:fillRect/>
          </a:stretch>
        </p:blipFill>
        <p:spPr>
          <a:xfrm>
            <a:off x="6525069" y="-6994908"/>
            <a:ext cx="5962650" cy="3810000"/>
          </a:xfrm>
          <a:prstGeom prst="rect">
            <a:avLst/>
          </a:prstGeom>
        </p:spPr>
      </p:pic>
      <p:pic>
        <p:nvPicPr>
          <p:cNvPr id="7" name="Picture 6" descr="A person wearing a jacket&#10;&#10;AI-generated content may be incorrect.">
            <a:extLst>
              <a:ext uri="{FF2B5EF4-FFF2-40B4-BE49-F238E27FC236}">
                <a16:creationId xmlns:a16="http://schemas.microsoft.com/office/drawing/2014/main" id="{3801C175-6428-0BB4-6712-810179232CEF}"/>
              </a:ext>
            </a:extLst>
          </p:cNvPr>
          <p:cNvPicPr>
            <a:picLocks noChangeAspect="1"/>
          </p:cNvPicPr>
          <p:nvPr/>
        </p:nvPicPr>
        <p:blipFill>
          <a:blip r:embed="rId6"/>
          <a:stretch>
            <a:fillRect/>
          </a:stretch>
        </p:blipFill>
        <p:spPr>
          <a:xfrm>
            <a:off x="6525069" y="-6885756"/>
            <a:ext cx="5962650" cy="3810000"/>
          </a:xfrm>
          <a:prstGeom prst="rect">
            <a:avLst/>
          </a:prstGeom>
        </p:spPr>
      </p:pic>
      <p:pic>
        <p:nvPicPr>
          <p:cNvPr id="2" name="Picture 1" descr="A person wearing a blue jacket&#10;&#10;AI-generated content may be incorrect.">
            <a:extLst>
              <a:ext uri="{FF2B5EF4-FFF2-40B4-BE49-F238E27FC236}">
                <a16:creationId xmlns:a16="http://schemas.microsoft.com/office/drawing/2014/main" id="{0F8D3CCC-ED5C-590F-0104-3E13E27D68DE}"/>
              </a:ext>
            </a:extLst>
          </p:cNvPr>
          <p:cNvPicPr>
            <a:picLocks noChangeAspect="1"/>
          </p:cNvPicPr>
          <p:nvPr/>
        </p:nvPicPr>
        <p:blipFill>
          <a:blip r:embed="rId7"/>
          <a:stretch>
            <a:fillRect/>
          </a:stretch>
        </p:blipFill>
        <p:spPr>
          <a:xfrm>
            <a:off x="6095998" y="-1437503"/>
            <a:ext cx="5853041" cy="3810000"/>
          </a:xfrm>
          <a:prstGeom prst="rect">
            <a:avLst/>
          </a:prstGeom>
        </p:spPr>
      </p:pic>
      <p:pic>
        <p:nvPicPr>
          <p:cNvPr id="11" name="Picture 10" descr="A person wearing a jacket&#10;&#10;AI-generated content may be incorrect.">
            <a:extLst>
              <a:ext uri="{FF2B5EF4-FFF2-40B4-BE49-F238E27FC236}">
                <a16:creationId xmlns:a16="http://schemas.microsoft.com/office/drawing/2014/main" id="{9111EF10-8393-C60D-6F55-BAC6D5245D9A}"/>
              </a:ext>
            </a:extLst>
          </p:cNvPr>
          <p:cNvPicPr>
            <a:picLocks noChangeAspect="1"/>
          </p:cNvPicPr>
          <p:nvPr/>
        </p:nvPicPr>
        <p:blipFill>
          <a:blip r:embed="rId8"/>
          <a:stretch>
            <a:fillRect/>
          </a:stretch>
        </p:blipFill>
        <p:spPr>
          <a:xfrm>
            <a:off x="6095998" y="2829697"/>
            <a:ext cx="5853041" cy="3810000"/>
          </a:xfrm>
          <a:prstGeom prst="rect">
            <a:avLst/>
          </a:prstGeom>
        </p:spPr>
      </p:pic>
      <p:grpSp>
        <p:nvGrpSpPr>
          <p:cNvPr id="18" name="Group 17">
            <a:extLst>
              <a:ext uri="{FF2B5EF4-FFF2-40B4-BE49-F238E27FC236}">
                <a16:creationId xmlns:a16="http://schemas.microsoft.com/office/drawing/2014/main" id="{CEC00CC7-8088-D1A1-AA7D-8BDF88ACA2D1}"/>
              </a:ext>
            </a:extLst>
          </p:cNvPr>
          <p:cNvGrpSpPr/>
          <p:nvPr/>
        </p:nvGrpSpPr>
        <p:grpSpPr>
          <a:xfrm>
            <a:off x="6095998" y="6858000"/>
            <a:ext cx="5853041" cy="3810000"/>
            <a:chOff x="-7124492" y="3916326"/>
            <a:chExt cx="6307197" cy="3810000"/>
          </a:xfrm>
        </p:grpSpPr>
        <p:pic>
          <p:nvPicPr>
            <p:cNvPr id="13" name="Picture 12" descr="A person in an orange jacket&#10;&#10;AI-generated content may be incorrect.">
              <a:extLst>
                <a:ext uri="{FF2B5EF4-FFF2-40B4-BE49-F238E27FC236}">
                  <a16:creationId xmlns:a16="http://schemas.microsoft.com/office/drawing/2014/main" id="{6DE84C33-2D6E-F903-F8BD-F8035B7B140F}"/>
                </a:ext>
              </a:extLst>
            </p:cNvPr>
            <p:cNvPicPr>
              <a:picLocks noChangeAspect="1"/>
            </p:cNvPicPr>
            <p:nvPr/>
          </p:nvPicPr>
          <p:blipFill>
            <a:blip r:embed="rId9"/>
            <a:stretch>
              <a:fillRect/>
            </a:stretch>
          </p:blipFill>
          <p:spPr>
            <a:xfrm>
              <a:off x="-4027220" y="3916326"/>
              <a:ext cx="3209925" cy="3810000"/>
            </a:xfrm>
            <a:prstGeom prst="rect">
              <a:avLst/>
            </a:prstGeom>
          </p:spPr>
        </p:pic>
        <p:pic>
          <p:nvPicPr>
            <p:cNvPr id="16" name="Picture 15" descr="A person wearing a yellow jacket&#10;&#10;AI-generated content may be incorrect.">
              <a:extLst>
                <a:ext uri="{FF2B5EF4-FFF2-40B4-BE49-F238E27FC236}">
                  <a16:creationId xmlns:a16="http://schemas.microsoft.com/office/drawing/2014/main" id="{A472FBCC-E9E0-D419-B0E7-92E725519E84}"/>
                </a:ext>
              </a:extLst>
            </p:cNvPr>
            <p:cNvPicPr>
              <a:picLocks noChangeAspect="1"/>
            </p:cNvPicPr>
            <p:nvPr/>
          </p:nvPicPr>
          <p:blipFill>
            <a:blip r:embed="rId10"/>
            <a:stretch>
              <a:fillRect/>
            </a:stretch>
          </p:blipFill>
          <p:spPr>
            <a:xfrm>
              <a:off x="-7124492" y="3916326"/>
              <a:ext cx="3675019" cy="3810000"/>
            </a:xfrm>
            <a:prstGeom prst="rect">
              <a:avLst/>
            </a:prstGeom>
          </p:spPr>
        </p:pic>
      </p:grpSp>
    </p:spTree>
    <p:extLst>
      <p:ext uri="{BB962C8B-B14F-4D97-AF65-F5344CB8AC3E}">
        <p14:creationId xmlns:p14="http://schemas.microsoft.com/office/powerpoint/2010/main" val="2856990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00"/>
            </a:gs>
            <a:gs pos="53000">
              <a:schemeClr val="accent4">
                <a:lumMod val="97000"/>
                <a:lumOff val="3000"/>
              </a:schemeClr>
            </a:gs>
            <a:gs pos="75000">
              <a:schemeClr val="accent5">
                <a:lumMod val="25000"/>
              </a:schemeClr>
            </a:gs>
          </a:gsLst>
          <a:lin ang="16200000" scaled="1"/>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706A25-0569-0BFE-AB1C-FC206CC58B7F}"/>
              </a:ext>
            </a:extLst>
          </p:cNvPr>
          <p:cNvSpPr>
            <a:spLocks noGrp="1"/>
          </p:cNvSpPr>
          <p:nvPr>
            <p:ph type="ctrTitle"/>
          </p:nvPr>
        </p:nvSpPr>
        <p:spPr>
          <a:xfrm>
            <a:off x="441318" y="4514319"/>
            <a:ext cx="9365438" cy="495566"/>
          </a:xfrm>
        </p:spPr>
        <p:txBody>
          <a:bodyPr rtlCol="0"/>
          <a:lstStyle>
            <a:defPPr>
              <a:defRPr lang="fr-FR"/>
            </a:defPPr>
          </a:lstStyle>
          <a:p>
            <a:pPr rtl="0"/>
            <a:r>
              <a:rPr lang="fr-FR" dirty="0">
                <a:solidFill>
                  <a:srgbClr val="FFFF00"/>
                </a:solidFill>
              </a:rPr>
              <a:t>Stone </a:t>
            </a:r>
            <a:r>
              <a:rPr lang="fr-FR" dirty="0" err="1">
                <a:solidFill>
                  <a:srgbClr val="FFFF00"/>
                </a:solidFill>
              </a:rPr>
              <a:t>island</a:t>
            </a:r>
            <a:br>
              <a:rPr lang="fr-FR" dirty="0"/>
            </a:br>
            <a:r>
              <a:rPr lang="fr-FR" dirty="0">
                <a:solidFill>
                  <a:schemeClr val="accent6">
                    <a:lumMod val="75000"/>
                  </a:schemeClr>
                </a:solidFill>
              </a:rPr>
              <a:t>stone Island</a:t>
            </a:r>
            <a:br>
              <a:rPr lang="fr-FR" dirty="0">
                <a:solidFill>
                  <a:schemeClr val="accent6">
                    <a:lumMod val="75000"/>
                  </a:schemeClr>
                </a:solidFill>
              </a:rPr>
            </a:br>
            <a:br>
              <a:rPr lang="fr-FR" dirty="0"/>
            </a:br>
            <a:r>
              <a:rPr lang="fr-FR" dirty="0">
                <a:solidFill>
                  <a:schemeClr val="accent6">
                    <a:lumMod val="75000"/>
                  </a:schemeClr>
                </a:solidFill>
              </a:rPr>
              <a:t>stone </a:t>
            </a:r>
            <a:r>
              <a:rPr lang="fr-FR" dirty="0" err="1">
                <a:solidFill>
                  <a:schemeClr val="accent6">
                    <a:lumMod val="75000"/>
                  </a:schemeClr>
                </a:solidFill>
              </a:rPr>
              <a:t>island</a:t>
            </a:r>
            <a:br>
              <a:rPr lang="fr-FR" dirty="0"/>
            </a:br>
            <a:br>
              <a:rPr lang="fr-FR" dirty="0"/>
            </a:br>
            <a:r>
              <a:rPr lang="fr-FR" dirty="0">
                <a:solidFill>
                  <a:schemeClr val="accent6">
                    <a:lumMod val="25000"/>
                  </a:schemeClr>
                </a:solidFill>
              </a:rPr>
              <a:t>stone </a:t>
            </a:r>
            <a:r>
              <a:rPr lang="fr-FR" dirty="0" err="1">
                <a:solidFill>
                  <a:schemeClr val="accent6">
                    <a:lumMod val="25000"/>
                  </a:schemeClr>
                </a:solidFill>
              </a:rPr>
              <a:t>island</a:t>
            </a:r>
            <a:br>
              <a:rPr lang="fr-FR" dirty="0"/>
            </a:br>
            <a:br>
              <a:rPr lang="fr-FR" dirty="0">
                <a:solidFill>
                  <a:schemeClr val="bg1"/>
                </a:solidFill>
              </a:rPr>
            </a:br>
            <a:br>
              <a:rPr lang="fr-FR" dirty="0"/>
            </a:br>
            <a:endParaRPr lang="fr-FR" dirty="0"/>
          </a:p>
        </p:txBody>
      </p:sp>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8609774" y="415234"/>
            <a:ext cx="4085468" cy="5269435"/>
          </a:xfrm>
          <a:noFill/>
        </p:spPr>
      </p:pic>
      <p:sp>
        <p:nvSpPr>
          <p:cNvPr id="5" name="Titre 1">
            <a:extLst>
              <a:ext uri="{FF2B5EF4-FFF2-40B4-BE49-F238E27FC236}">
                <a16:creationId xmlns:a16="http://schemas.microsoft.com/office/drawing/2014/main" id="{28695360-429E-1A0E-81BE-F8DE8E3D8CF8}"/>
              </a:ext>
            </a:extLst>
          </p:cNvPr>
          <p:cNvSpPr txBox="1">
            <a:spLocks/>
          </p:cNvSpPr>
          <p:nvPr/>
        </p:nvSpPr>
        <p:spPr>
          <a:xfrm>
            <a:off x="441318" y="6096000"/>
            <a:ext cx="11035552" cy="1733550"/>
          </a:xfrm>
          <a:prstGeom prst="rect">
            <a:avLst/>
          </a:prstGeom>
          <a:noFill/>
        </p:spPr>
        <p:txBody>
          <a:bodyPr vert="horz" lIns="0" tIns="0" rIns="0" bIns="0" rtlCol="0" anchor="ctr">
            <a:noAutofit/>
          </a:bodyPr>
          <a:lstStyle>
            <a:defPPr>
              <a:defRPr lang="fr-FR"/>
            </a:defPPr>
            <a:lvl1pPr algn="l" defTabSz="914400" rtl="0" eaLnBrk="1" latinLnBrk="0" hangingPunct="1">
              <a:lnSpc>
                <a:spcPct val="90000"/>
              </a:lnSpc>
              <a:spcBef>
                <a:spcPct val="0"/>
              </a:spcBef>
              <a:buNone/>
              <a:defRPr lang="fr-FR" sz="8000" kern="1200" spc="1000" baseline="0">
                <a:ln>
                  <a:noFill/>
                </a:ln>
                <a:solidFill>
                  <a:srgbClr val="CB6E50"/>
                </a:solidFill>
                <a:latin typeface="+mj-lt"/>
                <a:ea typeface="+mj-ea"/>
                <a:cs typeface="+mj-cs"/>
              </a:defRPr>
            </a:lvl1pPr>
          </a:lstStyle>
          <a:p>
            <a:r>
              <a:rPr lang="fr-FR" dirty="0">
                <a:solidFill>
                  <a:schemeClr val="tx1"/>
                </a:solidFill>
              </a:rPr>
              <a:t>Stone </a:t>
            </a:r>
            <a:r>
              <a:rPr lang="fr-FR" dirty="0" err="1">
                <a:solidFill>
                  <a:schemeClr val="tx1"/>
                </a:solidFill>
              </a:rPr>
              <a:t>island</a:t>
            </a:r>
            <a:br>
              <a:rPr lang="fr-FR" dirty="0">
                <a:solidFill>
                  <a:schemeClr val="tx1"/>
                </a:solidFill>
              </a:rPr>
            </a:br>
            <a:br>
              <a:rPr lang="fr-FR" dirty="0">
                <a:solidFill>
                  <a:schemeClr val="tx1"/>
                </a:solidFill>
              </a:rPr>
            </a:br>
            <a:br>
              <a:rPr lang="fr-FR" dirty="0">
                <a:solidFill>
                  <a:schemeClr val="tx1"/>
                </a:solidFill>
              </a:rPr>
            </a:br>
            <a:br>
              <a:rPr lang="fr-FR" dirty="0">
                <a:solidFill>
                  <a:schemeClr val="tx1"/>
                </a:solidFill>
              </a:rPr>
            </a:br>
            <a:br>
              <a:rPr lang="fr-FR" dirty="0">
                <a:solidFill>
                  <a:schemeClr val="tx1"/>
                </a:solidFill>
              </a:rPr>
            </a:br>
            <a:br>
              <a:rPr lang="fr-FR" dirty="0">
                <a:solidFill>
                  <a:schemeClr val="tx1"/>
                </a:solidFill>
              </a:rPr>
            </a:br>
            <a:endParaRPr lang="fr-FR" dirty="0">
              <a:solidFill>
                <a:schemeClr val="tx1"/>
              </a:solidFill>
            </a:endParaRPr>
          </a:p>
        </p:txBody>
      </p:sp>
    </p:spTree>
    <p:extLst>
      <p:ext uri="{BB962C8B-B14F-4D97-AF65-F5344CB8AC3E}">
        <p14:creationId xmlns:p14="http://schemas.microsoft.com/office/powerpoint/2010/main" val="1061418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242959" y="2829697"/>
            <a:ext cx="5420497" cy="3371850"/>
          </a:xfrm>
          <a:prstGeom prst="rect">
            <a:avLst/>
          </a:prstGeom>
          <a:noFill/>
        </p:spPr>
        <p:txBody>
          <a:bodyPr vert="horz" wrap="square" lIns="0" tIns="0" rIns="0" bIns="0" rtlCol="0" anchor="t">
            <a:noAutofit/>
          </a:bodyPr>
          <a:lstStyle/>
          <a:p>
            <a:pPr algn="r" rtl="1"/>
            <a:r>
              <a:rPr lang="ar-DZ" sz="2400" b="1"/>
              <a:t>استخدام شبكة معدنية في قاعدة القماش. في إنتاج ستون آيلاند، تُصنع جميع السترات من مواد تم إنشاؤها مسبقاً خصيصاً لطراز معين. ويوفر الفولاذ المقاوم للصدأ أو البرونز بنسبة 100%، المضاف إلى شبكة المواد، قوة لا تصدق.</a:t>
            </a:r>
            <a:endParaRPr lang="ar-DZ" sz="2400" b="1" dirty="0"/>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BB09845E-7850-9896-AB1A-DFD28C9C1223}"/>
              </a:ext>
            </a:extLst>
          </p:cNvPr>
          <p:cNvSpPr txBox="1"/>
          <p:nvPr/>
        </p:nvSpPr>
        <p:spPr>
          <a:xfrm>
            <a:off x="1790700" y="163444"/>
            <a:ext cx="3569327" cy="2077646"/>
          </a:xfrm>
          <a:prstGeom prst="rect">
            <a:avLst/>
          </a:prstGeom>
          <a:noFill/>
        </p:spPr>
        <p:txBody>
          <a:bodyPr vert="horz" wrap="square" lIns="0" tIns="0" rIns="0" bIns="0" rtlCol="0" anchor="t">
            <a:noAutofit/>
          </a:bodyPr>
          <a:lstStyle/>
          <a:p>
            <a:pPr algn="l"/>
            <a:r>
              <a:rPr lang="fr-FR" sz="5400" b="1" dirty="0" err="1"/>
              <a:t>product</a:t>
            </a:r>
            <a:endParaRPr lang="fr-FR" sz="4800" b="1" dirty="0"/>
          </a:p>
        </p:txBody>
      </p:sp>
      <p:sp>
        <p:nvSpPr>
          <p:cNvPr id="6" name="TextBox 5">
            <a:extLst>
              <a:ext uri="{FF2B5EF4-FFF2-40B4-BE49-F238E27FC236}">
                <a16:creationId xmlns:a16="http://schemas.microsoft.com/office/drawing/2014/main" id="{4F2479A3-79D5-B08E-3FEA-D1C6104F982A}"/>
              </a:ext>
            </a:extLst>
          </p:cNvPr>
          <p:cNvSpPr txBox="1"/>
          <p:nvPr/>
        </p:nvSpPr>
        <p:spPr>
          <a:xfrm>
            <a:off x="0" y="1733550"/>
            <a:ext cx="2705100" cy="431340"/>
          </a:xfrm>
          <a:prstGeom prst="rect">
            <a:avLst/>
          </a:prstGeom>
          <a:noFill/>
        </p:spPr>
        <p:txBody>
          <a:bodyPr vert="horz" wrap="square" lIns="0" tIns="0" rIns="0" bIns="0" rtlCol="0" anchor="t">
            <a:noAutofit/>
          </a:bodyPr>
          <a:lstStyle/>
          <a:p>
            <a:pPr algn="r" rtl="1"/>
            <a:r>
              <a:rPr lang="ar-DZ" sz="4000" b="1" u="sng" dirty="0">
                <a:effectLst>
                  <a:outerShdw blurRad="38100" dist="38100" dir="2700000" algn="tl">
                    <a:srgbClr val="000000">
                      <a:alpha val="43137"/>
                    </a:srgbClr>
                  </a:outerShdw>
                </a:effectLst>
              </a:rPr>
              <a:t>السترات</a:t>
            </a:r>
            <a:r>
              <a:rPr lang="ar-DZ" b="1" dirty="0"/>
              <a:t> </a:t>
            </a:r>
            <a:endParaRPr lang="fr-FR" b="1" dirty="0"/>
          </a:p>
        </p:txBody>
      </p:sp>
      <p:pic>
        <p:nvPicPr>
          <p:cNvPr id="9" name="Picture 8" descr="A person wearing a jacket&#10;&#10;AI-generated content may be incorrect.">
            <a:extLst>
              <a:ext uri="{FF2B5EF4-FFF2-40B4-BE49-F238E27FC236}">
                <a16:creationId xmlns:a16="http://schemas.microsoft.com/office/drawing/2014/main" id="{24CB0CF3-F185-601B-4255-CC743CC38CA2}"/>
              </a:ext>
            </a:extLst>
          </p:cNvPr>
          <p:cNvPicPr>
            <a:picLocks noChangeAspect="1"/>
          </p:cNvPicPr>
          <p:nvPr/>
        </p:nvPicPr>
        <p:blipFill>
          <a:blip r:embed="rId5"/>
          <a:stretch>
            <a:fillRect/>
          </a:stretch>
        </p:blipFill>
        <p:spPr>
          <a:xfrm>
            <a:off x="7401697" y="-6080508"/>
            <a:ext cx="5962650" cy="3810000"/>
          </a:xfrm>
          <a:prstGeom prst="rect">
            <a:avLst/>
          </a:prstGeom>
        </p:spPr>
      </p:pic>
      <p:pic>
        <p:nvPicPr>
          <p:cNvPr id="7" name="Picture 6" descr="A person wearing a jacket&#10;&#10;AI-generated content may be incorrect.">
            <a:extLst>
              <a:ext uri="{FF2B5EF4-FFF2-40B4-BE49-F238E27FC236}">
                <a16:creationId xmlns:a16="http://schemas.microsoft.com/office/drawing/2014/main" id="{3801C175-6428-0BB4-6712-810179232CEF}"/>
              </a:ext>
            </a:extLst>
          </p:cNvPr>
          <p:cNvPicPr>
            <a:picLocks noChangeAspect="1"/>
          </p:cNvPicPr>
          <p:nvPr/>
        </p:nvPicPr>
        <p:blipFill>
          <a:blip r:embed="rId6"/>
          <a:stretch>
            <a:fillRect/>
          </a:stretch>
        </p:blipFill>
        <p:spPr>
          <a:xfrm>
            <a:off x="-599253" y="-6959566"/>
            <a:ext cx="5962650" cy="3810000"/>
          </a:xfrm>
          <a:prstGeom prst="rect">
            <a:avLst/>
          </a:prstGeom>
        </p:spPr>
      </p:pic>
      <p:pic>
        <p:nvPicPr>
          <p:cNvPr id="2" name="Picture 1" descr="A person wearing a blue jacket&#10;&#10;AI-generated content may be incorrect.">
            <a:extLst>
              <a:ext uri="{FF2B5EF4-FFF2-40B4-BE49-F238E27FC236}">
                <a16:creationId xmlns:a16="http://schemas.microsoft.com/office/drawing/2014/main" id="{0F8D3CCC-ED5C-590F-0104-3E13E27D68DE}"/>
              </a:ext>
            </a:extLst>
          </p:cNvPr>
          <p:cNvPicPr>
            <a:picLocks noChangeAspect="1"/>
          </p:cNvPicPr>
          <p:nvPr/>
        </p:nvPicPr>
        <p:blipFill>
          <a:blip r:embed="rId7"/>
          <a:stretch>
            <a:fillRect/>
          </a:stretch>
        </p:blipFill>
        <p:spPr>
          <a:xfrm>
            <a:off x="-7495310" y="-6080508"/>
            <a:ext cx="5853041" cy="3810000"/>
          </a:xfrm>
          <a:prstGeom prst="rect">
            <a:avLst/>
          </a:prstGeom>
        </p:spPr>
      </p:pic>
      <p:pic>
        <p:nvPicPr>
          <p:cNvPr id="11" name="Picture 10" descr="A person wearing a jacket&#10;&#10;AI-generated content may be incorrect.">
            <a:extLst>
              <a:ext uri="{FF2B5EF4-FFF2-40B4-BE49-F238E27FC236}">
                <a16:creationId xmlns:a16="http://schemas.microsoft.com/office/drawing/2014/main" id="{9111EF10-8393-C60D-6F55-BAC6D5245D9A}"/>
              </a:ext>
            </a:extLst>
          </p:cNvPr>
          <p:cNvPicPr>
            <a:picLocks noChangeAspect="1"/>
          </p:cNvPicPr>
          <p:nvPr/>
        </p:nvPicPr>
        <p:blipFill>
          <a:blip r:embed="rId8"/>
          <a:stretch>
            <a:fillRect/>
          </a:stretch>
        </p:blipFill>
        <p:spPr>
          <a:xfrm>
            <a:off x="6095997" y="-1208903"/>
            <a:ext cx="5853041" cy="3810000"/>
          </a:xfrm>
          <a:prstGeom prst="rect">
            <a:avLst/>
          </a:prstGeom>
        </p:spPr>
      </p:pic>
      <p:grpSp>
        <p:nvGrpSpPr>
          <p:cNvPr id="12" name="Group 11">
            <a:extLst>
              <a:ext uri="{FF2B5EF4-FFF2-40B4-BE49-F238E27FC236}">
                <a16:creationId xmlns:a16="http://schemas.microsoft.com/office/drawing/2014/main" id="{75B18F5E-F422-DE01-08A3-6362E47AED11}"/>
              </a:ext>
            </a:extLst>
          </p:cNvPr>
          <p:cNvGrpSpPr/>
          <p:nvPr/>
        </p:nvGrpSpPr>
        <p:grpSpPr>
          <a:xfrm>
            <a:off x="6095997" y="2829697"/>
            <a:ext cx="5853041" cy="3810000"/>
            <a:chOff x="-7124492" y="3916326"/>
            <a:chExt cx="6307197" cy="3810000"/>
          </a:xfrm>
        </p:grpSpPr>
        <p:pic>
          <p:nvPicPr>
            <p:cNvPr id="13" name="Picture 12" descr="A person in an orange jacket&#10;&#10;AI-generated content may be incorrect.">
              <a:extLst>
                <a:ext uri="{FF2B5EF4-FFF2-40B4-BE49-F238E27FC236}">
                  <a16:creationId xmlns:a16="http://schemas.microsoft.com/office/drawing/2014/main" id="{146B811F-A6B2-1E9A-9C7E-1DD333793DB8}"/>
                </a:ext>
              </a:extLst>
            </p:cNvPr>
            <p:cNvPicPr>
              <a:picLocks noChangeAspect="1"/>
            </p:cNvPicPr>
            <p:nvPr/>
          </p:nvPicPr>
          <p:blipFill>
            <a:blip r:embed="rId9"/>
            <a:stretch>
              <a:fillRect/>
            </a:stretch>
          </p:blipFill>
          <p:spPr>
            <a:xfrm>
              <a:off x="-4027220" y="3916326"/>
              <a:ext cx="3209925" cy="3810000"/>
            </a:xfrm>
            <a:prstGeom prst="rect">
              <a:avLst/>
            </a:prstGeom>
          </p:spPr>
        </p:pic>
        <p:pic>
          <p:nvPicPr>
            <p:cNvPr id="14" name="Picture 13" descr="A person wearing a yellow jacket&#10;&#10;AI-generated content may be incorrect.">
              <a:extLst>
                <a:ext uri="{FF2B5EF4-FFF2-40B4-BE49-F238E27FC236}">
                  <a16:creationId xmlns:a16="http://schemas.microsoft.com/office/drawing/2014/main" id="{1668F01C-85F5-79E7-EE7C-4F52E22892DD}"/>
                </a:ext>
              </a:extLst>
            </p:cNvPr>
            <p:cNvPicPr>
              <a:picLocks noChangeAspect="1"/>
            </p:cNvPicPr>
            <p:nvPr/>
          </p:nvPicPr>
          <p:blipFill>
            <a:blip r:embed="rId10"/>
            <a:stretch>
              <a:fillRect/>
            </a:stretch>
          </p:blipFill>
          <p:spPr>
            <a:xfrm>
              <a:off x="-7124492" y="3916326"/>
              <a:ext cx="3675019" cy="3810000"/>
            </a:xfrm>
            <a:prstGeom prst="rect">
              <a:avLst/>
            </a:prstGeom>
          </p:spPr>
        </p:pic>
      </p:grpSp>
    </p:spTree>
    <p:extLst>
      <p:ext uri="{BB962C8B-B14F-4D97-AF65-F5344CB8AC3E}">
        <p14:creationId xmlns:p14="http://schemas.microsoft.com/office/powerpoint/2010/main" val="1391071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BB09845E-7850-9896-AB1A-DFD28C9C1223}"/>
              </a:ext>
            </a:extLst>
          </p:cNvPr>
          <p:cNvSpPr txBox="1"/>
          <p:nvPr/>
        </p:nvSpPr>
        <p:spPr>
          <a:xfrm>
            <a:off x="1790700" y="163444"/>
            <a:ext cx="3569327" cy="2077646"/>
          </a:xfrm>
          <a:prstGeom prst="rect">
            <a:avLst/>
          </a:prstGeom>
          <a:noFill/>
        </p:spPr>
        <p:txBody>
          <a:bodyPr vert="horz" wrap="square" lIns="0" tIns="0" rIns="0" bIns="0" rtlCol="0" anchor="t">
            <a:noAutofit/>
          </a:bodyPr>
          <a:lstStyle/>
          <a:p>
            <a:pPr algn="l"/>
            <a:r>
              <a:rPr lang="fr-FR" sz="5400" b="1" dirty="0"/>
              <a:t>#product</a:t>
            </a:r>
            <a:endParaRPr lang="fr-FR" sz="4800" b="1" dirty="0"/>
          </a:p>
        </p:txBody>
      </p:sp>
      <p:sp>
        <p:nvSpPr>
          <p:cNvPr id="6" name="TextBox 5">
            <a:extLst>
              <a:ext uri="{FF2B5EF4-FFF2-40B4-BE49-F238E27FC236}">
                <a16:creationId xmlns:a16="http://schemas.microsoft.com/office/drawing/2014/main" id="{4F2479A3-79D5-B08E-3FEA-D1C6104F982A}"/>
              </a:ext>
            </a:extLst>
          </p:cNvPr>
          <p:cNvSpPr txBox="1"/>
          <p:nvPr/>
        </p:nvSpPr>
        <p:spPr>
          <a:xfrm>
            <a:off x="24158" y="2805884"/>
            <a:ext cx="2705100" cy="431340"/>
          </a:xfrm>
          <a:prstGeom prst="rect">
            <a:avLst/>
          </a:prstGeom>
          <a:noFill/>
        </p:spPr>
        <p:txBody>
          <a:bodyPr vert="horz" wrap="square" lIns="0" tIns="0" rIns="0" bIns="0" rtlCol="0" anchor="t">
            <a:noAutofit/>
          </a:bodyPr>
          <a:lstStyle/>
          <a:p>
            <a:pPr algn="r" rtl="1"/>
            <a:r>
              <a:rPr lang="ar-DZ" sz="4000" b="1" u="sng" dirty="0">
                <a:effectLst>
                  <a:outerShdw blurRad="38100" dist="38100" dir="2700000" algn="tl">
                    <a:srgbClr val="000000">
                      <a:alpha val="43137"/>
                    </a:srgbClr>
                  </a:outerShdw>
                </a:effectLst>
              </a:rPr>
              <a:t>الأحذية</a:t>
            </a:r>
            <a:endParaRPr lang="fr-FR" b="1" dirty="0"/>
          </a:p>
        </p:txBody>
      </p:sp>
      <p:pic>
        <p:nvPicPr>
          <p:cNvPr id="9" name="Picture 8" descr="A person wearing a jacket&#10;&#10;AI-generated content may be incorrect.">
            <a:extLst>
              <a:ext uri="{FF2B5EF4-FFF2-40B4-BE49-F238E27FC236}">
                <a16:creationId xmlns:a16="http://schemas.microsoft.com/office/drawing/2014/main" id="{24CB0CF3-F185-601B-4255-CC743CC38CA2}"/>
              </a:ext>
            </a:extLst>
          </p:cNvPr>
          <p:cNvPicPr>
            <a:picLocks noChangeAspect="1"/>
          </p:cNvPicPr>
          <p:nvPr/>
        </p:nvPicPr>
        <p:blipFill>
          <a:blip r:embed="rId5"/>
          <a:stretch>
            <a:fillRect/>
          </a:stretch>
        </p:blipFill>
        <p:spPr>
          <a:xfrm>
            <a:off x="7401697" y="-6080508"/>
            <a:ext cx="5962650" cy="3810000"/>
          </a:xfrm>
          <a:prstGeom prst="rect">
            <a:avLst/>
          </a:prstGeom>
        </p:spPr>
      </p:pic>
      <p:pic>
        <p:nvPicPr>
          <p:cNvPr id="7" name="Picture 6" descr="A person wearing a jacket&#10;&#10;AI-generated content may be incorrect.">
            <a:extLst>
              <a:ext uri="{FF2B5EF4-FFF2-40B4-BE49-F238E27FC236}">
                <a16:creationId xmlns:a16="http://schemas.microsoft.com/office/drawing/2014/main" id="{3801C175-6428-0BB4-6712-810179232CEF}"/>
              </a:ext>
            </a:extLst>
          </p:cNvPr>
          <p:cNvPicPr>
            <a:picLocks noChangeAspect="1"/>
          </p:cNvPicPr>
          <p:nvPr/>
        </p:nvPicPr>
        <p:blipFill>
          <a:blip r:embed="rId6"/>
          <a:stretch>
            <a:fillRect/>
          </a:stretch>
        </p:blipFill>
        <p:spPr>
          <a:xfrm>
            <a:off x="-599253" y="-6959566"/>
            <a:ext cx="5962650" cy="3810000"/>
          </a:xfrm>
          <a:prstGeom prst="rect">
            <a:avLst/>
          </a:prstGeom>
        </p:spPr>
      </p:pic>
      <p:pic>
        <p:nvPicPr>
          <p:cNvPr id="2" name="Picture 1" descr="A person wearing a blue jacket&#10;&#10;AI-generated content may be incorrect.">
            <a:extLst>
              <a:ext uri="{FF2B5EF4-FFF2-40B4-BE49-F238E27FC236}">
                <a16:creationId xmlns:a16="http://schemas.microsoft.com/office/drawing/2014/main" id="{0F8D3CCC-ED5C-590F-0104-3E13E27D68DE}"/>
              </a:ext>
            </a:extLst>
          </p:cNvPr>
          <p:cNvPicPr>
            <a:picLocks noChangeAspect="1"/>
          </p:cNvPicPr>
          <p:nvPr/>
        </p:nvPicPr>
        <p:blipFill>
          <a:blip r:embed="rId7"/>
          <a:stretch>
            <a:fillRect/>
          </a:stretch>
        </p:blipFill>
        <p:spPr>
          <a:xfrm>
            <a:off x="-7495310" y="-6080508"/>
            <a:ext cx="5853041" cy="3810000"/>
          </a:xfrm>
          <a:prstGeom prst="rect">
            <a:avLst/>
          </a:prstGeom>
        </p:spPr>
      </p:pic>
      <p:pic>
        <p:nvPicPr>
          <p:cNvPr id="21" name="Picture 20" descr="A close up of a shoe&#10;&#10;AI-generated content may be incorrect.">
            <a:extLst>
              <a:ext uri="{FF2B5EF4-FFF2-40B4-BE49-F238E27FC236}">
                <a16:creationId xmlns:a16="http://schemas.microsoft.com/office/drawing/2014/main" id="{C7169182-900E-ACD4-12C0-2788EFF13A8D}"/>
              </a:ext>
            </a:extLst>
          </p:cNvPr>
          <p:cNvPicPr>
            <a:picLocks noChangeAspect="1"/>
          </p:cNvPicPr>
          <p:nvPr/>
        </p:nvPicPr>
        <p:blipFill>
          <a:blip r:embed="rId8"/>
          <a:srcRect t="53863" b="-895"/>
          <a:stretch/>
        </p:blipFill>
        <p:spPr>
          <a:xfrm>
            <a:off x="5969942" y="56252"/>
            <a:ext cx="2981375" cy="1868641"/>
          </a:xfrm>
          <a:prstGeom prst="rect">
            <a:avLst/>
          </a:prstGeom>
        </p:spPr>
      </p:pic>
      <p:pic>
        <p:nvPicPr>
          <p:cNvPr id="23" name="Picture 22" descr="A black and white shoe&#10;&#10;AI-generated content may be incorrect.">
            <a:extLst>
              <a:ext uri="{FF2B5EF4-FFF2-40B4-BE49-F238E27FC236}">
                <a16:creationId xmlns:a16="http://schemas.microsoft.com/office/drawing/2014/main" id="{A55E4132-A784-BDE9-00AC-01B419F7ED3B}"/>
              </a:ext>
            </a:extLst>
          </p:cNvPr>
          <p:cNvPicPr>
            <a:picLocks noChangeAspect="1"/>
          </p:cNvPicPr>
          <p:nvPr/>
        </p:nvPicPr>
        <p:blipFill>
          <a:blip r:embed="rId9"/>
          <a:srcRect l="427" t="51583" r="-427" b="2496"/>
          <a:stretch/>
        </p:blipFill>
        <p:spPr>
          <a:xfrm>
            <a:off x="8827698" y="1497467"/>
            <a:ext cx="3364302" cy="2064648"/>
          </a:xfrm>
          <a:prstGeom prst="rect">
            <a:avLst/>
          </a:prstGeom>
        </p:spPr>
      </p:pic>
      <p:pic>
        <p:nvPicPr>
          <p:cNvPr id="25" name="Picture 24" descr="A black boot with laces&#10;&#10;AI-generated content may be incorrect.">
            <a:extLst>
              <a:ext uri="{FF2B5EF4-FFF2-40B4-BE49-F238E27FC236}">
                <a16:creationId xmlns:a16="http://schemas.microsoft.com/office/drawing/2014/main" id="{E4496251-3987-A6C9-D5E3-70B7A1FF3E80}"/>
              </a:ext>
            </a:extLst>
          </p:cNvPr>
          <p:cNvPicPr>
            <a:picLocks noChangeAspect="1"/>
          </p:cNvPicPr>
          <p:nvPr/>
        </p:nvPicPr>
        <p:blipFill>
          <a:blip r:embed="rId10"/>
          <a:srcRect t="42372" r="786" b="9572"/>
          <a:stretch/>
        </p:blipFill>
        <p:spPr>
          <a:xfrm>
            <a:off x="6005366" y="3078228"/>
            <a:ext cx="2910526" cy="1868641"/>
          </a:xfrm>
          <a:prstGeom prst="rect">
            <a:avLst/>
          </a:prstGeom>
        </p:spPr>
      </p:pic>
      <p:pic>
        <p:nvPicPr>
          <p:cNvPr id="27" name="Picture 26" descr="A black shoe with white sole&#10;&#10;AI-generated content may be incorrect.">
            <a:extLst>
              <a:ext uri="{FF2B5EF4-FFF2-40B4-BE49-F238E27FC236}">
                <a16:creationId xmlns:a16="http://schemas.microsoft.com/office/drawing/2014/main" id="{6B167906-F64C-DB37-831A-ED1B8CB25892}"/>
              </a:ext>
            </a:extLst>
          </p:cNvPr>
          <p:cNvPicPr>
            <a:picLocks noChangeAspect="1"/>
          </p:cNvPicPr>
          <p:nvPr/>
        </p:nvPicPr>
        <p:blipFill>
          <a:blip r:embed="rId11"/>
          <a:srcRect l="201" t="55868" r="-115" b="11268"/>
          <a:stretch/>
        </p:blipFill>
        <p:spPr>
          <a:xfrm>
            <a:off x="8773462" y="4796879"/>
            <a:ext cx="3219120" cy="1413967"/>
          </a:xfrm>
          <a:prstGeom prst="rect">
            <a:avLst/>
          </a:prstGeom>
        </p:spPr>
      </p:pic>
    </p:spTree>
    <p:extLst>
      <p:ext uri="{BB962C8B-B14F-4D97-AF65-F5344CB8AC3E}">
        <p14:creationId xmlns:p14="http://schemas.microsoft.com/office/powerpoint/2010/main" val="3714784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BB09845E-7850-9896-AB1A-DFD28C9C1223}"/>
              </a:ext>
            </a:extLst>
          </p:cNvPr>
          <p:cNvSpPr txBox="1"/>
          <p:nvPr/>
        </p:nvSpPr>
        <p:spPr>
          <a:xfrm>
            <a:off x="1790700" y="163444"/>
            <a:ext cx="3569327" cy="2077646"/>
          </a:xfrm>
          <a:prstGeom prst="rect">
            <a:avLst/>
          </a:prstGeom>
          <a:noFill/>
        </p:spPr>
        <p:txBody>
          <a:bodyPr vert="horz" wrap="square" lIns="0" tIns="0" rIns="0" bIns="0" rtlCol="0" anchor="t">
            <a:noAutofit/>
          </a:bodyPr>
          <a:lstStyle/>
          <a:p>
            <a:pPr algn="l"/>
            <a:r>
              <a:rPr lang="fr-FR" sz="5400" b="1" dirty="0"/>
              <a:t>#product</a:t>
            </a:r>
            <a:endParaRPr lang="fr-FR" sz="4800" b="1" dirty="0"/>
          </a:p>
        </p:txBody>
      </p:sp>
      <p:sp>
        <p:nvSpPr>
          <p:cNvPr id="6" name="TextBox 5">
            <a:extLst>
              <a:ext uri="{FF2B5EF4-FFF2-40B4-BE49-F238E27FC236}">
                <a16:creationId xmlns:a16="http://schemas.microsoft.com/office/drawing/2014/main" id="{4F2479A3-79D5-B08E-3FEA-D1C6104F982A}"/>
              </a:ext>
            </a:extLst>
          </p:cNvPr>
          <p:cNvSpPr txBox="1"/>
          <p:nvPr/>
        </p:nvSpPr>
        <p:spPr>
          <a:xfrm>
            <a:off x="0" y="2933183"/>
            <a:ext cx="2705100" cy="431340"/>
          </a:xfrm>
          <a:prstGeom prst="rect">
            <a:avLst/>
          </a:prstGeom>
          <a:noFill/>
        </p:spPr>
        <p:txBody>
          <a:bodyPr vert="horz" wrap="square" lIns="0" tIns="0" rIns="0" bIns="0" rtlCol="0" anchor="t">
            <a:noAutofit/>
          </a:bodyPr>
          <a:lstStyle/>
          <a:p>
            <a:pPr algn="r" rtl="1"/>
            <a:r>
              <a:rPr lang="ar-DZ" sz="4000" b="1" u="sng" dirty="0">
                <a:effectLst>
                  <a:outerShdw blurRad="38100" dist="38100" dir="2700000" algn="tl">
                    <a:srgbClr val="000000">
                      <a:alpha val="43137"/>
                    </a:srgbClr>
                  </a:outerShdw>
                </a:effectLst>
              </a:rPr>
              <a:t>القبعات</a:t>
            </a:r>
            <a:r>
              <a:rPr lang="ar-DZ" b="1" dirty="0"/>
              <a:t> </a:t>
            </a:r>
            <a:endParaRPr lang="fr-FR" b="1" dirty="0"/>
          </a:p>
        </p:txBody>
      </p:sp>
      <p:pic>
        <p:nvPicPr>
          <p:cNvPr id="19" name="Picture 18" descr="A grey hat with a logo on it&#10;&#10;AI-generated content may be incorrect.">
            <a:extLst>
              <a:ext uri="{FF2B5EF4-FFF2-40B4-BE49-F238E27FC236}">
                <a16:creationId xmlns:a16="http://schemas.microsoft.com/office/drawing/2014/main" id="{2F3E1F8E-E25A-9D74-2C60-4254BF6C832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655884" y="0"/>
            <a:ext cx="2628831" cy="3323492"/>
          </a:xfrm>
          <a:prstGeom prst="rect">
            <a:avLst/>
          </a:prstGeom>
        </p:spPr>
      </p:pic>
      <p:pic>
        <p:nvPicPr>
          <p:cNvPr id="21" name="Picture 20" descr="A black bucket hat with a logo&#10;&#10;AI-generated content may be incorrect.">
            <a:extLst>
              <a:ext uri="{FF2B5EF4-FFF2-40B4-BE49-F238E27FC236}">
                <a16:creationId xmlns:a16="http://schemas.microsoft.com/office/drawing/2014/main" id="{9FF35623-0066-0CA0-2644-0051B0E821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663456" y="-858215"/>
            <a:ext cx="3134713" cy="4181707"/>
          </a:xfrm>
          <a:prstGeom prst="rect">
            <a:avLst/>
          </a:prstGeom>
        </p:spPr>
      </p:pic>
      <p:pic>
        <p:nvPicPr>
          <p:cNvPr id="23" name="Picture 22" descr="A knit hat with a logo on it&#10;&#10;AI-generated content may be incorrect.">
            <a:extLst>
              <a:ext uri="{FF2B5EF4-FFF2-40B4-BE49-F238E27FC236}">
                <a16:creationId xmlns:a16="http://schemas.microsoft.com/office/drawing/2014/main" id="{F9AB79F5-039A-AD67-20A1-E3184ABE613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828" b="89860" l="8750" r="91250">
                        <a14:foregroundMark x1="90417" y1="50234" x2="91833" y2="52886"/>
                        <a14:foregroundMark x1="94904" y1="65835" x2="95000" y2="68175"/>
                        <a14:foregroundMark x1="95000" y1="68175" x2="91458" y2="75195"/>
                        <a14:foregroundMark x1="91458" y1="75195" x2="89167" y2="68331"/>
                        <a14:foregroundMark x1="89167" y1="68331" x2="89583" y2="51014"/>
                        <a14:foregroundMark x1="10833" y1="48518" x2="8125" y2="68643"/>
                        <a14:foregroundMark x1="8125" y1="68643" x2="6042" y2="60374"/>
                        <a14:foregroundMark x1="6042" y1="60374" x2="8750" y2="50546"/>
                        <a14:foregroundMark x1="8750" y1="50546" x2="10417" y2="54602"/>
                        <a14:backgroundMark x1="93542" y1="54134" x2="93333" y2="53042"/>
                        <a14:backgroundMark x1="93333" y1="52886" x2="93333" y2="54290"/>
                        <a14:backgroundMark x1="93333" y1="54290" x2="93333" y2="55850"/>
                        <a14:backgroundMark x1="95625" y1="58190" x2="95625" y2="61466"/>
                        <a14:backgroundMark x1="95417" y1="59750" x2="94583" y2="58658"/>
                        <a14:backgroundMark x1="95417" y1="57722" x2="95417" y2="63027"/>
                        <a14:backgroundMark x1="95417" y1="60218" x2="95417" y2="65835"/>
                        <a14:backgroundMark x1="95000" y1="63027" x2="93958" y2="62871"/>
                      </a14:backgroundRemoval>
                    </a14:imgEffect>
                  </a14:imgLayer>
                </a14:imgProps>
              </a:ext>
            </a:extLst>
          </a:blip>
          <a:stretch>
            <a:fillRect/>
          </a:stretch>
        </p:blipFill>
        <p:spPr>
          <a:xfrm>
            <a:off x="7188004" y="2689020"/>
            <a:ext cx="3726512" cy="4976446"/>
          </a:xfrm>
          <a:prstGeom prst="rect">
            <a:avLst/>
          </a:prstGeom>
        </p:spPr>
      </p:pic>
      <p:cxnSp>
        <p:nvCxnSpPr>
          <p:cNvPr id="25" name="Straight Connector 24">
            <a:extLst>
              <a:ext uri="{FF2B5EF4-FFF2-40B4-BE49-F238E27FC236}">
                <a16:creationId xmlns:a16="http://schemas.microsoft.com/office/drawing/2014/main" id="{DB9370E3-5D3F-2999-776A-260B3D1D8B0B}"/>
              </a:ext>
            </a:extLst>
          </p:cNvPr>
          <p:cNvCxnSpPr/>
          <p:nvPr/>
        </p:nvCxnSpPr>
        <p:spPr>
          <a:xfrm>
            <a:off x="9051260" y="0"/>
            <a:ext cx="0" cy="3429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21F5A69-959E-8FFA-486F-37C1A4A96F44}"/>
              </a:ext>
            </a:extLst>
          </p:cNvPr>
          <p:cNvCxnSpPr/>
          <p:nvPr/>
        </p:nvCxnSpPr>
        <p:spPr>
          <a:xfrm>
            <a:off x="9051260" y="3429000"/>
            <a:ext cx="31407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EB1619A-1400-F908-82EA-76ABEEE2D895}"/>
              </a:ext>
            </a:extLst>
          </p:cNvPr>
          <p:cNvCxnSpPr/>
          <p:nvPr/>
        </p:nvCxnSpPr>
        <p:spPr>
          <a:xfrm flipH="1">
            <a:off x="5855677" y="3429000"/>
            <a:ext cx="3195583"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1D08304C-8D36-3ECA-BBF1-4E9EA14ADE01}"/>
              </a:ext>
            </a:extLst>
          </p:cNvPr>
          <p:cNvSpPr/>
          <p:nvPr/>
        </p:nvSpPr>
        <p:spPr>
          <a:xfrm>
            <a:off x="8791614" y="0"/>
            <a:ext cx="149636" cy="3428992"/>
          </a:xfrm>
          <a:prstGeom prst="rect">
            <a:avLst/>
          </a:prstGeom>
          <a:solidFill>
            <a:srgbClr val="FFFF00"/>
          </a:solidFill>
          <a:ln>
            <a:solidFill>
              <a:schemeClr val="accent5">
                <a:lumMod val="5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FR"/>
          </a:p>
        </p:txBody>
      </p:sp>
      <p:pic>
        <p:nvPicPr>
          <p:cNvPr id="42" name="Picture 41">
            <a:extLst>
              <a:ext uri="{FF2B5EF4-FFF2-40B4-BE49-F238E27FC236}">
                <a16:creationId xmlns:a16="http://schemas.microsoft.com/office/drawing/2014/main" id="{709F8343-AECD-5D0F-56EC-41711FB8FABB}"/>
              </a:ext>
            </a:extLst>
          </p:cNvPr>
          <p:cNvPicPr>
            <a:picLocks noChangeAspect="1"/>
          </p:cNvPicPr>
          <p:nvPr/>
        </p:nvPicPr>
        <p:blipFill>
          <a:blip r:embed="rId11"/>
          <a:stretch>
            <a:fillRect/>
          </a:stretch>
        </p:blipFill>
        <p:spPr>
          <a:xfrm>
            <a:off x="5618536" y="-1"/>
            <a:ext cx="149636" cy="6858001"/>
          </a:xfrm>
          <a:prstGeom prst="rect">
            <a:avLst/>
          </a:prstGeom>
          <a:effectLst>
            <a:outerShdw blurRad="50800" dist="38100" dir="2700000" algn="tl" rotWithShape="0">
              <a:prstClr val="black">
                <a:alpha val="40000"/>
              </a:prstClr>
            </a:outerShdw>
          </a:effectLst>
        </p:spPr>
      </p:pic>
      <p:pic>
        <p:nvPicPr>
          <p:cNvPr id="43" name="Picture 42">
            <a:extLst>
              <a:ext uri="{FF2B5EF4-FFF2-40B4-BE49-F238E27FC236}">
                <a16:creationId xmlns:a16="http://schemas.microsoft.com/office/drawing/2014/main" id="{C1E89F08-F725-A445-8784-C111515BA24C}"/>
              </a:ext>
            </a:extLst>
          </p:cNvPr>
          <p:cNvPicPr>
            <a:picLocks noChangeAspect="1"/>
          </p:cNvPicPr>
          <p:nvPr/>
        </p:nvPicPr>
        <p:blipFill>
          <a:blip r:embed="rId11"/>
          <a:stretch>
            <a:fillRect/>
          </a:stretch>
        </p:blipFill>
        <p:spPr>
          <a:xfrm rot="5400000">
            <a:off x="8927538" y="237710"/>
            <a:ext cx="105520" cy="6488084"/>
          </a:xfrm>
          <a:prstGeom prst="rect">
            <a:avLst/>
          </a:prstGeom>
        </p:spPr>
      </p:pic>
      <p:sp>
        <p:nvSpPr>
          <p:cNvPr id="44" name="Rectangle 43">
            <a:extLst>
              <a:ext uri="{FF2B5EF4-FFF2-40B4-BE49-F238E27FC236}">
                <a16:creationId xmlns:a16="http://schemas.microsoft.com/office/drawing/2014/main" id="{199390A0-A99F-C14C-5D54-38C8970F3E13}"/>
              </a:ext>
            </a:extLst>
          </p:cNvPr>
          <p:cNvSpPr/>
          <p:nvPr/>
        </p:nvSpPr>
        <p:spPr>
          <a:xfrm rot="5400000">
            <a:off x="8911376" y="359391"/>
            <a:ext cx="105504" cy="6455744"/>
          </a:xfrm>
          <a:prstGeom prst="rect">
            <a:avLst/>
          </a:prstGeom>
          <a:solidFill>
            <a:srgbClr val="FFFF00"/>
          </a:solidFill>
          <a:ln>
            <a:solidFill>
              <a:schemeClr val="accent5">
                <a:lumMod val="50000"/>
              </a:schemeClr>
            </a:solid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A8E62B8B-AD0E-8751-1F33-911BBCCD58EC}"/>
              </a:ext>
            </a:extLst>
          </p:cNvPr>
          <p:cNvSpPr/>
          <p:nvPr/>
        </p:nvSpPr>
        <p:spPr>
          <a:xfrm>
            <a:off x="5540768" y="-1"/>
            <a:ext cx="117720" cy="6858001"/>
          </a:xfrm>
          <a:prstGeom prst="rect">
            <a:avLst/>
          </a:prstGeom>
          <a:solidFill>
            <a:srgbClr val="FFFF00"/>
          </a:solidFill>
          <a:ln>
            <a:solidFill>
              <a:schemeClr val="accent5">
                <a:lumMod val="5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FR">
              <a:solidFill>
                <a:srgbClr val="FFFF00"/>
              </a:solidFill>
            </a:endParaRPr>
          </a:p>
        </p:txBody>
      </p:sp>
      <p:sp>
        <p:nvSpPr>
          <p:cNvPr id="46" name="Rectangle 45">
            <a:extLst>
              <a:ext uri="{FF2B5EF4-FFF2-40B4-BE49-F238E27FC236}">
                <a16:creationId xmlns:a16="http://schemas.microsoft.com/office/drawing/2014/main" id="{487AA7EC-FFB5-8F5C-D2F4-0C12AE702BA9}"/>
              </a:ext>
            </a:extLst>
          </p:cNvPr>
          <p:cNvSpPr/>
          <p:nvPr/>
        </p:nvSpPr>
        <p:spPr>
          <a:xfrm>
            <a:off x="8957750" y="0"/>
            <a:ext cx="98062" cy="3428992"/>
          </a:xfrm>
          <a:prstGeom prst="rect">
            <a:avLst/>
          </a:prstGeom>
          <a:solidFill>
            <a:schemeClr val="accent5">
              <a:lumMod val="50000"/>
            </a:schemeClr>
          </a:solidFill>
          <a:ln>
            <a:solidFill>
              <a:schemeClr val="accent5">
                <a:lumMod val="50000"/>
              </a:schemeClr>
            </a:solid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97441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242959" y="2829697"/>
            <a:ext cx="5420497" cy="3371850"/>
          </a:xfrm>
          <a:prstGeom prst="rect">
            <a:avLst/>
          </a:prstGeom>
          <a:noFill/>
        </p:spPr>
        <p:txBody>
          <a:bodyPr vert="horz" wrap="square" lIns="0" tIns="0" rIns="0" bIns="0" rtlCol="0" anchor="t">
            <a:noAutofit/>
          </a:bodyPr>
          <a:lstStyle/>
          <a:p>
            <a:pPr algn="r" rtl="1"/>
            <a:endParaRPr lang="ar-DZ" sz="2400" b="1" dirty="0"/>
          </a:p>
        </p:txBody>
      </p:sp>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pic>
        <p:nvPicPr>
          <p:cNvPr id="11" name="Screen Recording 10">
            <a:hlinkClick r:id="" action="ppaction://media"/>
            <a:extLst>
              <a:ext uri="{FF2B5EF4-FFF2-40B4-BE49-F238E27FC236}">
                <a16:creationId xmlns:a16="http://schemas.microsoft.com/office/drawing/2014/main" id="{7731888B-75F6-C76C-29B8-50A2FDFD6F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6">
            <a:extLst>
              <a:ext uri="{BEBA8EAE-BF5A-486C-A8C5-ECC9F3942E4B}">
                <a14:imgProps xmlns:a14="http://schemas.microsoft.com/office/drawing/2010/main">
                  <a14:imgLayer r:embed="rId7">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5" name="TextBox 4">
            <a:extLst>
              <a:ext uri="{FF2B5EF4-FFF2-40B4-BE49-F238E27FC236}">
                <a16:creationId xmlns:a16="http://schemas.microsoft.com/office/drawing/2014/main" id="{BB09845E-7850-9896-AB1A-DFD28C9C1223}"/>
              </a:ext>
            </a:extLst>
          </p:cNvPr>
          <p:cNvSpPr txBox="1"/>
          <p:nvPr/>
        </p:nvSpPr>
        <p:spPr>
          <a:xfrm>
            <a:off x="1790700" y="163444"/>
            <a:ext cx="3569327" cy="2077646"/>
          </a:xfrm>
          <a:prstGeom prst="rect">
            <a:avLst/>
          </a:prstGeom>
          <a:noFill/>
        </p:spPr>
        <p:txBody>
          <a:bodyPr vert="horz" wrap="square" lIns="0" tIns="0" rIns="0" bIns="0" rtlCol="0" anchor="t">
            <a:noAutofit/>
          </a:bodyPr>
          <a:lstStyle/>
          <a:p>
            <a:pPr algn="l"/>
            <a:r>
              <a:rPr lang="fr-FR" sz="5400" b="1" dirty="0">
                <a:solidFill>
                  <a:schemeClr val="bg1">
                    <a:lumMod val="95000"/>
                  </a:schemeClr>
                </a:solidFill>
              </a:rPr>
              <a:t>#product</a:t>
            </a:r>
            <a:endParaRPr lang="fr-FR" sz="4800" b="1" dirty="0">
              <a:solidFill>
                <a:schemeClr val="bg1">
                  <a:lumMod val="95000"/>
                </a:schemeClr>
              </a:solidFill>
            </a:endParaRPr>
          </a:p>
        </p:txBody>
      </p:sp>
    </p:spTree>
    <p:extLst>
      <p:ext uri="{BB962C8B-B14F-4D97-AF65-F5344CB8AC3E}">
        <p14:creationId xmlns:p14="http://schemas.microsoft.com/office/powerpoint/2010/main" val="4211974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9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pic>
        <p:nvPicPr>
          <p:cNvPr id="12" name="Picture 11" descr="A black background with a black square&#10;&#10;AI-generated content may be incorrect.">
            <a:extLst>
              <a:ext uri="{FF2B5EF4-FFF2-40B4-BE49-F238E27FC236}">
                <a16:creationId xmlns:a16="http://schemas.microsoft.com/office/drawing/2014/main" id="{99CAF09F-7342-B24B-AC6F-893BEA2AA8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96" b="96745" l="9896" r="89974">
                        <a14:foregroundMark x1="37891" y1="39974" x2="35677" y2="48568"/>
                        <a14:foregroundMark x1="35677" y1="48568" x2="43035" y2="53933"/>
                        <a14:foregroundMark x1="59158" y1="52607" x2="63672" y2="50521"/>
                        <a14:foregroundMark x1="48341" y1="57606" x2="52814" y2="55539"/>
                        <a14:foregroundMark x1="63672" y1="50521" x2="54427" y2="33594"/>
                        <a14:foregroundMark x1="54427" y1="33594" x2="43229" y2="32943"/>
                        <a14:foregroundMark x1="43229" y1="32943" x2="39193" y2="41536"/>
                        <a14:foregroundMark x1="39193" y1="41536" x2="37370" y2="41536"/>
                        <a14:foregroundMark x1="49740" y1="56771" x2="50521" y2="58464"/>
                        <a14:foregroundMark x1="49740" y1="57813" x2="50260" y2="60938"/>
                        <a14:foregroundMark x1="68490" y1="96745" x2="68490" y2="96745"/>
                        <a14:backgroundMark x1="45313" y1="54557" x2="44271" y2="55990"/>
                        <a14:backgroundMark x1="54948" y1="54297" x2="55208" y2="58073"/>
                        <a14:backgroundMark x1="53516" y1="55599" x2="56380" y2="54297"/>
                        <a14:backgroundMark x1="62109" y1="54297" x2="52995" y2="55078"/>
                        <a14:backgroundMark x1="56901" y1="54036" x2="52995" y2="53125"/>
                        <a14:backgroundMark x1="46354" y1="56250" x2="46094" y2="57552"/>
                        <a14:backgroundMark x1="46354" y1="57552" x2="46354" y2="54297"/>
                      </a14:backgroundRemoval>
                    </a14:imgEffect>
                  </a14:imgLayer>
                </a14:imgProps>
              </a:ext>
            </a:extLst>
          </a:blip>
          <a:stretch>
            <a:fillRect/>
          </a:stretch>
        </p:blipFill>
        <p:spPr>
          <a:xfrm>
            <a:off x="220134" y="-1784350"/>
            <a:ext cx="11751732" cy="11017250"/>
          </a:xfrm>
          <a:prstGeom prst="rect">
            <a:avLst/>
          </a:prstGeom>
        </p:spPr>
      </p:pic>
      <p:sp>
        <p:nvSpPr>
          <p:cNvPr id="13" name="TextBox 12">
            <a:extLst>
              <a:ext uri="{FF2B5EF4-FFF2-40B4-BE49-F238E27FC236}">
                <a16:creationId xmlns:a16="http://schemas.microsoft.com/office/drawing/2014/main" id="{9126D0AC-B632-7625-AA96-A0F52FE04A6A}"/>
              </a:ext>
            </a:extLst>
          </p:cNvPr>
          <p:cNvSpPr txBox="1"/>
          <p:nvPr/>
        </p:nvSpPr>
        <p:spPr>
          <a:xfrm>
            <a:off x="5058547" y="122624"/>
            <a:ext cx="2800350" cy="266700"/>
          </a:xfrm>
          <a:prstGeom prst="rect">
            <a:avLst/>
          </a:prstGeom>
          <a:noFill/>
        </p:spPr>
        <p:txBody>
          <a:bodyPr vert="horz" wrap="square" lIns="0" tIns="0" rIns="0" bIns="0" rtlCol="0" anchor="t">
            <a:noAutofit/>
          </a:bodyPr>
          <a:lstStyle/>
          <a:p>
            <a:pPr algn="l"/>
            <a:r>
              <a:rPr lang="fr-FR" sz="3600" b="1" dirty="0"/>
              <a:t>THE 4 Ps</a:t>
            </a:r>
            <a:endParaRPr lang="fr-FR" sz="4000" b="1" dirty="0"/>
          </a:p>
        </p:txBody>
      </p:sp>
      <p:sp>
        <p:nvSpPr>
          <p:cNvPr id="14" name="TextBox 13">
            <a:extLst>
              <a:ext uri="{FF2B5EF4-FFF2-40B4-BE49-F238E27FC236}">
                <a16:creationId xmlns:a16="http://schemas.microsoft.com/office/drawing/2014/main" id="{4E79C488-ABB4-0E59-403D-D8CC4FE78F8C}"/>
              </a:ext>
            </a:extLst>
          </p:cNvPr>
          <p:cNvSpPr txBox="1"/>
          <p:nvPr/>
        </p:nvSpPr>
        <p:spPr>
          <a:xfrm>
            <a:off x="5276850" y="1313249"/>
            <a:ext cx="2124847" cy="474133"/>
          </a:xfrm>
          <a:prstGeom prst="rect">
            <a:avLst/>
          </a:prstGeom>
          <a:noFill/>
        </p:spPr>
        <p:txBody>
          <a:bodyPr vert="horz" wrap="square" lIns="0" tIns="0" rIns="0" bIns="0" rtlCol="0" anchor="t">
            <a:noAutofit/>
          </a:bodyPr>
          <a:lstStyle/>
          <a:p>
            <a:pPr algn="l"/>
            <a:r>
              <a:rPr lang="fr-FR" sz="3200" b="1" dirty="0" err="1"/>
              <a:t>product</a:t>
            </a:r>
            <a:endParaRPr lang="fr-FR" sz="2800" b="1" dirty="0"/>
          </a:p>
        </p:txBody>
      </p:sp>
      <p:sp>
        <p:nvSpPr>
          <p:cNvPr id="16" name="TextBox 15">
            <a:extLst>
              <a:ext uri="{FF2B5EF4-FFF2-40B4-BE49-F238E27FC236}">
                <a16:creationId xmlns:a16="http://schemas.microsoft.com/office/drawing/2014/main" id="{B01CE8F6-3B4F-D65E-7BA2-3CDA3D1C55F9}"/>
              </a:ext>
            </a:extLst>
          </p:cNvPr>
          <p:cNvSpPr txBox="1"/>
          <p:nvPr/>
        </p:nvSpPr>
        <p:spPr>
          <a:xfrm>
            <a:off x="5547010" y="5070618"/>
            <a:ext cx="2124847" cy="474133"/>
          </a:xfrm>
          <a:prstGeom prst="rect">
            <a:avLst/>
          </a:prstGeom>
          <a:noFill/>
        </p:spPr>
        <p:txBody>
          <a:bodyPr vert="horz" wrap="square" lIns="0" tIns="0" rIns="0" bIns="0" rtlCol="0" anchor="t">
            <a:noAutofit/>
          </a:bodyPr>
          <a:lstStyle/>
          <a:p>
            <a:pPr algn="l"/>
            <a:r>
              <a:rPr lang="fr-FR" sz="3200" b="1" dirty="0" err="1"/>
              <a:t>price</a:t>
            </a:r>
            <a:endParaRPr lang="fr-FR" sz="2800" b="1" dirty="0"/>
          </a:p>
        </p:txBody>
      </p:sp>
      <p:sp>
        <p:nvSpPr>
          <p:cNvPr id="17" name="TextBox 16">
            <a:extLst>
              <a:ext uri="{FF2B5EF4-FFF2-40B4-BE49-F238E27FC236}">
                <a16:creationId xmlns:a16="http://schemas.microsoft.com/office/drawing/2014/main" id="{0FC48911-2CD9-A8A2-5F4D-0B5C3D16428B}"/>
              </a:ext>
            </a:extLst>
          </p:cNvPr>
          <p:cNvSpPr txBox="1"/>
          <p:nvPr/>
        </p:nvSpPr>
        <p:spPr>
          <a:xfrm>
            <a:off x="2009004" y="3191933"/>
            <a:ext cx="2124847" cy="474133"/>
          </a:xfrm>
          <a:prstGeom prst="rect">
            <a:avLst/>
          </a:prstGeom>
          <a:noFill/>
        </p:spPr>
        <p:txBody>
          <a:bodyPr vert="horz" wrap="square" lIns="0" tIns="0" rIns="0" bIns="0" rtlCol="0" anchor="t">
            <a:noAutofit/>
          </a:bodyPr>
          <a:lstStyle/>
          <a:p>
            <a:pPr algn="l"/>
            <a:r>
              <a:rPr lang="fr-FR" sz="3200" b="1" dirty="0"/>
              <a:t>promotion</a:t>
            </a:r>
            <a:endParaRPr lang="fr-FR" sz="2800" b="1" dirty="0"/>
          </a:p>
        </p:txBody>
      </p:sp>
      <p:sp>
        <p:nvSpPr>
          <p:cNvPr id="18" name="TextBox 17">
            <a:extLst>
              <a:ext uri="{FF2B5EF4-FFF2-40B4-BE49-F238E27FC236}">
                <a16:creationId xmlns:a16="http://schemas.microsoft.com/office/drawing/2014/main" id="{5B68F023-0BC9-1CCE-0BC4-9485D5AD923F}"/>
              </a:ext>
            </a:extLst>
          </p:cNvPr>
          <p:cNvSpPr txBox="1"/>
          <p:nvPr/>
        </p:nvSpPr>
        <p:spPr>
          <a:xfrm>
            <a:off x="8058150" y="3191933"/>
            <a:ext cx="2124847" cy="474133"/>
          </a:xfrm>
          <a:prstGeom prst="rect">
            <a:avLst/>
          </a:prstGeom>
          <a:noFill/>
        </p:spPr>
        <p:txBody>
          <a:bodyPr vert="horz" wrap="square" lIns="0" tIns="0" rIns="0" bIns="0" rtlCol="0" anchor="t">
            <a:noAutofit/>
          </a:bodyPr>
          <a:lstStyle/>
          <a:p>
            <a:pPr algn="l"/>
            <a:r>
              <a:rPr lang="fr-FR" sz="3200" b="1" dirty="0"/>
              <a:t>place</a:t>
            </a:r>
            <a:endParaRPr lang="fr-FR" sz="2800" b="1" dirty="0"/>
          </a:p>
        </p:txBody>
      </p:sp>
    </p:spTree>
    <p:extLst>
      <p:ext uri="{BB962C8B-B14F-4D97-AF65-F5344CB8AC3E}">
        <p14:creationId xmlns:p14="http://schemas.microsoft.com/office/powerpoint/2010/main" val="3392155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179459"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83633" y="1260231"/>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2" name="TextBox 1">
            <a:extLst>
              <a:ext uri="{FF2B5EF4-FFF2-40B4-BE49-F238E27FC236}">
                <a16:creationId xmlns:a16="http://schemas.microsoft.com/office/drawing/2014/main" id="{80D201CF-5019-37F7-F04B-9F1FBDBDDB4A}"/>
              </a:ext>
            </a:extLst>
          </p:cNvPr>
          <p:cNvSpPr txBox="1"/>
          <p:nvPr/>
        </p:nvSpPr>
        <p:spPr>
          <a:xfrm>
            <a:off x="1721827" y="215872"/>
            <a:ext cx="3430465" cy="474133"/>
          </a:xfrm>
          <a:prstGeom prst="rect">
            <a:avLst/>
          </a:prstGeom>
          <a:noFill/>
        </p:spPr>
        <p:txBody>
          <a:bodyPr vert="horz" wrap="square" lIns="0" tIns="0" rIns="0" bIns="0" rtlCol="0" anchor="t">
            <a:noAutofit/>
          </a:bodyPr>
          <a:lstStyle/>
          <a:p>
            <a:pPr algn="l"/>
            <a:r>
              <a:rPr lang="fr-FR" sz="5400" b="1" dirty="0"/>
              <a:t>#place</a:t>
            </a:r>
            <a:endParaRPr lang="fr-FR" sz="4800" b="1" dirty="0"/>
          </a:p>
        </p:txBody>
      </p:sp>
      <p:sp>
        <p:nvSpPr>
          <p:cNvPr id="5" name="TextBox 4">
            <a:extLst>
              <a:ext uri="{FF2B5EF4-FFF2-40B4-BE49-F238E27FC236}">
                <a16:creationId xmlns:a16="http://schemas.microsoft.com/office/drawing/2014/main" id="{4B96C8DB-2EC9-C7C2-38F4-A7B770089CC8}"/>
              </a:ext>
            </a:extLst>
          </p:cNvPr>
          <p:cNvSpPr txBox="1"/>
          <p:nvPr/>
        </p:nvSpPr>
        <p:spPr>
          <a:xfrm>
            <a:off x="2091143" y="2038350"/>
            <a:ext cx="9706707" cy="1918149"/>
          </a:xfrm>
          <a:prstGeom prst="rect">
            <a:avLst/>
          </a:prstGeom>
          <a:noFill/>
        </p:spPr>
        <p:txBody>
          <a:bodyPr vert="horz" wrap="square" lIns="0" tIns="0" rIns="0" bIns="0" rtlCol="0" anchor="t">
            <a:noAutofit/>
          </a:bodyPr>
          <a:lstStyle/>
          <a:p>
            <a:pPr algn="r" rtl="1"/>
            <a:r>
              <a:rPr lang="ar-DZ" sz="2800" b="1" dirty="0"/>
              <a:t>تعتمد </a:t>
            </a:r>
            <a:r>
              <a:rPr lang="fr-FR" sz="2800" b="1" dirty="0"/>
              <a:t>Stone Island </a:t>
            </a:r>
            <a:r>
              <a:rPr lang="ar-DZ" sz="2800" b="1" dirty="0"/>
              <a:t>على استراتيجية توزيع متنوعة تشمل المتاجرالمدارة مباشرة</a:t>
            </a:r>
            <a:r>
              <a:rPr lang="fr-FR" sz="2800" b="1" dirty="0"/>
              <a:t> </a:t>
            </a:r>
            <a:r>
              <a:rPr lang="ar-DZ" sz="2800" b="1" dirty="0"/>
              <a:t>    </a:t>
            </a:r>
            <a:r>
              <a:rPr lang="fr-FR" sz="2800" b="1" dirty="0"/>
              <a:t>(</a:t>
            </a:r>
            <a:r>
              <a:rPr lang="fr-FR" sz="2800" b="1" dirty="0" err="1"/>
              <a:t>Directly</a:t>
            </a:r>
            <a:r>
              <a:rPr lang="fr-FR" sz="2800" b="1" dirty="0"/>
              <a:t> </a:t>
            </a:r>
            <a:r>
              <a:rPr lang="fr-FR" sz="2800" b="1" dirty="0" err="1"/>
              <a:t>Operated</a:t>
            </a:r>
            <a:r>
              <a:rPr lang="fr-FR" sz="2800" b="1" dirty="0"/>
              <a:t> Stores)DOS  </a:t>
            </a:r>
            <a:r>
              <a:rPr lang="ar-DZ" sz="2800" b="1" dirty="0"/>
              <a:t>والمتاجر متعددة العلامات التجارية. بحلول عام 2016 كان لديها 20 متجرًا مباشرًا حول العالم،والان اكثر من 100 متجرفي عام 2023، بلغت إيرادات علامة </a:t>
            </a:r>
            <a:r>
              <a:rPr lang="fr-FR" sz="2800" b="1" dirty="0"/>
              <a:t>Stone Island </a:t>
            </a:r>
            <a:r>
              <a:rPr lang="ar-DZ" sz="2800" b="1" dirty="0"/>
              <a:t>حوالي 454.2 مليون دولار أمريكي</a:t>
            </a:r>
            <a:endParaRPr lang="fr-FR" sz="2800" b="1" spc="500" dirty="0">
              <a:solidFill>
                <a:srgbClr val="C16548">
                  <a:alpha val="5000"/>
                </a:srgbClr>
              </a:solidFill>
              <a:latin typeface="Felix Titling"/>
            </a:endParaRPr>
          </a:p>
        </p:txBody>
      </p:sp>
    </p:spTree>
    <p:extLst>
      <p:ext uri="{BB962C8B-B14F-4D97-AF65-F5344CB8AC3E}">
        <p14:creationId xmlns:p14="http://schemas.microsoft.com/office/powerpoint/2010/main" val="1046606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5">
            <a:extLst>
              <a:ext uri="{BEBA8EAE-BF5A-486C-A8C5-ECC9F3942E4B}">
                <a14:imgProps xmlns:a14="http://schemas.microsoft.com/office/drawing/2010/main">
                  <a14:imgLayer r:embed="rId6">
                    <a14:imgEffect>
                      <a14:backgroundRemoval t="12490" b="87510" l="10000" r="90000"/>
                    </a14:imgEffect>
                  </a14:imgLayer>
                </a14:imgProps>
              </a:ext>
            </a:extLst>
          </a:blip>
          <a:srcRect t="3112" b="3112"/>
          <a:stretch>
            <a:fillRect/>
          </a:stretch>
        </p:blipFill>
        <p:spPr>
          <a:xfrm>
            <a:off x="0"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463092" y="1219200"/>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pic>
        <p:nvPicPr>
          <p:cNvPr id="2" name="Screen Recording 1">
            <a:hlinkClick r:id="" action="ppaction://media"/>
            <a:extLst>
              <a:ext uri="{FF2B5EF4-FFF2-40B4-BE49-F238E27FC236}">
                <a16:creationId xmlns:a16="http://schemas.microsoft.com/office/drawing/2014/main" id="{68E755C4-2ED3-94F3-4A40-618716B3499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001857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3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8485">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0"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463092" y="1219200"/>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pic>
        <p:nvPicPr>
          <p:cNvPr id="7" name="Picture 6">
            <a:extLst>
              <a:ext uri="{FF2B5EF4-FFF2-40B4-BE49-F238E27FC236}">
                <a16:creationId xmlns:a16="http://schemas.microsoft.com/office/drawing/2014/main" id="{7AF9F29D-97FC-A83F-BD25-B641EAA0EFCE}"/>
              </a:ext>
            </a:extLst>
          </p:cNvPr>
          <p:cNvPicPr>
            <a:picLocks noChangeAspect="1"/>
          </p:cNvPicPr>
          <p:nvPr/>
        </p:nvPicPr>
        <p:blipFill>
          <a:blip r:embed="rId5"/>
          <a:stretch>
            <a:fillRect/>
          </a:stretch>
        </p:blipFill>
        <p:spPr>
          <a:xfrm>
            <a:off x="8000828" y="750844"/>
            <a:ext cx="3962743" cy="749873"/>
          </a:xfrm>
          <a:prstGeom prst="rect">
            <a:avLst/>
          </a:prstGeom>
        </p:spPr>
      </p:pic>
      <p:pic>
        <p:nvPicPr>
          <p:cNvPr id="11" name="Picture 10" descr="A screenshot of a clothing store&#10;&#10;AI-generated content may be incorrect.">
            <a:extLst>
              <a:ext uri="{FF2B5EF4-FFF2-40B4-BE49-F238E27FC236}">
                <a16:creationId xmlns:a16="http://schemas.microsoft.com/office/drawing/2014/main" id="{7C866F02-017B-ECE2-45DE-77829753B241}"/>
              </a:ext>
            </a:extLst>
          </p:cNvPr>
          <p:cNvPicPr>
            <a:picLocks noChangeAspect="1"/>
          </p:cNvPicPr>
          <p:nvPr/>
        </p:nvPicPr>
        <p:blipFill>
          <a:blip r:embed="rId6"/>
          <a:srcRect t="10947" b="4247"/>
          <a:stretch/>
        </p:blipFill>
        <p:spPr>
          <a:xfrm>
            <a:off x="-3640708" y="1042023"/>
            <a:ext cx="3164458" cy="5815977"/>
          </a:xfrm>
          <a:prstGeom prst="rect">
            <a:avLst/>
          </a:prstGeom>
        </p:spPr>
      </p:pic>
    </p:spTree>
    <p:extLst>
      <p:ext uri="{BB962C8B-B14F-4D97-AF65-F5344CB8AC3E}">
        <p14:creationId xmlns:p14="http://schemas.microsoft.com/office/powerpoint/2010/main" val="2321547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0"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463092" y="1219200"/>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pic>
        <p:nvPicPr>
          <p:cNvPr id="7" name="Picture 6">
            <a:extLst>
              <a:ext uri="{FF2B5EF4-FFF2-40B4-BE49-F238E27FC236}">
                <a16:creationId xmlns:a16="http://schemas.microsoft.com/office/drawing/2014/main" id="{7AF9F29D-97FC-A83F-BD25-B641EAA0EFCE}"/>
              </a:ext>
            </a:extLst>
          </p:cNvPr>
          <p:cNvPicPr>
            <a:picLocks noChangeAspect="1"/>
          </p:cNvPicPr>
          <p:nvPr/>
        </p:nvPicPr>
        <p:blipFill>
          <a:blip r:embed="rId5"/>
          <a:stretch>
            <a:fillRect/>
          </a:stretch>
        </p:blipFill>
        <p:spPr>
          <a:xfrm>
            <a:off x="8000828" y="750844"/>
            <a:ext cx="3962743" cy="749873"/>
          </a:xfrm>
          <a:prstGeom prst="rect">
            <a:avLst/>
          </a:prstGeom>
        </p:spPr>
      </p:pic>
      <p:pic>
        <p:nvPicPr>
          <p:cNvPr id="11" name="Picture 10" descr="A screenshot of a clothing store&#10;&#10;AI-generated content may be incorrect.">
            <a:extLst>
              <a:ext uri="{FF2B5EF4-FFF2-40B4-BE49-F238E27FC236}">
                <a16:creationId xmlns:a16="http://schemas.microsoft.com/office/drawing/2014/main" id="{7C866F02-017B-ECE2-45DE-77829753B241}"/>
              </a:ext>
            </a:extLst>
          </p:cNvPr>
          <p:cNvPicPr>
            <a:picLocks noChangeAspect="1"/>
          </p:cNvPicPr>
          <p:nvPr/>
        </p:nvPicPr>
        <p:blipFill>
          <a:blip r:embed="rId6"/>
          <a:srcRect t="10947" b="4247"/>
          <a:stretch/>
        </p:blipFill>
        <p:spPr>
          <a:xfrm>
            <a:off x="4015116" y="1024438"/>
            <a:ext cx="3164458" cy="5815977"/>
          </a:xfrm>
          <a:prstGeom prst="rect">
            <a:avLst/>
          </a:prstGeom>
        </p:spPr>
      </p:pic>
      <p:pic>
        <p:nvPicPr>
          <p:cNvPr id="5" name="Picture 4" descr="A screenshot of a person's clothing&#10;&#10;AI-generated content may be incorrect.">
            <a:extLst>
              <a:ext uri="{FF2B5EF4-FFF2-40B4-BE49-F238E27FC236}">
                <a16:creationId xmlns:a16="http://schemas.microsoft.com/office/drawing/2014/main" id="{9E82DD0F-260E-FEE8-DA23-7AD97D9CD3DF}"/>
              </a:ext>
            </a:extLst>
          </p:cNvPr>
          <p:cNvPicPr>
            <a:picLocks noChangeAspect="1"/>
          </p:cNvPicPr>
          <p:nvPr/>
        </p:nvPicPr>
        <p:blipFill>
          <a:blip r:embed="rId7"/>
          <a:srcRect t="10692" b="6666"/>
          <a:stretch/>
        </p:blipFill>
        <p:spPr>
          <a:xfrm>
            <a:off x="-3486091" y="1359958"/>
            <a:ext cx="3164458" cy="5667541"/>
          </a:xfrm>
          <a:prstGeom prst="rect">
            <a:avLst/>
          </a:prstGeom>
        </p:spPr>
      </p:pic>
    </p:spTree>
    <p:extLst>
      <p:ext uri="{BB962C8B-B14F-4D97-AF65-F5344CB8AC3E}">
        <p14:creationId xmlns:p14="http://schemas.microsoft.com/office/powerpoint/2010/main" val="3114561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0"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463092" y="1219200"/>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pic>
        <p:nvPicPr>
          <p:cNvPr id="7" name="Picture 6">
            <a:extLst>
              <a:ext uri="{FF2B5EF4-FFF2-40B4-BE49-F238E27FC236}">
                <a16:creationId xmlns:a16="http://schemas.microsoft.com/office/drawing/2014/main" id="{7AF9F29D-97FC-A83F-BD25-B641EAA0EFCE}"/>
              </a:ext>
            </a:extLst>
          </p:cNvPr>
          <p:cNvPicPr>
            <a:picLocks noChangeAspect="1"/>
          </p:cNvPicPr>
          <p:nvPr/>
        </p:nvPicPr>
        <p:blipFill>
          <a:blip r:embed="rId5"/>
          <a:stretch>
            <a:fillRect/>
          </a:stretch>
        </p:blipFill>
        <p:spPr>
          <a:xfrm>
            <a:off x="8000828" y="750844"/>
            <a:ext cx="3962743" cy="749873"/>
          </a:xfrm>
          <a:prstGeom prst="rect">
            <a:avLst/>
          </a:prstGeom>
        </p:spPr>
      </p:pic>
      <p:pic>
        <p:nvPicPr>
          <p:cNvPr id="11" name="Picture 10" descr="A screenshot of a clothing store&#10;&#10;AI-generated content may be incorrect.">
            <a:extLst>
              <a:ext uri="{FF2B5EF4-FFF2-40B4-BE49-F238E27FC236}">
                <a16:creationId xmlns:a16="http://schemas.microsoft.com/office/drawing/2014/main" id="{7C866F02-017B-ECE2-45DE-77829753B241}"/>
              </a:ext>
            </a:extLst>
          </p:cNvPr>
          <p:cNvPicPr>
            <a:picLocks noChangeAspect="1"/>
          </p:cNvPicPr>
          <p:nvPr/>
        </p:nvPicPr>
        <p:blipFill>
          <a:blip r:embed="rId6"/>
          <a:srcRect t="10947" b="4247"/>
          <a:stretch/>
        </p:blipFill>
        <p:spPr>
          <a:xfrm>
            <a:off x="12459737" y="1125780"/>
            <a:ext cx="3164458" cy="5815977"/>
          </a:xfrm>
          <a:prstGeom prst="rect">
            <a:avLst/>
          </a:prstGeom>
        </p:spPr>
      </p:pic>
      <p:pic>
        <p:nvPicPr>
          <p:cNvPr id="5" name="Picture 4" descr="A screenshot of a person's clothing&#10;&#10;AI-generated content may be incorrect.">
            <a:extLst>
              <a:ext uri="{FF2B5EF4-FFF2-40B4-BE49-F238E27FC236}">
                <a16:creationId xmlns:a16="http://schemas.microsoft.com/office/drawing/2014/main" id="{9E82DD0F-260E-FEE8-DA23-7AD97D9CD3DF}"/>
              </a:ext>
            </a:extLst>
          </p:cNvPr>
          <p:cNvPicPr>
            <a:picLocks noChangeAspect="1"/>
          </p:cNvPicPr>
          <p:nvPr/>
        </p:nvPicPr>
        <p:blipFill>
          <a:blip r:embed="rId7"/>
          <a:srcRect t="10692" b="6666"/>
          <a:stretch/>
        </p:blipFill>
        <p:spPr>
          <a:xfrm>
            <a:off x="4237239" y="1219200"/>
            <a:ext cx="3164458" cy="5586672"/>
          </a:xfrm>
          <a:prstGeom prst="rect">
            <a:avLst/>
          </a:prstGeom>
        </p:spPr>
      </p:pic>
      <p:pic>
        <p:nvPicPr>
          <p:cNvPr id="2" name="Picture 1" descr="A screenshot of a screenshot of a clothing store&#10;&#10;AI-generated content may be incorrect.">
            <a:extLst>
              <a:ext uri="{FF2B5EF4-FFF2-40B4-BE49-F238E27FC236}">
                <a16:creationId xmlns:a16="http://schemas.microsoft.com/office/drawing/2014/main" id="{785B0458-AFD1-88D3-343A-FBBBF8742C51}"/>
              </a:ext>
            </a:extLst>
          </p:cNvPr>
          <p:cNvPicPr>
            <a:picLocks noChangeAspect="1"/>
          </p:cNvPicPr>
          <p:nvPr/>
        </p:nvPicPr>
        <p:blipFill rotWithShape="1">
          <a:blip r:embed="rId8"/>
          <a:srcRect t="6976" b="5694"/>
          <a:stretch/>
        </p:blipFill>
        <p:spPr>
          <a:xfrm>
            <a:off x="-3538617" y="1305778"/>
            <a:ext cx="3164458" cy="5638800"/>
          </a:xfrm>
          <a:prstGeom prst="rect">
            <a:avLst/>
          </a:prstGeom>
        </p:spPr>
      </p:pic>
    </p:spTree>
    <p:extLst>
      <p:ext uri="{BB962C8B-B14F-4D97-AF65-F5344CB8AC3E}">
        <p14:creationId xmlns:p14="http://schemas.microsoft.com/office/powerpoint/2010/main" val="3853602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chemeClr val="accent5">
                <a:lumMod val="25000"/>
              </a:schemeClr>
            </a:gs>
            <a:gs pos="63000">
              <a:srgbClr val="EFE9E7"/>
            </a:gs>
            <a:gs pos="75000">
              <a:srgbClr val="FFFF00"/>
            </a:gs>
            <a:gs pos="89000">
              <a:schemeClr val="accent5">
                <a:lumMod val="25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4515791" y="-796998"/>
            <a:ext cx="3160417" cy="3612265"/>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9" name="TextBox 8">
            <a:extLst>
              <a:ext uri="{FF2B5EF4-FFF2-40B4-BE49-F238E27FC236}">
                <a16:creationId xmlns:a16="http://schemas.microsoft.com/office/drawing/2014/main" id="{105738C7-76B2-FABF-193A-D0727C2C50B4}"/>
              </a:ext>
            </a:extLst>
          </p:cNvPr>
          <p:cNvSpPr txBox="1"/>
          <p:nvPr/>
        </p:nvSpPr>
        <p:spPr>
          <a:xfrm>
            <a:off x="723900" y="3429000"/>
            <a:ext cx="10839743" cy="3056238"/>
          </a:xfrm>
          <a:prstGeom prst="rect">
            <a:avLst/>
          </a:prstGeom>
          <a:noFill/>
        </p:spPr>
        <p:txBody>
          <a:bodyPr vert="horz" wrap="square" lIns="0" tIns="0" rIns="0" bIns="0" rtlCol="0" anchor="t">
            <a:noAutofit/>
          </a:bodyPr>
          <a:lstStyle/>
          <a:p>
            <a:pPr algn="r"/>
            <a:r>
              <a:rPr lang="ar-DZ" sz="2400" b="1" dirty="0">
                <a:latin typeface="Felix Titling"/>
                <a:cs typeface="Akhbar MT" pitchFamily="2" charset="-78"/>
              </a:rPr>
              <a:t> - </a:t>
            </a:r>
            <a:r>
              <a:rPr lang="ar-DZ" sz="2400" b="1" dirty="0">
                <a:latin typeface="Calibri" panose="020F0502020204030204" pitchFamily="34" charset="0"/>
                <a:cs typeface="Calibri" panose="020F0502020204030204" pitchFamily="34" charset="0"/>
              </a:rPr>
              <a:t>هي علامة تجارية إيطالية متخصصة في الملابس الفاخرة تشتهر باستخدامها للمواد والتقنيات المبتكرة </a:t>
            </a:r>
          </a:p>
          <a:p>
            <a:pPr algn="r"/>
            <a:r>
              <a:rPr lang="ar-DZ" sz="2400" b="1" dirty="0">
                <a:latin typeface="Calibri" panose="020F0502020204030204" pitchFamily="34" charset="0"/>
                <a:cs typeface="Calibri" panose="020F0502020204030204" pitchFamily="34" charset="0"/>
              </a:rPr>
              <a:t>تأسست عام 1982على يد المصمم الإيطالي "ماسيمو أوستي" الذي كان معروفا بشغفه بتجربة الأقمشة الجديدة</a:t>
            </a:r>
            <a:endParaRPr lang="fr-FR" sz="2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4412502" y="2038350"/>
            <a:ext cx="3943707" cy="478301"/>
          </a:xfrm>
          <a:prstGeom prst="rect">
            <a:avLst/>
          </a:prstGeom>
          <a:noFill/>
        </p:spPr>
        <p:txBody>
          <a:bodyPr vert="horz" wrap="square" lIns="0" tIns="0" rIns="0" bIns="0" rtlCol="0" anchor="t">
            <a:noAutofit/>
          </a:bodyPr>
          <a:lstStyle/>
          <a:p>
            <a:pPr algn="l"/>
            <a:r>
              <a:rPr lang="fr-FR" sz="2800" b="1" spc="500" dirty="0">
                <a:latin typeface="Felix Titling"/>
              </a:rPr>
              <a:t>Stone </a:t>
            </a:r>
            <a:r>
              <a:rPr lang="fr-FR" sz="2800" b="1" spc="500" dirty="0" err="1">
                <a:latin typeface="Felix Titling"/>
              </a:rPr>
              <a:t>island</a:t>
            </a:r>
            <a:endParaRPr lang="fr-FR" sz="2800" b="1" spc="500" dirty="0">
              <a:latin typeface="Felix Titling"/>
            </a:endParaRPr>
          </a:p>
        </p:txBody>
      </p:sp>
    </p:spTree>
    <p:extLst>
      <p:ext uri="{BB962C8B-B14F-4D97-AF65-F5344CB8AC3E}">
        <p14:creationId xmlns:p14="http://schemas.microsoft.com/office/powerpoint/2010/main" val="2881751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0"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463092" y="1219200"/>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pic>
        <p:nvPicPr>
          <p:cNvPr id="7" name="Picture 6">
            <a:extLst>
              <a:ext uri="{FF2B5EF4-FFF2-40B4-BE49-F238E27FC236}">
                <a16:creationId xmlns:a16="http://schemas.microsoft.com/office/drawing/2014/main" id="{7AF9F29D-97FC-A83F-BD25-B641EAA0EFCE}"/>
              </a:ext>
            </a:extLst>
          </p:cNvPr>
          <p:cNvPicPr>
            <a:picLocks noChangeAspect="1"/>
          </p:cNvPicPr>
          <p:nvPr/>
        </p:nvPicPr>
        <p:blipFill>
          <a:blip r:embed="rId5"/>
          <a:stretch>
            <a:fillRect/>
          </a:stretch>
        </p:blipFill>
        <p:spPr>
          <a:xfrm>
            <a:off x="8000828" y="750844"/>
            <a:ext cx="3962743" cy="749873"/>
          </a:xfrm>
          <a:prstGeom prst="rect">
            <a:avLst/>
          </a:prstGeom>
        </p:spPr>
      </p:pic>
      <p:pic>
        <p:nvPicPr>
          <p:cNvPr id="11" name="Picture 10" descr="A screenshot of a clothing store&#10;&#10;AI-generated content may be incorrect.">
            <a:extLst>
              <a:ext uri="{FF2B5EF4-FFF2-40B4-BE49-F238E27FC236}">
                <a16:creationId xmlns:a16="http://schemas.microsoft.com/office/drawing/2014/main" id="{7C866F02-017B-ECE2-45DE-77829753B241}"/>
              </a:ext>
            </a:extLst>
          </p:cNvPr>
          <p:cNvPicPr>
            <a:picLocks noChangeAspect="1"/>
          </p:cNvPicPr>
          <p:nvPr/>
        </p:nvPicPr>
        <p:blipFill>
          <a:blip r:embed="rId6"/>
          <a:srcRect t="10947" b="4247"/>
          <a:stretch/>
        </p:blipFill>
        <p:spPr>
          <a:xfrm>
            <a:off x="12459737" y="1125780"/>
            <a:ext cx="3164458" cy="5815977"/>
          </a:xfrm>
          <a:prstGeom prst="rect">
            <a:avLst/>
          </a:prstGeom>
        </p:spPr>
      </p:pic>
      <p:pic>
        <p:nvPicPr>
          <p:cNvPr id="5" name="Picture 4" descr="A screenshot of a person's clothing&#10;&#10;AI-generated content may be incorrect.">
            <a:extLst>
              <a:ext uri="{FF2B5EF4-FFF2-40B4-BE49-F238E27FC236}">
                <a16:creationId xmlns:a16="http://schemas.microsoft.com/office/drawing/2014/main" id="{9E82DD0F-260E-FEE8-DA23-7AD97D9CD3DF}"/>
              </a:ext>
            </a:extLst>
          </p:cNvPr>
          <p:cNvPicPr>
            <a:picLocks noChangeAspect="1"/>
          </p:cNvPicPr>
          <p:nvPr/>
        </p:nvPicPr>
        <p:blipFill>
          <a:blip r:embed="rId7"/>
          <a:srcRect t="10692" b="6666"/>
          <a:stretch/>
        </p:blipFill>
        <p:spPr>
          <a:xfrm>
            <a:off x="12459737" y="1271328"/>
            <a:ext cx="3164458" cy="5586672"/>
          </a:xfrm>
          <a:prstGeom prst="rect">
            <a:avLst/>
          </a:prstGeom>
        </p:spPr>
      </p:pic>
      <p:pic>
        <p:nvPicPr>
          <p:cNvPr id="6" name="Picture 5" descr="A screenshot of a screenshot of a clothing store&#10;&#10;AI-generated content may be incorrect.">
            <a:extLst>
              <a:ext uri="{FF2B5EF4-FFF2-40B4-BE49-F238E27FC236}">
                <a16:creationId xmlns:a16="http://schemas.microsoft.com/office/drawing/2014/main" id="{F89B669D-58B6-7BD6-366C-7C3209980492}"/>
              </a:ext>
            </a:extLst>
          </p:cNvPr>
          <p:cNvPicPr>
            <a:picLocks noChangeAspect="1"/>
          </p:cNvPicPr>
          <p:nvPr/>
        </p:nvPicPr>
        <p:blipFill rotWithShape="1">
          <a:blip r:embed="rId8"/>
          <a:srcRect t="6976" b="5694"/>
          <a:stretch/>
        </p:blipFill>
        <p:spPr>
          <a:xfrm>
            <a:off x="3974290" y="1214368"/>
            <a:ext cx="3164458" cy="5638800"/>
          </a:xfrm>
          <a:prstGeom prst="rect">
            <a:avLst/>
          </a:prstGeom>
        </p:spPr>
      </p:pic>
      <p:pic>
        <p:nvPicPr>
          <p:cNvPr id="9" name="Picture 8" descr="A screenshot of a clothing store&#10;&#10;AI-generated content may be incorrect.">
            <a:extLst>
              <a:ext uri="{FF2B5EF4-FFF2-40B4-BE49-F238E27FC236}">
                <a16:creationId xmlns:a16="http://schemas.microsoft.com/office/drawing/2014/main" id="{3BF2BA38-A149-10D8-E714-60038C980DD3}"/>
              </a:ext>
            </a:extLst>
          </p:cNvPr>
          <p:cNvPicPr>
            <a:picLocks noChangeAspect="1"/>
          </p:cNvPicPr>
          <p:nvPr/>
        </p:nvPicPr>
        <p:blipFill>
          <a:blip r:embed="rId9"/>
          <a:srcRect t="3531" b="5449"/>
          <a:stretch/>
        </p:blipFill>
        <p:spPr>
          <a:xfrm>
            <a:off x="-3738760" y="1214368"/>
            <a:ext cx="3164458" cy="5732220"/>
          </a:xfrm>
          <a:prstGeom prst="rect">
            <a:avLst/>
          </a:prstGeom>
        </p:spPr>
      </p:pic>
    </p:spTree>
    <p:extLst>
      <p:ext uri="{BB962C8B-B14F-4D97-AF65-F5344CB8AC3E}">
        <p14:creationId xmlns:p14="http://schemas.microsoft.com/office/powerpoint/2010/main" val="934428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0"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463092" y="1219200"/>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pic>
        <p:nvPicPr>
          <p:cNvPr id="7" name="Picture 6">
            <a:extLst>
              <a:ext uri="{FF2B5EF4-FFF2-40B4-BE49-F238E27FC236}">
                <a16:creationId xmlns:a16="http://schemas.microsoft.com/office/drawing/2014/main" id="{7AF9F29D-97FC-A83F-BD25-B641EAA0EFCE}"/>
              </a:ext>
            </a:extLst>
          </p:cNvPr>
          <p:cNvPicPr>
            <a:picLocks noChangeAspect="1"/>
          </p:cNvPicPr>
          <p:nvPr/>
        </p:nvPicPr>
        <p:blipFill>
          <a:blip r:embed="rId5"/>
          <a:stretch>
            <a:fillRect/>
          </a:stretch>
        </p:blipFill>
        <p:spPr>
          <a:xfrm>
            <a:off x="8000828" y="750844"/>
            <a:ext cx="3962743" cy="749873"/>
          </a:xfrm>
          <a:prstGeom prst="rect">
            <a:avLst/>
          </a:prstGeom>
        </p:spPr>
      </p:pic>
      <p:pic>
        <p:nvPicPr>
          <p:cNvPr id="11" name="Picture 10" descr="A screenshot of a clothing store&#10;&#10;AI-generated content may be incorrect.">
            <a:extLst>
              <a:ext uri="{FF2B5EF4-FFF2-40B4-BE49-F238E27FC236}">
                <a16:creationId xmlns:a16="http://schemas.microsoft.com/office/drawing/2014/main" id="{7C866F02-017B-ECE2-45DE-77829753B241}"/>
              </a:ext>
            </a:extLst>
          </p:cNvPr>
          <p:cNvPicPr>
            <a:picLocks noChangeAspect="1"/>
          </p:cNvPicPr>
          <p:nvPr/>
        </p:nvPicPr>
        <p:blipFill>
          <a:blip r:embed="rId6"/>
          <a:srcRect t="10947" b="4247"/>
          <a:stretch/>
        </p:blipFill>
        <p:spPr>
          <a:xfrm>
            <a:off x="12459737" y="1125780"/>
            <a:ext cx="3164458" cy="5815977"/>
          </a:xfrm>
          <a:prstGeom prst="rect">
            <a:avLst/>
          </a:prstGeom>
        </p:spPr>
      </p:pic>
      <p:pic>
        <p:nvPicPr>
          <p:cNvPr id="5" name="Picture 4" descr="A screenshot of a person's clothing&#10;&#10;AI-generated content may be incorrect.">
            <a:extLst>
              <a:ext uri="{FF2B5EF4-FFF2-40B4-BE49-F238E27FC236}">
                <a16:creationId xmlns:a16="http://schemas.microsoft.com/office/drawing/2014/main" id="{9E82DD0F-260E-FEE8-DA23-7AD97D9CD3DF}"/>
              </a:ext>
            </a:extLst>
          </p:cNvPr>
          <p:cNvPicPr>
            <a:picLocks noChangeAspect="1"/>
          </p:cNvPicPr>
          <p:nvPr/>
        </p:nvPicPr>
        <p:blipFill>
          <a:blip r:embed="rId7"/>
          <a:srcRect t="10692" b="6666"/>
          <a:stretch/>
        </p:blipFill>
        <p:spPr>
          <a:xfrm>
            <a:off x="12459737" y="1271328"/>
            <a:ext cx="3164458" cy="5586672"/>
          </a:xfrm>
          <a:prstGeom prst="rect">
            <a:avLst/>
          </a:prstGeom>
        </p:spPr>
      </p:pic>
      <p:pic>
        <p:nvPicPr>
          <p:cNvPr id="6" name="Picture 5" descr="A screenshot of a screenshot of a clothing store&#10;&#10;AI-generated content may be incorrect.">
            <a:extLst>
              <a:ext uri="{FF2B5EF4-FFF2-40B4-BE49-F238E27FC236}">
                <a16:creationId xmlns:a16="http://schemas.microsoft.com/office/drawing/2014/main" id="{F89B669D-58B6-7BD6-366C-7C3209980492}"/>
              </a:ext>
            </a:extLst>
          </p:cNvPr>
          <p:cNvPicPr>
            <a:picLocks noChangeAspect="1"/>
          </p:cNvPicPr>
          <p:nvPr/>
        </p:nvPicPr>
        <p:blipFill rotWithShape="1">
          <a:blip r:embed="rId8"/>
          <a:srcRect t="6976" b="5694"/>
          <a:stretch/>
        </p:blipFill>
        <p:spPr>
          <a:xfrm>
            <a:off x="12418706" y="1196958"/>
            <a:ext cx="3164458" cy="5638800"/>
          </a:xfrm>
          <a:prstGeom prst="rect">
            <a:avLst/>
          </a:prstGeom>
        </p:spPr>
      </p:pic>
      <p:pic>
        <p:nvPicPr>
          <p:cNvPr id="9" name="Picture 8" descr="A screenshot of a clothing store&#10;&#10;AI-generated content may be incorrect.">
            <a:extLst>
              <a:ext uri="{FF2B5EF4-FFF2-40B4-BE49-F238E27FC236}">
                <a16:creationId xmlns:a16="http://schemas.microsoft.com/office/drawing/2014/main" id="{09D2F77F-1288-83C4-33B6-8E286FAE2D94}"/>
              </a:ext>
            </a:extLst>
          </p:cNvPr>
          <p:cNvPicPr>
            <a:picLocks noChangeAspect="1"/>
          </p:cNvPicPr>
          <p:nvPr/>
        </p:nvPicPr>
        <p:blipFill>
          <a:blip r:embed="rId9"/>
          <a:srcRect t="3531" b="5449"/>
          <a:stretch/>
        </p:blipFill>
        <p:spPr>
          <a:xfrm>
            <a:off x="3925636" y="1103538"/>
            <a:ext cx="3164458" cy="5732220"/>
          </a:xfrm>
          <a:prstGeom prst="rect">
            <a:avLst/>
          </a:prstGeom>
        </p:spPr>
      </p:pic>
      <p:pic>
        <p:nvPicPr>
          <p:cNvPr id="12" name="Picture 11" descr="A screenshot of a website&#10;&#10;AI-generated content may be incorrect.">
            <a:extLst>
              <a:ext uri="{FF2B5EF4-FFF2-40B4-BE49-F238E27FC236}">
                <a16:creationId xmlns:a16="http://schemas.microsoft.com/office/drawing/2014/main" id="{8C34C509-0E33-3F0A-85CD-178C9FE2BA3F}"/>
              </a:ext>
            </a:extLst>
          </p:cNvPr>
          <p:cNvPicPr>
            <a:picLocks noChangeAspect="1"/>
          </p:cNvPicPr>
          <p:nvPr/>
        </p:nvPicPr>
        <p:blipFill>
          <a:blip r:embed="rId10"/>
          <a:srcRect t="3036" b="5435"/>
          <a:stretch/>
        </p:blipFill>
        <p:spPr>
          <a:xfrm>
            <a:off x="-3718244" y="1225204"/>
            <a:ext cx="3164458" cy="5754462"/>
          </a:xfrm>
          <a:prstGeom prst="rect">
            <a:avLst/>
          </a:prstGeom>
        </p:spPr>
      </p:pic>
    </p:spTree>
    <p:extLst>
      <p:ext uri="{BB962C8B-B14F-4D97-AF65-F5344CB8AC3E}">
        <p14:creationId xmlns:p14="http://schemas.microsoft.com/office/powerpoint/2010/main" val="4281597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0"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463092" y="1219200"/>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pic>
        <p:nvPicPr>
          <p:cNvPr id="7" name="Picture 6">
            <a:extLst>
              <a:ext uri="{FF2B5EF4-FFF2-40B4-BE49-F238E27FC236}">
                <a16:creationId xmlns:a16="http://schemas.microsoft.com/office/drawing/2014/main" id="{7AF9F29D-97FC-A83F-BD25-B641EAA0EFCE}"/>
              </a:ext>
            </a:extLst>
          </p:cNvPr>
          <p:cNvPicPr>
            <a:picLocks noChangeAspect="1"/>
          </p:cNvPicPr>
          <p:nvPr/>
        </p:nvPicPr>
        <p:blipFill>
          <a:blip r:embed="rId5"/>
          <a:stretch>
            <a:fillRect/>
          </a:stretch>
        </p:blipFill>
        <p:spPr>
          <a:xfrm>
            <a:off x="8000828" y="750844"/>
            <a:ext cx="3962743" cy="749873"/>
          </a:xfrm>
          <a:prstGeom prst="rect">
            <a:avLst/>
          </a:prstGeom>
        </p:spPr>
      </p:pic>
      <p:pic>
        <p:nvPicPr>
          <p:cNvPr id="11" name="Picture 10" descr="A screenshot of a clothing store&#10;&#10;AI-generated content may be incorrect.">
            <a:extLst>
              <a:ext uri="{FF2B5EF4-FFF2-40B4-BE49-F238E27FC236}">
                <a16:creationId xmlns:a16="http://schemas.microsoft.com/office/drawing/2014/main" id="{7C866F02-017B-ECE2-45DE-77829753B241}"/>
              </a:ext>
            </a:extLst>
          </p:cNvPr>
          <p:cNvPicPr>
            <a:picLocks noChangeAspect="1"/>
          </p:cNvPicPr>
          <p:nvPr/>
        </p:nvPicPr>
        <p:blipFill>
          <a:blip r:embed="rId6"/>
          <a:srcRect t="10947" b="4247"/>
          <a:stretch/>
        </p:blipFill>
        <p:spPr>
          <a:xfrm>
            <a:off x="12459737" y="1125780"/>
            <a:ext cx="3164458" cy="5815977"/>
          </a:xfrm>
          <a:prstGeom prst="rect">
            <a:avLst/>
          </a:prstGeom>
        </p:spPr>
      </p:pic>
      <p:pic>
        <p:nvPicPr>
          <p:cNvPr id="5" name="Picture 4" descr="A screenshot of a person's clothing&#10;&#10;AI-generated content may be incorrect.">
            <a:extLst>
              <a:ext uri="{FF2B5EF4-FFF2-40B4-BE49-F238E27FC236}">
                <a16:creationId xmlns:a16="http://schemas.microsoft.com/office/drawing/2014/main" id="{9E82DD0F-260E-FEE8-DA23-7AD97D9CD3DF}"/>
              </a:ext>
            </a:extLst>
          </p:cNvPr>
          <p:cNvPicPr>
            <a:picLocks noChangeAspect="1"/>
          </p:cNvPicPr>
          <p:nvPr/>
        </p:nvPicPr>
        <p:blipFill>
          <a:blip r:embed="rId7"/>
          <a:srcRect t="10692" b="6666"/>
          <a:stretch/>
        </p:blipFill>
        <p:spPr>
          <a:xfrm>
            <a:off x="12459737" y="1271328"/>
            <a:ext cx="3164458" cy="5586672"/>
          </a:xfrm>
          <a:prstGeom prst="rect">
            <a:avLst/>
          </a:prstGeom>
        </p:spPr>
      </p:pic>
      <p:pic>
        <p:nvPicPr>
          <p:cNvPr id="6" name="Picture 5" descr="A screenshot of a screenshot of a clothing store&#10;&#10;AI-generated content may be incorrect.">
            <a:extLst>
              <a:ext uri="{FF2B5EF4-FFF2-40B4-BE49-F238E27FC236}">
                <a16:creationId xmlns:a16="http://schemas.microsoft.com/office/drawing/2014/main" id="{F89B669D-58B6-7BD6-366C-7C3209980492}"/>
              </a:ext>
            </a:extLst>
          </p:cNvPr>
          <p:cNvPicPr>
            <a:picLocks noChangeAspect="1"/>
          </p:cNvPicPr>
          <p:nvPr/>
        </p:nvPicPr>
        <p:blipFill rotWithShape="1">
          <a:blip r:embed="rId8"/>
          <a:srcRect t="6976" b="5694"/>
          <a:stretch/>
        </p:blipFill>
        <p:spPr>
          <a:xfrm>
            <a:off x="12418706" y="1196958"/>
            <a:ext cx="3164458" cy="5638800"/>
          </a:xfrm>
          <a:prstGeom prst="rect">
            <a:avLst/>
          </a:prstGeom>
        </p:spPr>
      </p:pic>
      <p:pic>
        <p:nvPicPr>
          <p:cNvPr id="9" name="Picture 8" descr="A screenshot of a clothing store&#10;&#10;AI-generated content may be incorrect.">
            <a:extLst>
              <a:ext uri="{FF2B5EF4-FFF2-40B4-BE49-F238E27FC236}">
                <a16:creationId xmlns:a16="http://schemas.microsoft.com/office/drawing/2014/main" id="{09D2F77F-1288-83C4-33B6-8E286FAE2D94}"/>
              </a:ext>
            </a:extLst>
          </p:cNvPr>
          <p:cNvPicPr>
            <a:picLocks noChangeAspect="1"/>
          </p:cNvPicPr>
          <p:nvPr/>
        </p:nvPicPr>
        <p:blipFill>
          <a:blip r:embed="rId9"/>
          <a:srcRect t="3531" b="5449"/>
          <a:stretch/>
        </p:blipFill>
        <p:spPr>
          <a:xfrm>
            <a:off x="12439222" y="1209537"/>
            <a:ext cx="3164458" cy="5732220"/>
          </a:xfrm>
          <a:prstGeom prst="rect">
            <a:avLst/>
          </a:prstGeom>
        </p:spPr>
      </p:pic>
      <p:pic>
        <p:nvPicPr>
          <p:cNvPr id="12" name="Picture 11" descr="A screenshot of a website&#10;&#10;AI-generated content may be incorrect.">
            <a:extLst>
              <a:ext uri="{FF2B5EF4-FFF2-40B4-BE49-F238E27FC236}">
                <a16:creationId xmlns:a16="http://schemas.microsoft.com/office/drawing/2014/main" id="{3B22F1C4-B7AF-F49C-BAFE-0EB1F0FC1770}"/>
              </a:ext>
            </a:extLst>
          </p:cNvPr>
          <p:cNvPicPr>
            <a:picLocks noChangeAspect="1"/>
          </p:cNvPicPr>
          <p:nvPr/>
        </p:nvPicPr>
        <p:blipFill>
          <a:blip r:embed="rId10"/>
          <a:srcRect t="3036" b="5435"/>
          <a:stretch/>
        </p:blipFill>
        <p:spPr>
          <a:xfrm>
            <a:off x="1838274" y="1103538"/>
            <a:ext cx="3164458" cy="5754462"/>
          </a:xfrm>
          <a:prstGeom prst="rect">
            <a:avLst/>
          </a:prstGeom>
        </p:spPr>
      </p:pic>
      <p:pic>
        <p:nvPicPr>
          <p:cNvPr id="16" name="Picture 15" descr="A storefront with mannequins and jackets&#10;&#10;AI-generated content may be incorrect.">
            <a:extLst>
              <a:ext uri="{FF2B5EF4-FFF2-40B4-BE49-F238E27FC236}">
                <a16:creationId xmlns:a16="http://schemas.microsoft.com/office/drawing/2014/main" id="{CF217338-A3E9-E47F-72AC-941B467F418D}"/>
              </a:ext>
            </a:extLst>
          </p:cNvPr>
          <p:cNvPicPr>
            <a:picLocks noChangeAspect="1"/>
          </p:cNvPicPr>
          <p:nvPr/>
        </p:nvPicPr>
        <p:blipFill>
          <a:blip r:embed="rId11"/>
          <a:stretch>
            <a:fillRect/>
          </a:stretch>
        </p:blipFill>
        <p:spPr>
          <a:xfrm>
            <a:off x="5457867" y="2038350"/>
            <a:ext cx="6419850" cy="4333875"/>
          </a:xfrm>
          <a:prstGeom prst="rect">
            <a:avLst/>
          </a:prstGeom>
        </p:spPr>
      </p:pic>
      <p:pic>
        <p:nvPicPr>
          <p:cNvPr id="17" name="Picture 16" descr="A screenshot of a screenshot of a person's sweater&#10;&#10;AI-generated content may be incorrect.">
            <a:extLst>
              <a:ext uri="{FF2B5EF4-FFF2-40B4-BE49-F238E27FC236}">
                <a16:creationId xmlns:a16="http://schemas.microsoft.com/office/drawing/2014/main" id="{0E3F87D1-BD30-6CD1-3D09-A86A3D5C5CE0}"/>
              </a:ext>
            </a:extLst>
          </p:cNvPr>
          <p:cNvPicPr>
            <a:picLocks noChangeAspect="1"/>
          </p:cNvPicPr>
          <p:nvPr/>
        </p:nvPicPr>
        <p:blipFill>
          <a:blip r:embed="rId12"/>
          <a:srcRect t="4872" b="4615"/>
          <a:stretch/>
        </p:blipFill>
        <p:spPr>
          <a:xfrm>
            <a:off x="-3982309" y="1125780"/>
            <a:ext cx="3249794" cy="5559882"/>
          </a:xfrm>
          <a:prstGeom prst="rect">
            <a:avLst/>
          </a:prstGeom>
        </p:spPr>
      </p:pic>
    </p:spTree>
    <p:extLst>
      <p:ext uri="{BB962C8B-B14F-4D97-AF65-F5344CB8AC3E}">
        <p14:creationId xmlns:p14="http://schemas.microsoft.com/office/powerpoint/2010/main" val="1257521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0"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463092" y="1219200"/>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pic>
        <p:nvPicPr>
          <p:cNvPr id="7" name="Picture 6">
            <a:extLst>
              <a:ext uri="{FF2B5EF4-FFF2-40B4-BE49-F238E27FC236}">
                <a16:creationId xmlns:a16="http://schemas.microsoft.com/office/drawing/2014/main" id="{7AF9F29D-97FC-A83F-BD25-B641EAA0EFCE}"/>
              </a:ext>
            </a:extLst>
          </p:cNvPr>
          <p:cNvPicPr>
            <a:picLocks noChangeAspect="1"/>
          </p:cNvPicPr>
          <p:nvPr/>
        </p:nvPicPr>
        <p:blipFill>
          <a:blip r:embed="rId5"/>
          <a:stretch>
            <a:fillRect/>
          </a:stretch>
        </p:blipFill>
        <p:spPr>
          <a:xfrm>
            <a:off x="8000828" y="750844"/>
            <a:ext cx="3962743" cy="749873"/>
          </a:xfrm>
          <a:prstGeom prst="rect">
            <a:avLst/>
          </a:prstGeom>
        </p:spPr>
      </p:pic>
      <p:pic>
        <p:nvPicPr>
          <p:cNvPr id="11" name="Picture 10" descr="A screenshot of a clothing store&#10;&#10;AI-generated content may be incorrect.">
            <a:extLst>
              <a:ext uri="{FF2B5EF4-FFF2-40B4-BE49-F238E27FC236}">
                <a16:creationId xmlns:a16="http://schemas.microsoft.com/office/drawing/2014/main" id="{7C866F02-017B-ECE2-45DE-77829753B241}"/>
              </a:ext>
            </a:extLst>
          </p:cNvPr>
          <p:cNvPicPr>
            <a:picLocks noChangeAspect="1"/>
          </p:cNvPicPr>
          <p:nvPr/>
        </p:nvPicPr>
        <p:blipFill>
          <a:blip r:embed="rId6"/>
          <a:srcRect t="10947" b="4247"/>
          <a:stretch/>
        </p:blipFill>
        <p:spPr>
          <a:xfrm>
            <a:off x="12459737" y="1125780"/>
            <a:ext cx="3164458" cy="5815977"/>
          </a:xfrm>
          <a:prstGeom prst="rect">
            <a:avLst/>
          </a:prstGeom>
        </p:spPr>
      </p:pic>
      <p:pic>
        <p:nvPicPr>
          <p:cNvPr id="5" name="Picture 4" descr="A screenshot of a person's clothing&#10;&#10;AI-generated content may be incorrect.">
            <a:extLst>
              <a:ext uri="{FF2B5EF4-FFF2-40B4-BE49-F238E27FC236}">
                <a16:creationId xmlns:a16="http://schemas.microsoft.com/office/drawing/2014/main" id="{9E82DD0F-260E-FEE8-DA23-7AD97D9CD3DF}"/>
              </a:ext>
            </a:extLst>
          </p:cNvPr>
          <p:cNvPicPr>
            <a:picLocks noChangeAspect="1"/>
          </p:cNvPicPr>
          <p:nvPr/>
        </p:nvPicPr>
        <p:blipFill>
          <a:blip r:embed="rId7"/>
          <a:srcRect t="10692" b="6666"/>
          <a:stretch/>
        </p:blipFill>
        <p:spPr>
          <a:xfrm>
            <a:off x="12459737" y="1271328"/>
            <a:ext cx="3164458" cy="5586672"/>
          </a:xfrm>
          <a:prstGeom prst="rect">
            <a:avLst/>
          </a:prstGeom>
        </p:spPr>
      </p:pic>
      <p:pic>
        <p:nvPicPr>
          <p:cNvPr id="6" name="Picture 5" descr="A screenshot of a screenshot of a clothing store&#10;&#10;AI-generated content may be incorrect.">
            <a:extLst>
              <a:ext uri="{FF2B5EF4-FFF2-40B4-BE49-F238E27FC236}">
                <a16:creationId xmlns:a16="http://schemas.microsoft.com/office/drawing/2014/main" id="{F89B669D-58B6-7BD6-366C-7C3209980492}"/>
              </a:ext>
            </a:extLst>
          </p:cNvPr>
          <p:cNvPicPr>
            <a:picLocks noChangeAspect="1"/>
          </p:cNvPicPr>
          <p:nvPr/>
        </p:nvPicPr>
        <p:blipFill rotWithShape="1">
          <a:blip r:embed="rId8"/>
          <a:srcRect t="6976" b="5694"/>
          <a:stretch/>
        </p:blipFill>
        <p:spPr>
          <a:xfrm>
            <a:off x="12418706" y="1196958"/>
            <a:ext cx="3164458" cy="5638800"/>
          </a:xfrm>
          <a:prstGeom prst="rect">
            <a:avLst/>
          </a:prstGeom>
        </p:spPr>
      </p:pic>
      <p:pic>
        <p:nvPicPr>
          <p:cNvPr id="9" name="Picture 8" descr="A screenshot of a clothing store&#10;&#10;AI-generated content may be incorrect.">
            <a:extLst>
              <a:ext uri="{FF2B5EF4-FFF2-40B4-BE49-F238E27FC236}">
                <a16:creationId xmlns:a16="http://schemas.microsoft.com/office/drawing/2014/main" id="{09D2F77F-1288-83C4-33B6-8E286FAE2D94}"/>
              </a:ext>
            </a:extLst>
          </p:cNvPr>
          <p:cNvPicPr>
            <a:picLocks noChangeAspect="1"/>
          </p:cNvPicPr>
          <p:nvPr/>
        </p:nvPicPr>
        <p:blipFill>
          <a:blip r:embed="rId9"/>
          <a:srcRect t="3531" b="5449"/>
          <a:stretch/>
        </p:blipFill>
        <p:spPr>
          <a:xfrm>
            <a:off x="12439222" y="1209537"/>
            <a:ext cx="3164458" cy="5732220"/>
          </a:xfrm>
          <a:prstGeom prst="rect">
            <a:avLst/>
          </a:prstGeom>
        </p:spPr>
      </p:pic>
      <p:pic>
        <p:nvPicPr>
          <p:cNvPr id="12" name="Picture 11" descr="A screenshot of a website&#10;&#10;AI-generated content may be incorrect.">
            <a:extLst>
              <a:ext uri="{FF2B5EF4-FFF2-40B4-BE49-F238E27FC236}">
                <a16:creationId xmlns:a16="http://schemas.microsoft.com/office/drawing/2014/main" id="{3B22F1C4-B7AF-F49C-BAFE-0EB1F0FC1770}"/>
              </a:ext>
            </a:extLst>
          </p:cNvPr>
          <p:cNvPicPr>
            <a:picLocks noChangeAspect="1"/>
          </p:cNvPicPr>
          <p:nvPr/>
        </p:nvPicPr>
        <p:blipFill>
          <a:blip r:embed="rId10"/>
          <a:srcRect t="3036" b="5435"/>
          <a:stretch/>
        </p:blipFill>
        <p:spPr>
          <a:xfrm>
            <a:off x="12807859" y="1125780"/>
            <a:ext cx="3164458" cy="5754462"/>
          </a:xfrm>
          <a:prstGeom prst="rect">
            <a:avLst/>
          </a:prstGeom>
        </p:spPr>
      </p:pic>
      <p:pic>
        <p:nvPicPr>
          <p:cNvPr id="16" name="Picture 15" descr="A storefront with mannequins and jackets&#10;&#10;AI-generated content may be incorrect.">
            <a:extLst>
              <a:ext uri="{FF2B5EF4-FFF2-40B4-BE49-F238E27FC236}">
                <a16:creationId xmlns:a16="http://schemas.microsoft.com/office/drawing/2014/main" id="{CF217338-A3E9-E47F-72AC-941B467F418D}"/>
              </a:ext>
            </a:extLst>
          </p:cNvPr>
          <p:cNvPicPr>
            <a:picLocks noChangeAspect="1"/>
          </p:cNvPicPr>
          <p:nvPr/>
        </p:nvPicPr>
        <p:blipFill>
          <a:blip r:embed="rId11"/>
          <a:stretch>
            <a:fillRect/>
          </a:stretch>
        </p:blipFill>
        <p:spPr>
          <a:xfrm>
            <a:off x="12828374" y="2072093"/>
            <a:ext cx="6419850" cy="4333875"/>
          </a:xfrm>
          <a:prstGeom prst="rect">
            <a:avLst/>
          </a:prstGeom>
        </p:spPr>
      </p:pic>
      <p:pic>
        <p:nvPicPr>
          <p:cNvPr id="13" name="Picture 12" descr="A screenshot of a screenshot of a person's sweater&#10;&#10;AI-generated content may be incorrect.">
            <a:extLst>
              <a:ext uri="{FF2B5EF4-FFF2-40B4-BE49-F238E27FC236}">
                <a16:creationId xmlns:a16="http://schemas.microsoft.com/office/drawing/2014/main" id="{FAFAC41C-B049-4351-323A-1F2F06666D5A}"/>
              </a:ext>
            </a:extLst>
          </p:cNvPr>
          <p:cNvPicPr>
            <a:picLocks noChangeAspect="1"/>
          </p:cNvPicPr>
          <p:nvPr/>
        </p:nvPicPr>
        <p:blipFill>
          <a:blip r:embed="rId12"/>
          <a:srcRect t="4872" b="4615"/>
          <a:stretch/>
        </p:blipFill>
        <p:spPr>
          <a:xfrm>
            <a:off x="1789621" y="1353546"/>
            <a:ext cx="3249794" cy="5559882"/>
          </a:xfrm>
          <a:prstGeom prst="rect">
            <a:avLst/>
          </a:prstGeom>
        </p:spPr>
      </p:pic>
      <p:pic>
        <p:nvPicPr>
          <p:cNvPr id="17" name="Picture 16" descr="A building with a sign on the front&#10;&#10;AI-generated content may be incorrect.">
            <a:extLst>
              <a:ext uri="{FF2B5EF4-FFF2-40B4-BE49-F238E27FC236}">
                <a16:creationId xmlns:a16="http://schemas.microsoft.com/office/drawing/2014/main" id="{E9F52BC5-5603-CD19-F05E-A29AF79712D1}"/>
              </a:ext>
            </a:extLst>
          </p:cNvPr>
          <p:cNvPicPr>
            <a:picLocks noChangeAspect="1"/>
          </p:cNvPicPr>
          <p:nvPr/>
        </p:nvPicPr>
        <p:blipFill>
          <a:blip r:embed="rId13"/>
          <a:stretch>
            <a:fillRect/>
          </a:stretch>
        </p:blipFill>
        <p:spPr>
          <a:xfrm>
            <a:off x="5039415" y="1359958"/>
            <a:ext cx="3636719" cy="2454152"/>
          </a:xfrm>
          <a:prstGeom prst="rect">
            <a:avLst/>
          </a:prstGeom>
        </p:spPr>
      </p:pic>
      <p:pic>
        <p:nvPicPr>
          <p:cNvPr id="19" name="Picture 18" descr="A store front with lights&#10;&#10;AI-generated content may be incorrect.">
            <a:extLst>
              <a:ext uri="{FF2B5EF4-FFF2-40B4-BE49-F238E27FC236}">
                <a16:creationId xmlns:a16="http://schemas.microsoft.com/office/drawing/2014/main" id="{9DC37D05-2E1F-3AEB-DE7A-14A45826B53F}"/>
              </a:ext>
            </a:extLst>
          </p:cNvPr>
          <p:cNvPicPr>
            <a:picLocks noChangeAspect="1"/>
          </p:cNvPicPr>
          <p:nvPr/>
        </p:nvPicPr>
        <p:blipFill>
          <a:blip r:embed="rId14"/>
          <a:stretch>
            <a:fillRect/>
          </a:stretch>
        </p:blipFill>
        <p:spPr>
          <a:xfrm>
            <a:off x="8676134" y="1353546"/>
            <a:ext cx="3435481" cy="2466975"/>
          </a:xfrm>
          <a:prstGeom prst="rect">
            <a:avLst/>
          </a:prstGeom>
        </p:spPr>
      </p:pic>
      <p:pic>
        <p:nvPicPr>
          <p:cNvPr id="21" name="Picture 20" descr="A sign in a mall&#10;&#10;AI-generated content may be incorrect.">
            <a:extLst>
              <a:ext uri="{FF2B5EF4-FFF2-40B4-BE49-F238E27FC236}">
                <a16:creationId xmlns:a16="http://schemas.microsoft.com/office/drawing/2014/main" id="{8D6164C3-EDD7-6BE7-4949-B49B8D1FF217}"/>
              </a:ext>
            </a:extLst>
          </p:cNvPr>
          <p:cNvPicPr>
            <a:picLocks noChangeAspect="1"/>
          </p:cNvPicPr>
          <p:nvPr/>
        </p:nvPicPr>
        <p:blipFill>
          <a:blip r:embed="rId15"/>
          <a:stretch>
            <a:fillRect/>
          </a:stretch>
        </p:blipFill>
        <p:spPr>
          <a:xfrm>
            <a:off x="5039415" y="3820520"/>
            <a:ext cx="7072200" cy="3015237"/>
          </a:xfrm>
          <a:prstGeom prst="rect">
            <a:avLst/>
          </a:prstGeom>
        </p:spPr>
      </p:pic>
    </p:spTree>
    <p:extLst>
      <p:ext uri="{BB962C8B-B14F-4D97-AF65-F5344CB8AC3E}">
        <p14:creationId xmlns:p14="http://schemas.microsoft.com/office/powerpoint/2010/main" val="3954374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pic>
        <p:nvPicPr>
          <p:cNvPr id="12" name="Picture 11" descr="A black background with a black square&#10;&#10;AI-generated content may be incorrect.">
            <a:extLst>
              <a:ext uri="{FF2B5EF4-FFF2-40B4-BE49-F238E27FC236}">
                <a16:creationId xmlns:a16="http://schemas.microsoft.com/office/drawing/2014/main" id="{99CAF09F-7342-B24B-AC6F-893BEA2AA8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96" b="96745" l="9896" r="89974">
                        <a14:foregroundMark x1="37891" y1="39974" x2="35677" y2="48568"/>
                        <a14:foregroundMark x1="35677" y1="48568" x2="43035" y2="53933"/>
                        <a14:foregroundMark x1="59158" y1="52607" x2="63672" y2="50521"/>
                        <a14:foregroundMark x1="48341" y1="57606" x2="52814" y2="55539"/>
                        <a14:foregroundMark x1="63672" y1="50521" x2="54427" y2="33594"/>
                        <a14:foregroundMark x1="54427" y1="33594" x2="43229" y2="32943"/>
                        <a14:foregroundMark x1="43229" y1="32943" x2="39193" y2="41536"/>
                        <a14:foregroundMark x1="39193" y1="41536" x2="37370" y2="41536"/>
                        <a14:foregroundMark x1="49740" y1="56771" x2="50521" y2="58464"/>
                        <a14:foregroundMark x1="49740" y1="57813" x2="50260" y2="60938"/>
                        <a14:foregroundMark x1="68490" y1="96745" x2="68490" y2="96745"/>
                        <a14:backgroundMark x1="45313" y1="54557" x2="44271" y2="55990"/>
                        <a14:backgroundMark x1="54948" y1="54297" x2="55208" y2="58073"/>
                        <a14:backgroundMark x1="53516" y1="55599" x2="56380" y2="54297"/>
                        <a14:backgroundMark x1="62109" y1="54297" x2="52995" y2="55078"/>
                        <a14:backgroundMark x1="56901" y1="54036" x2="52995" y2="53125"/>
                        <a14:backgroundMark x1="46354" y1="56250" x2="46094" y2="57552"/>
                        <a14:backgroundMark x1="46354" y1="57552" x2="46354" y2="54297"/>
                      </a14:backgroundRemoval>
                    </a14:imgEffect>
                  </a14:imgLayer>
                </a14:imgProps>
              </a:ext>
            </a:extLst>
          </a:blip>
          <a:stretch>
            <a:fillRect/>
          </a:stretch>
        </p:blipFill>
        <p:spPr>
          <a:xfrm>
            <a:off x="220134" y="-1784350"/>
            <a:ext cx="11751732" cy="11017250"/>
          </a:xfrm>
          <a:prstGeom prst="rect">
            <a:avLst/>
          </a:prstGeom>
        </p:spPr>
      </p:pic>
      <p:sp>
        <p:nvSpPr>
          <p:cNvPr id="13" name="TextBox 12">
            <a:extLst>
              <a:ext uri="{FF2B5EF4-FFF2-40B4-BE49-F238E27FC236}">
                <a16:creationId xmlns:a16="http://schemas.microsoft.com/office/drawing/2014/main" id="{9126D0AC-B632-7625-AA96-A0F52FE04A6A}"/>
              </a:ext>
            </a:extLst>
          </p:cNvPr>
          <p:cNvSpPr txBox="1"/>
          <p:nvPr/>
        </p:nvSpPr>
        <p:spPr>
          <a:xfrm>
            <a:off x="5058547" y="122624"/>
            <a:ext cx="2800350" cy="266700"/>
          </a:xfrm>
          <a:prstGeom prst="rect">
            <a:avLst/>
          </a:prstGeom>
          <a:noFill/>
        </p:spPr>
        <p:txBody>
          <a:bodyPr vert="horz" wrap="square" lIns="0" tIns="0" rIns="0" bIns="0" rtlCol="0" anchor="t">
            <a:noAutofit/>
          </a:bodyPr>
          <a:lstStyle/>
          <a:p>
            <a:pPr algn="l"/>
            <a:r>
              <a:rPr lang="fr-FR" sz="3600" b="1" dirty="0"/>
              <a:t>THE 4 Ps</a:t>
            </a:r>
            <a:endParaRPr lang="fr-FR" sz="4000" b="1" dirty="0"/>
          </a:p>
        </p:txBody>
      </p:sp>
      <p:sp>
        <p:nvSpPr>
          <p:cNvPr id="14" name="TextBox 13">
            <a:extLst>
              <a:ext uri="{FF2B5EF4-FFF2-40B4-BE49-F238E27FC236}">
                <a16:creationId xmlns:a16="http://schemas.microsoft.com/office/drawing/2014/main" id="{4E79C488-ABB4-0E59-403D-D8CC4FE78F8C}"/>
              </a:ext>
            </a:extLst>
          </p:cNvPr>
          <p:cNvSpPr txBox="1"/>
          <p:nvPr/>
        </p:nvSpPr>
        <p:spPr>
          <a:xfrm>
            <a:off x="5276850" y="1313249"/>
            <a:ext cx="2124847" cy="474133"/>
          </a:xfrm>
          <a:prstGeom prst="rect">
            <a:avLst/>
          </a:prstGeom>
          <a:noFill/>
        </p:spPr>
        <p:txBody>
          <a:bodyPr vert="horz" wrap="square" lIns="0" tIns="0" rIns="0" bIns="0" rtlCol="0" anchor="t">
            <a:noAutofit/>
          </a:bodyPr>
          <a:lstStyle/>
          <a:p>
            <a:pPr algn="l"/>
            <a:r>
              <a:rPr lang="fr-FR" sz="3200" b="1" dirty="0" err="1"/>
              <a:t>product</a:t>
            </a:r>
            <a:endParaRPr lang="fr-FR" sz="2800" b="1" dirty="0"/>
          </a:p>
        </p:txBody>
      </p:sp>
      <p:sp>
        <p:nvSpPr>
          <p:cNvPr id="16" name="TextBox 15">
            <a:extLst>
              <a:ext uri="{FF2B5EF4-FFF2-40B4-BE49-F238E27FC236}">
                <a16:creationId xmlns:a16="http://schemas.microsoft.com/office/drawing/2014/main" id="{B01CE8F6-3B4F-D65E-7BA2-3CDA3D1C55F9}"/>
              </a:ext>
            </a:extLst>
          </p:cNvPr>
          <p:cNvSpPr txBox="1"/>
          <p:nvPr/>
        </p:nvSpPr>
        <p:spPr>
          <a:xfrm>
            <a:off x="5547010" y="5070618"/>
            <a:ext cx="2124847" cy="474133"/>
          </a:xfrm>
          <a:prstGeom prst="rect">
            <a:avLst/>
          </a:prstGeom>
          <a:noFill/>
        </p:spPr>
        <p:txBody>
          <a:bodyPr vert="horz" wrap="square" lIns="0" tIns="0" rIns="0" bIns="0" rtlCol="0" anchor="t">
            <a:noAutofit/>
          </a:bodyPr>
          <a:lstStyle/>
          <a:p>
            <a:pPr algn="l"/>
            <a:r>
              <a:rPr lang="fr-FR" sz="3200" b="1" dirty="0" err="1"/>
              <a:t>price</a:t>
            </a:r>
            <a:endParaRPr lang="fr-FR" sz="2800" b="1" dirty="0"/>
          </a:p>
        </p:txBody>
      </p:sp>
      <p:sp>
        <p:nvSpPr>
          <p:cNvPr id="17" name="TextBox 16">
            <a:extLst>
              <a:ext uri="{FF2B5EF4-FFF2-40B4-BE49-F238E27FC236}">
                <a16:creationId xmlns:a16="http://schemas.microsoft.com/office/drawing/2014/main" id="{0FC48911-2CD9-A8A2-5F4D-0B5C3D16428B}"/>
              </a:ext>
            </a:extLst>
          </p:cNvPr>
          <p:cNvSpPr txBox="1"/>
          <p:nvPr/>
        </p:nvSpPr>
        <p:spPr>
          <a:xfrm>
            <a:off x="2009004" y="3191933"/>
            <a:ext cx="2124847" cy="474133"/>
          </a:xfrm>
          <a:prstGeom prst="rect">
            <a:avLst/>
          </a:prstGeom>
          <a:noFill/>
        </p:spPr>
        <p:txBody>
          <a:bodyPr vert="horz" wrap="square" lIns="0" tIns="0" rIns="0" bIns="0" rtlCol="0" anchor="t">
            <a:noAutofit/>
          </a:bodyPr>
          <a:lstStyle/>
          <a:p>
            <a:pPr algn="l"/>
            <a:r>
              <a:rPr lang="fr-FR" sz="3200" b="1" dirty="0"/>
              <a:t>promotion</a:t>
            </a:r>
            <a:endParaRPr lang="fr-FR" sz="2800" b="1" dirty="0"/>
          </a:p>
        </p:txBody>
      </p:sp>
      <p:sp>
        <p:nvSpPr>
          <p:cNvPr id="18" name="TextBox 17">
            <a:extLst>
              <a:ext uri="{FF2B5EF4-FFF2-40B4-BE49-F238E27FC236}">
                <a16:creationId xmlns:a16="http://schemas.microsoft.com/office/drawing/2014/main" id="{5B68F023-0BC9-1CCE-0BC4-9485D5AD923F}"/>
              </a:ext>
            </a:extLst>
          </p:cNvPr>
          <p:cNvSpPr txBox="1"/>
          <p:nvPr/>
        </p:nvSpPr>
        <p:spPr>
          <a:xfrm>
            <a:off x="8058150" y="3191933"/>
            <a:ext cx="2124847" cy="474133"/>
          </a:xfrm>
          <a:prstGeom prst="rect">
            <a:avLst/>
          </a:prstGeom>
          <a:noFill/>
        </p:spPr>
        <p:txBody>
          <a:bodyPr vert="horz" wrap="square" lIns="0" tIns="0" rIns="0" bIns="0" rtlCol="0" anchor="t">
            <a:noAutofit/>
          </a:bodyPr>
          <a:lstStyle/>
          <a:p>
            <a:pPr algn="l"/>
            <a:r>
              <a:rPr lang="fr-FR" sz="3200" b="1" dirty="0"/>
              <a:t>place</a:t>
            </a:r>
            <a:endParaRPr lang="fr-FR" sz="2800" b="1" dirty="0"/>
          </a:p>
        </p:txBody>
      </p:sp>
    </p:spTree>
    <p:extLst>
      <p:ext uri="{BB962C8B-B14F-4D97-AF65-F5344CB8AC3E}">
        <p14:creationId xmlns:p14="http://schemas.microsoft.com/office/powerpoint/2010/main" val="7637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6" name="TextBox 15">
            <a:extLst>
              <a:ext uri="{FF2B5EF4-FFF2-40B4-BE49-F238E27FC236}">
                <a16:creationId xmlns:a16="http://schemas.microsoft.com/office/drawing/2014/main" id="{B01CE8F6-3B4F-D65E-7BA2-3CDA3D1C55F9}"/>
              </a:ext>
            </a:extLst>
          </p:cNvPr>
          <p:cNvSpPr txBox="1"/>
          <p:nvPr/>
        </p:nvSpPr>
        <p:spPr>
          <a:xfrm>
            <a:off x="1927510" y="287867"/>
            <a:ext cx="2124847" cy="474133"/>
          </a:xfrm>
          <a:prstGeom prst="rect">
            <a:avLst/>
          </a:prstGeom>
          <a:noFill/>
        </p:spPr>
        <p:txBody>
          <a:bodyPr vert="horz" wrap="square" lIns="0" tIns="0" rIns="0" bIns="0" rtlCol="0" anchor="t">
            <a:noAutofit/>
          </a:bodyPr>
          <a:lstStyle/>
          <a:p>
            <a:r>
              <a:rPr lang="fr-FR" sz="4800" b="1" dirty="0"/>
              <a:t>#price</a:t>
            </a:r>
            <a:endParaRPr lang="fr-FR" sz="2800" b="1" dirty="0"/>
          </a:p>
        </p:txBody>
      </p:sp>
      <p:sp>
        <p:nvSpPr>
          <p:cNvPr id="2" name="TextBox 1">
            <a:extLst>
              <a:ext uri="{FF2B5EF4-FFF2-40B4-BE49-F238E27FC236}">
                <a16:creationId xmlns:a16="http://schemas.microsoft.com/office/drawing/2014/main" id="{915FB2EE-150F-73A9-EECE-E53C6BADA6F9}"/>
              </a:ext>
            </a:extLst>
          </p:cNvPr>
          <p:cNvSpPr txBox="1"/>
          <p:nvPr/>
        </p:nvSpPr>
        <p:spPr>
          <a:xfrm>
            <a:off x="4267200" y="2286000"/>
            <a:ext cx="6915150" cy="2019300"/>
          </a:xfrm>
          <a:prstGeom prst="rect">
            <a:avLst/>
          </a:prstGeom>
          <a:noFill/>
        </p:spPr>
        <p:txBody>
          <a:bodyPr vert="horz" wrap="square" lIns="0" tIns="0" rIns="0" bIns="0" rtlCol="0" anchor="t">
            <a:noAutofit/>
          </a:bodyPr>
          <a:lstStyle/>
          <a:p>
            <a:pPr algn="l"/>
            <a:endParaRPr lang="fr-FR" dirty="0"/>
          </a:p>
        </p:txBody>
      </p:sp>
      <p:sp>
        <p:nvSpPr>
          <p:cNvPr id="6" name="TextBox 5">
            <a:extLst>
              <a:ext uri="{FF2B5EF4-FFF2-40B4-BE49-F238E27FC236}">
                <a16:creationId xmlns:a16="http://schemas.microsoft.com/office/drawing/2014/main" id="{3AC5D201-A1DF-9722-C56F-832C941B6E97}"/>
              </a:ext>
            </a:extLst>
          </p:cNvPr>
          <p:cNvSpPr txBox="1"/>
          <p:nvPr/>
        </p:nvSpPr>
        <p:spPr>
          <a:xfrm>
            <a:off x="590550" y="2038350"/>
            <a:ext cx="11468100" cy="3009900"/>
          </a:xfrm>
          <a:prstGeom prst="rect">
            <a:avLst/>
          </a:prstGeom>
          <a:noFill/>
        </p:spPr>
        <p:txBody>
          <a:bodyPr vert="horz" wrap="none" lIns="0" tIns="0" rIns="0" bIns="0" rtlCol="0" anchor="t">
            <a:noAutofit/>
          </a:bodyPr>
          <a:lstStyle/>
          <a:p>
            <a:pPr algn="r" rtl="1"/>
            <a:endParaRPr lang="fr-FR" sz="2400" spc="500" dirty="0">
              <a:solidFill>
                <a:srgbClr val="C16548">
                  <a:alpha val="5000"/>
                </a:srgbClr>
              </a:solidFill>
              <a:latin typeface="Felix Titling"/>
            </a:endParaRPr>
          </a:p>
        </p:txBody>
      </p:sp>
      <p:sp>
        <p:nvSpPr>
          <p:cNvPr id="9" name="TextBox 8">
            <a:extLst>
              <a:ext uri="{FF2B5EF4-FFF2-40B4-BE49-F238E27FC236}">
                <a16:creationId xmlns:a16="http://schemas.microsoft.com/office/drawing/2014/main" id="{84B37E5D-040C-6727-8B89-E7DD66956686}"/>
              </a:ext>
            </a:extLst>
          </p:cNvPr>
          <p:cNvSpPr txBox="1"/>
          <p:nvPr/>
        </p:nvSpPr>
        <p:spPr>
          <a:xfrm>
            <a:off x="242959" y="1543050"/>
            <a:ext cx="11815692" cy="5314950"/>
          </a:xfrm>
          <a:prstGeom prst="rect">
            <a:avLst/>
          </a:prstGeom>
          <a:noFill/>
        </p:spPr>
        <p:txBody>
          <a:bodyPr vert="horz" wrap="square" lIns="0" tIns="0" rIns="0" bIns="0" rtlCol="0" anchor="t">
            <a:noAutofit/>
          </a:bodyPr>
          <a:lstStyle/>
          <a:p>
            <a:pPr algn="r" rtl="1"/>
            <a:r>
              <a:rPr lang="fr-FR" sz="2400" b="1" dirty="0"/>
              <a:t>Stone Island </a:t>
            </a:r>
            <a:r>
              <a:rPr lang="ar-DZ" sz="2400" b="1" dirty="0"/>
              <a:t>تعتمد بشكل أساسي على استراتيجية القشط (</a:t>
            </a:r>
            <a:r>
              <a:rPr lang="fr-FR" sz="2400" b="1" dirty="0"/>
              <a:t>Price </a:t>
            </a:r>
            <a:r>
              <a:rPr lang="fr-FR" sz="2400" b="1" dirty="0" err="1"/>
              <a:t>Skimming</a:t>
            </a:r>
            <a:r>
              <a:rPr lang="fr-FR" sz="2400" b="1" dirty="0"/>
              <a:t>)</a:t>
            </a:r>
            <a:r>
              <a:rPr lang="ar-DZ" sz="2400" b="1" dirty="0"/>
              <a:t>وليس الاختراق، وإليك الأسباب:</a:t>
            </a:r>
          </a:p>
          <a:p>
            <a:pPr algn="r" rtl="1"/>
            <a:endParaRPr lang="ar-DZ" sz="2400" b="1" dirty="0"/>
          </a:p>
          <a:p>
            <a:pPr algn="r" rtl="1"/>
            <a:r>
              <a:rPr lang="ar-DZ" sz="2400" b="1" dirty="0"/>
              <a:t>.</a:t>
            </a:r>
          </a:p>
          <a:p>
            <a:pPr algn="r" rtl="1"/>
            <a:r>
              <a:rPr lang="fr-FR" sz="2400" b="1" dirty="0"/>
              <a:t>📌 </a:t>
            </a:r>
            <a:r>
              <a:rPr lang="ar-DZ" sz="2400" b="1" dirty="0"/>
              <a:t>كيف تُطبق </a:t>
            </a:r>
            <a:r>
              <a:rPr lang="fr-FR" sz="2400" b="1" dirty="0"/>
              <a:t>Stone Island </a:t>
            </a:r>
            <a:r>
              <a:rPr lang="ar-DZ" sz="2400" b="1" dirty="0"/>
              <a:t>استراتيجية القشط؟</a:t>
            </a:r>
          </a:p>
          <a:p>
            <a:pPr algn="r" rtl="1"/>
            <a:r>
              <a:rPr lang="fr-FR" sz="2400" b="1" dirty="0"/>
              <a:t>✅ </a:t>
            </a:r>
            <a:r>
              <a:rPr lang="ar-DZ" sz="2400" b="1" dirty="0"/>
              <a:t>الإصدارات الأولى من الملابس الجديدة تُباع بأسعار مرتفعة جدًا.</a:t>
            </a:r>
            <a:br>
              <a:rPr lang="ar-DZ" sz="2400" b="1" dirty="0"/>
            </a:br>
            <a:r>
              <a:rPr lang="fr-FR" sz="2400" b="1" dirty="0"/>
              <a:t>✅ </a:t>
            </a:r>
            <a:r>
              <a:rPr lang="ar-DZ" sz="2400" b="1" dirty="0"/>
              <a:t>الإصدارات الحصرية </a:t>
            </a:r>
            <a:r>
              <a:rPr lang="fr-FR" sz="2400" b="1" dirty="0"/>
              <a:t>Limited Editions</a:t>
            </a:r>
            <a:r>
              <a:rPr lang="ar-DZ" sz="2400" b="1" dirty="0"/>
              <a:t>مثل تعاونها مع </a:t>
            </a:r>
            <a:r>
              <a:rPr lang="fr-FR" sz="2400" b="1" dirty="0"/>
              <a:t>Supreme </a:t>
            </a:r>
            <a:r>
              <a:rPr lang="ar-DZ" sz="2400" b="1" dirty="0"/>
              <a:t>أو </a:t>
            </a:r>
            <a:r>
              <a:rPr lang="fr-FR" sz="2400" b="1" dirty="0"/>
              <a:t>New Balance </a:t>
            </a:r>
            <a:r>
              <a:rPr lang="ar-DZ" sz="2400" b="1" dirty="0"/>
              <a:t>تباع بأسعار عالية جدًا.</a:t>
            </a:r>
            <a:br>
              <a:rPr lang="ar-DZ" sz="2400" b="1" dirty="0"/>
            </a:br>
            <a:r>
              <a:rPr lang="fr-FR" sz="2400" b="1" dirty="0"/>
              <a:t>✅ </a:t>
            </a:r>
            <a:r>
              <a:rPr lang="ar-DZ" sz="2400" b="1" dirty="0"/>
              <a:t>بعد مرور فترة، تُخفض الأسعار على بعض المنتجات الموسمية أو القديمة ولكن ليس بشكل كبير للحفاظ على القيمة.</a:t>
            </a:r>
            <a:br>
              <a:rPr lang="ar-DZ" sz="2400" b="1" dirty="0"/>
            </a:br>
            <a:r>
              <a:rPr lang="fr-FR" sz="2400" b="1" dirty="0"/>
              <a:t>✅ </a:t>
            </a:r>
            <a:r>
              <a:rPr lang="ar-DZ" sz="2400" b="1" dirty="0"/>
              <a:t>يعتمد سوق إعادة البيع</a:t>
            </a:r>
            <a:r>
              <a:rPr lang="fr-FR" sz="2400" b="1" dirty="0"/>
              <a:t> Resale </a:t>
            </a:r>
            <a:r>
              <a:rPr lang="fr-FR" sz="2400" b="1" dirty="0" err="1"/>
              <a:t>MarkeT</a:t>
            </a:r>
            <a:r>
              <a:rPr lang="fr-FR" sz="2400" b="1" dirty="0"/>
              <a:t> </a:t>
            </a:r>
            <a:r>
              <a:rPr lang="ar-DZ" sz="2400" b="1" dirty="0"/>
              <a:t>على هذه الفكرة، حيث يتم بيع بعض القطع النادرة بأسعار أعلى من سعرها الأصلي، ما يعزز مكانة العلامة التجارية.</a:t>
            </a:r>
          </a:p>
          <a:p>
            <a:pPr algn="r" rtl="1"/>
            <a:endParaRPr lang="fr-FR" dirty="0"/>
          </a:p>
        </p:txBody>
      </p:sp>
    </p:spTree>
    <p:extLst>
      <p:ext uri="{BB962C8B-B14F-4D97-AF65-F5344CB8AC3E}">
        <p14:creationId xmlns:p14="http://schemas.microsoft.com/office/powerpoint/2010/main" val="3167403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6" name="TextBox 15">
            <a:extLst>
              <a:ext uri="{FF2B5EF4-FFF2-40B4-BE49-F238E27FC236}">
                <a16:creationId xmlns:a16="http://schemas.microsoft.com/office/drawing/2014/main" id="{B01CE8F6-3B4F-D65E-7BA2-3CDA3D1C55F9}"/>
              </a:ext>
            </a:extLst>
          </p:cNvPr>
          <p:cNvSpPr txBox="1"/>
          <p:nvPr/>
        </p:nvSpPr>
        <p:spPr>
          <a:xfrm>
            <a:off x="1927510" y="287867"/>
            <a:ext cx="2124847" cy="474133"/>
          </a:xfrm>
          <a:prstGeom prst="rect">
            <a:avLst/>
          </a:prstGeom>
          <a:noFill/>
        </p:spPr>
        <p:txBody>
          <a:bodyPr vert="horz" wrap="square" lIns="0" tIns="0" rIns="0" bIns="0" rtlCol="0" anchor="t">
            <a:noAutofit/>
          </a:bodyPr>
          <a:lstStyle/>
          <a:p>
            <a:r>
              <a:rPr lang="fr-FR" sz="4800" b="1" dirty="0"/>
              <a:t>#price</a:t>
            </a:r>
            <a:endParaRPr lang="fr-FR" sz="2800" b="1" dirty="0"/>
          </a:p>
        </p:txBody>
      </p:sp>
      <p:sp>
        <p:nvSpPr>
          <p:cNvPr id="2" name="TextBox 1">
            <a:extLst>
              <a:ext uri="{FF2B5EF4-FFF2-40B4-BE49-F238E27FC236}">
                <a16:creationId xmlns:a16="http://schemas.microsoft.com/office/drawing/2014/main" id="{915FB2EE-150F-73A9-EECE-E53C6BADA6F9}"/>
              </a:ext>
            </a:extLst>
          </p:cNvPr>
          <p:cNvSpPr txBox="1"/>
          <p:nvPr/>
        </p:nvSpPr>
        <p:spPr>
          <a:xfrm>
            <a:off x="4267200" y="2286000"/>
            <a:ext cx="6915150" cy="2019300"/>
          </a:xfrm>
          <a:prstGeom prst="rect">
            <a:avLst/>
          </a:prstGeom>
          <a:noFill/>
        </p:spPr>
        <p:txBody>
          <a:bodyPr vert="horz" wrap="square" lIns="0" tIns="0" rIns="0" bIns="0" rtlCol="0" anchor="t">
            <a:noAutofit/>
          </a:bodyPr>
          <a:lstStyle/>
          <a:p>
            <a:pPr algn="l"/>
            <a:endParaRPr lang="fr-FR" dirty="0"/>
          </a:p>
        </p:txBody>
      </p:sp>
      <p:sp>
        <p:nvSpPr>
          <p:cNvPr id="6" name="TextBox 5">
            <a:extLst>
              <a:ext uri="{FF2B5EF4-FFF2-40B4-BE49-F238E27FC236}">
                <a16:creationId xmlns:a16="http://schemas.microsoft.com/office/drawing/2014/main" id="{3AC5D201-A1DF-9722-C56F-832C941B6E97}"/>
              </a:ext>
            </a:extLst>
          </p:cNvPr>
          <p:cNvSpPr txBox="1"/>
          <p:nvPr/>
        </p:nvSpPr>
        <p:spPr>
          <a:xfrm>
            <a:off x="590550" y="2038350"/>
            <a:ext cx="11468100" cy="3009900"/>
          </a:xfrm>
          <a:prstGeom prst="rect">
            <a:avLst/>
          </a:prstGeom>
          <a:noFill/>
        </p:spPr>
        <p:txBody>
          <a:bodyPr vert="horz" wrap="none" lIns="0" tIns="0" rIns="0" bIns="0" rtlCol="0" anchor="t">
            <a:noAutofit/>
          </a:bodyPr>
          <a:lstStyle/>
          <a:p>
            <a:pPr algn="r" rtl="1"/>
            <a:endParaRPr lang="fr-FR" sz="2400" spc="500" dirty="0">
              <a:solidFill>
                <a:srgbClr val="C16548">
                  <a:alpha val="5000"/>
                </a:srgbClr>
              </a:solidFill>
              <a:latin typeface="Felix Titling"/>
            </a:endParaRPr>
          </a:p>
        </p:txBody>
      </p:sp>
      <p:sp>
        <p:nvSpPr>
          <p:cNvPr id="9" name="TextBox 8">
            <a:extLst>
              <a:ext uri="{FF2B5EF4-FFF2-40B4-BE49-F238E27FC236}">
                <a16:creationId xmlns:a16="http://schemas.microsoft.com/office/drawing/2014/main" id="{84B37E5D-040C-6727-8B89-E7DD66956686}"/>
              </a:ext>
            </a:extLst>
          </p:cNvPr>
          <p:cNvSpPr txBox="1"/>
          <p:nvPr/>
        </p:nvSpPr>
        <p:spPr>
          <a:xfrm>
            <a:off x="133350" y="2230967"/>
            <a:ext cx="11815692" cy="5314950"/>
          </a:xfrm>
          <a:prstGeom prst="rect">
            <a:avLst/>
          </a:prstGeom>
          <a:noFill/>
        </p:spPr>
        <p:txBody>
          <a:bodyPr vert="horz" wrap="square" lIns="0" tIns="0" rIns="0" bIns="0" rtlCol="0" anchor="t">
            <a:noAutofit/>
          </a:bodyPr>
          <a:lstStyle/>
          <a:p>
            <a:pPr algn="r" rtl="1"/>
            <a:r>
              <a:rPr lang="ar-DZ" sz="2400" b="1" dirty="0"/>
              <a:t>2</a:t>
            </a:r>
            <a:r>
              <a:rPr lang="ar-DZ" sz="2800" b="1" dirty="0"/>
              <a:t>. لماذا لا تعتمد </a:t>
            </a:r>
            <a:r>
              <a:rPr lang="fr-FR" sz="2800" b="1" dirty="0"/>
              <a:t>Stone Island </a:t>
            </a:r>
            <a:r>
              <a:rPr lang="ar-DZ" sz="2800" b="1" dirty="0"/>
              <a:t>على استراتيجية الاختراق؟ </a:t>
            </a:r>
            <a:endParaRPr lang="fr-FR" sz="2800" b="1" dirty="0"/>
          </a:p>
          <a:p>
            <a:pPr algn="r" rtl="1"/>
            <a:r>
              <a:rPr lang="fr-FR" sz="2800" b="1" dirty="0"/>
              <a:t>- </a:t>
            </a:r>
            <a:r>
              <a:rPr lang="ar-DZ" sz="2800" b="1" dirty="0"/>
              <a:t>استراتيجية الاختراق </a:t>
            </a:r>
            <a:r>
              <a:rPr lang="fr-FR" sz="2800" b="1" dirty="0"/>
              <a:t> </a:t>
            </a:r>
            <a:r>
              <a:rPr lang="fr-FR" sz="2800" b="1" dirty="0" err="1"/>
              <a:t>Penetration</a:t>
            </a:r>
            <a:r>
              <a:rPr lang="fr-FR" sz="2800" b="1" dirty="0"/>
              <a:t> Pricing</a:t>
            </a:r>
            <a:r>
              <a:rPr lang="ar-DZ" sz="2800" b="1" dirty="0"/>
              <a:t>تعني إطلاق المنتجات بأسعار منخفضة لجذب العملاء، ثم رفع الأسعار تدريجيًا.</a:t>
            </a:r>
            <a:br>
              <a:rPr lang="ar-DZ" sz="2800" b="1" dirty="0"/>
            </a:br>
            <a:r>
              <a:rPr lang="fr-FR" sz="2800" b="1" dirty="0"/>
              <a:t> Stone Island- </a:t>
            </a:r>
            <a:r>
              <a:rPr lang="ar-DZ" sz="2800" b="1" dirty="0"/>
              <a:t>لا تعتمد على هذه الاستراتيجية لأنها علامة تجارية فاخرة تستهدف العملاء الذين يبحثون عن الجودة والتفرد، وليس السعر المنخفض.</a:t>
            </a:r>
            <a:br>
              <a:rPr lang="ar-DZ" sz="2800" b="1" dirty="0"/>
            </a:br>
            <a:r>
              <a:rPr lang="fr-FR" sz="2800" b="1" dirty="0"/>
              <a:t>-  </a:t>
            </a:r>
            <a:r>
              <a:rPr lang="ar-DZ" sz="2800" b="1" dirty="0"/>
              <a:t>بدلاً من جذب العملاء عبر الأسعار المخفضة، تعتمد على الابتكار، التصميم الفريد، والتعاونات الحصرية لتعزيز الطلب.</a:t>
            </a:r>
          </a:p>
        </p:txBody>
      </p:sp>
    </p:spTree>
    <p:extLst>
      <p:ext uri="{BB962C8B-B14F-4D97-AF65-F5344CB8AC3E}">
        <p14:creationId xmlns:p14="http://schemas.microsoft.com/office/powerpoint/2010/main" val="2240059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pic>
        <p:nvPicPr>
          <p:cNvPr id="12" name="Picture 11" descr="A black background with a black square&#10;&#10;AI-generated content may be incorrect.">
            <a:extLst>
              <a:ext uri="{FF2B5EF4-FFF2-40B4-BE49-F238E27FC236}">
                <a16:creationId xmlns:a16="http://schemas.microsoft.com/office/drawing/2014/main" id="{99CAF09F-7342-B24B-AC6F-893BEA2AA8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96" b="96745" l="9896" r="89974">
                        <a14:foregroundMark x1="37891" y1="39974" x2="35677" y2="48568"/>
                        <a14:foregroundMark x1="35677" y1="48568" x2="43035" y2="53933"/>
                        <a14:foregroundMark x1="59158" y1="52607" x2="63672" y2="50521"/>
                        <a14:foregroundMark x1="48341" y1="57606" x2="52814" y2="55539"/>
                        <a14:foregroundMark x1="63672" y1="50521" x2="54427" y2="33594"/>
                        <a14:foregroundMark x1="54427" y1="33594" x2="43229" y2="32943"/>
                        <a14:foregroundMark x1="43229" y1="32943" x2="39193" y2="41536"/>
                        <a14:foregroundMark x1="39193" y1="41536" x2="37370" y2="41536"/>
                        <a14:foregroundMark x1="49740" y1="56771" x2="50521" y2="58464"/>
                        <a14:foregroundMark x1="49740" y1="57813" x2="50260" y2="60938"/>
                        <a14:foregroundMark x1="68490" y1="96745" x2="68490" y2="96745"/>
                        <a14:backgroundMark x1="45313" y1="54557" x2="44271" y2="55990"/>
                        <a14:backgroundMark x1="54948" y1="54297" x2="55208" y2="58073"/>
                        <a14:backgroundMark x1="53516" y1="55599" x2="56380" y2="54297"/>
                        <a14:backgroundMark x1="62109" y1="54297" x2="52995" y2="55078"/>
                        <a14:backgroundMark x1="56901" y1="54036" x2="52995" y2="53125"/>
                        <a14:backgroundMark x1="46354" y1="56250" x2="46094" y2="57552"/>
                        <a14:backgroundMark x1="46354" y1="57552" x2="46354" y2="54297"/>
                      </a14:backgroundRemoval>
                    </a14:imgEffect>
                  </a14:imgLayer>
                </a14:imgProps>
              </a:ext>
            </a:extLst>
          </a:blip>
          <a:stretch>
            <a:fillRect/>
          </a:stretch>
        </p:blipFill>
        <p:spPr>
          <a:xfrm>
            <a:off x="220134" y="-1784350"/>
            <a:ext cx="11751732" cy="11017250"/>
          </a:xfrm>
          <a:prstGeom prst="rect">
            <a:avLst/>
          </a:prstGeom>
        </p:spPr>
      </p:pic>
      <p:sp>
        <p:nvSpPr>
          <p:cNvPr id="13" name="TextBox 12">
            <a:extLst>
              <a:ext uri="{FF2B5EF4-FFF2-40B4-BE49-F238E27FC236}">
                <a16:creationId xmlns:a16="http://schemas.microsoft.com/office/drawing/2014/main" id="{9126D0AC-B632-7625-AA96-A0F52FE04A6A}"/>
              </a:ext>
            </a:extLst>
          </p:cNvPr>
          <p:cNvSpPr txBox="1"/>
          <p:nvPr/>
        </p:nvSpPr>
        <p:spPr>
          <a:xfrm>
            <a:off x="5058547" y="122624"/>
            <a:ext cx="2800350" cy="266700"/>
          </a:xfrm>
          <a:prstGeom prst="rect">
            <a:avLst/>
          </a:prstGeom>
          <a:noFill/>
        </p:spPr>
        <p:txBody>
          <a:bodyPr vert="horz" wrap="square" lIns="0" tIns="0" rIns="0" bIns="0" rtlCol="0" anchor="t">
            <a:noAutofit/>
          </a:bodyPr>
          <a:lstStyle/>
          <a:p>
            <a:pPr algn="l"/>
            <a:r>
              <a:rPr lang="fr-FR" sz="3600" b="1" dirty="0"/>
              <a:t>THE 4 Ps</a:t>
            </a:r>
            <a:endParaRPr lang="fr-FR" sz="4000" b="1" dirty="0"/>
          </a:p>
        </p:txBody>
      </p:sp>
      <p:sp>
        <p:nvSpPr>
          <p:cNvPr id="14" name="TextBox 13">
            <a:extLst>
              <a:ext uri="{FF2B5EF4-FFF2-40B4-BE49-F238E27FC236}">
                <a16:creationId xmlns:a16="http://schemas.microsoft.com/office/drawing/2014/main" id="{4E79C488-ABB4-0E59-403D-D8CC4FE78F8C}"/>
              </a:ext>
            </a:extLst>
          </p:cNvPr>
          <p:cNvSpPr txBox="1"/>
          <p:nvPr/>
        </p:nvSpPr>
        <p:spPr>
          <a:xfrm>
            <a:off x="5276850" y="1313249"/>
            <a:ext cx="2124847" cy="474133"/>
          </a:xfrm>
          <a:prstGeom prst="rect">
            <a:avLst/>
          </a:prstGeom>
          <a:noFill/>
        </p:spPr>
        <p:txBody>
          <a:bodyPr vert="horz" wrap="square" lIns="0" tIns="0" rIns="0" bIns="0" rtlCol="0" anchor="t">
            <a:noAutofit/>
          </a:bodyPr>
          <a:lstStyle/>
          <a:p>
            <a:pPr algn="l"/>
            <a:r>
              <a:rPr lang="fr-FR" sz="3200" b="1" dirty="0" err="1"/>
              <a:t>product</a:t>
            </a:r>
            <a:endParaRPr lang="fr-FR" sz="2800" b="1" dirty="0"/>
          </a:p>
        </p:txBody>
      </p:sp>
      <p:sp>
        <p:nvSpPr>
          <p:cNvPr id="16" name="TextBox 15">
            <a:extLst>
              <a:ext uri="{FF2B5EF4-FFF2-40B4-BE49-F238E27FC236}">
                <a16:creationId xmlns:a16="http://schemas.microsoft.com/office/drawing/2014/main" id="{B01CE8F6-3B4F-D65E-7BA2-3CDA3D1C55F9}"/>
              </a:ext>
            </a:extLst>
          </p:cNvPr>
          <p:cNvSpPr txBox="1"/>
          <p:nvPr/>
        </p:nvSpPr>
        <p:spPr>
          <a:xfrm>
            <a:off x="5547010" y="5070618"/>
            <a:ext cx="2124847" cy="474133"/>
          </a:xfrm>
          <a:prstGeom prst="rect">
            <a:avLst/>
          </a:prstGeom>
          <a:noFill/>
        </p:spPr>
        <p:txBody>
          <a:bodyPr vert="horz" wrap="square" lIns="0" tIns="0" rIns="0" bIns="0" rtlCol="0" anchor="t">
            <a:noAutofit/>
          </a:bodyPr>
          <a:lstStyle/>
          <a:p>
            <a:pPr algn="l"/>
            <a:r>
              <a:rPr lang="fr-FR" sz="3200" b="1" dirty="0" err="1"/>
              <a:t>price</a:t>
            </a:r>
            <a:endParaRPr lang="fr-FR" sz="2800" b="1" dirty="0"/>
          </a:p>
        </p:txBody>
      </p:sp>
      <p:sp>
        <p:nvSpPr>
          <p:cNvPr id="17" name="TextBox 16">
            <a:extLst>
              <a:ext uri="{FF2B5EF4-FFF2-40B4-BE49-F238E27FC236}">
                <a16:creationId xmlns:a16="http://schemas.microsoft.com/office/drawing/2014/main" id="{0FC48911-2CD9-A8A2-5F4D-0B5C3D16428B}"/>
              </a:ext>
            </a:extLst>
          </p:cNvPr>
          <p:cNvSpPr txBox="1"/>
          <p:nvPr/>
        </p:nvSpPr>
        <p:spPr>
          <a:xfrm>
            <a:off x="2009004" y="3191933"/>
            <a:ext cx="2124847" cy="474133"/>
          </a:xfrm>
          <a:prstGeom prst="rect">
            <a:avLst/>
          </a:prstGeom>
          <a:noFill/>
        </p:spPr>
        <p:txBody>
          <a:bodyPr vert="horz" wrap="square" lIns="0" tIns="0" rIns="0" bIns="0" rtlCol="0" anchor="t">
            <a:noAutofit/>
          </a:bodyPr>
          <a:lstStyle/>
          <a:p>
            <a:pPr algn="l"/>
            <a:r>
              <a:rPr lang="fr-FR" sz="3200" b="1" dirty="0"/>
              <a:t>promotion</a:t>
            </a:r>
            <a:endParaRPr lang="fr-FR" sz="2800" b="1" dirty="0"/>
          </a:p>
        </p:txBody>
      </p:sp>
      <p:sp>
        <p:nvSpPr>
          <p:cNvPr id="18" name="TextBox 17">
            <a:extLst>
              <a:ext uri="{FF2B5EF4-FFF2-40B4-BE49-F238E27FC236}">
                <a16:creationId xmlns:a16="http://schemas.microsoft.com/office/drawing/2014/main" id="{5B68F023-0BC9-1CCE-0BC4-9485D5AD923F}"/>
              </a:ext>
            </a:extLst>
          </p:cNvPr>
          <p:cNvSpPr txBox="1"/>
          <p:nvPr/>
        </p:nvSpPr>
        <p:spPr>
          <a:xfrm>
            <a:off x="8058150" y="3191933"/>
            <a:ext cx="2124847" cy="474133"/>
          </a:xfrm>
          <a:prstGeom prst="rect">
            <a:avLst/>
          </a:prstGeom>
          <a:noFill/>
        </p:spPr>
        <p:txBody>
          <a:bodyPr vert="horz" wrap="square" lIns="0" tIns="0" rIns="0" bIns="0" rtlCol="0" anchor="t">
            <a:noAutofit/>
          </a:bodyPr>
          <a:lstStyle/>
          <a:p>
            <a:pPr algn="l"/>
            <a:r>
              <a:rPr lang="fr-FR" sz="3200" b="1" dirty="0"/>
              <a:t>place</a:t>
            </a:r>
            <a:endParaRPr lang="fr-FR" sz="2800" b="1" dirty="0"/>
          </a:p>
        </p:txBody>
      </p:sp>
    </p:spTree>
    <p:extLst>
      <p:ext uri="{BB962C8B-B14F-4D97-AF65-F5344CB8AC3E}">
        <p14:creationId xmlns:p14="http://schemas.microsoft.com/office/powerpoint/2010/main" val="2956820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0FC48911-2CD9-A8A2-5F4D-0B5C3D16428B}"/>
              </a:ext>
            </a:extLst>
          </p:cNvPr>
          <p:cNvSpPr txBox="1"/>
          <p:nvPr/>
        </p:nvSpPr>
        <p:spPr>
          <a:xfrm>
            <a:off x="1638300" y="637577"/>
            <a:ext cx="3044682" cy="474133"/>
          </a:xfrm>
          <a:prstGeom prst="rect">
            <a:avLst/>
          </a:prstGeom>
          <a:noFill/>
        </p:spPr>
        <p:txBody>
          <a:bodyPr vert="horz" wrap="square" lIns="0" tIns="0" rIns="0" bIns="0" rtlCol="0" anchor="t">
            <a:noAutofit/>
          </a:bodyPr>
          <a:lstStyle/>
          <a:p>
            <a:pPr algn="l"/>
            <a:r>
              <a:rPr lang="fr-FR" sz="4000" b="1" dirty="0"/>
              <a:t>#promotion</a:t>
            </a:r>
            <a:endParaRPr lang="fr-FR" sz="2800" b="1" dirty="0"/>
          </a:p>
        </p:txBody>
      </p:sp>
      <p:sp>
        <p:nvSpPr>
          <p:cNvPr id="2" name="TextBox 1">
            <a:extLst>
              <a:ext uri="{FF2B5EF4-FFF2-40B4-BE49-F238E27FC236}">
                <a16:creationId xmlns:a16="http://schemas.microsoft.com/office/drawing/2014/main" id="{54C206DB-253E-50CB-13BC-4311EE8692A6}"/>
              </a:ext>
            </a:extLst>
          </p:cNvPr>
          <p:cNvSpPr txBox="1"/>
          <p:nvPr/>
        </p:nvSpPr>
        <p:spPr>
          <a:xfrm>
            <a:off x="213783" y="1676400"/>
            <a:ext cx="11787717" cy="4876800"/>
          </a:xfrm>
          <a:prstGeom prst="rect">
            <a:avLst/>
          </a:prstGeom>
          <a:noFill/>
        </p:spPr>
        <p:txBody>
          <a:bodyPr vert="horz" wrap="square" lIns="0" tIns="0" rIns="0" bIns="0" rtlCol="0" anchor="t">
            <a:noAutofit/>
          </a:bodyPr>
          <a:lstStyle/>
          <a:p>
            <a:pPr algn="r" rtl="1"/>
            <a:r>
              <a:rPr lang="fr-FR" sz="2400" b="1" dirty="0"/>
              <a:t>*</a:t>
            </a:r>
            <a:r>
              <a:rPr lang="ar-DZ" sz="2400" b="1" dirty="0"/>
              <a:t>التعاونات الاستراتيجية</a:t>
            </a:r>
            <a:r>
              <a:rPr lang="fr-FR" sz="2400" b="1" dirty="0"/>
              <a:t>(Collaborations) 🤝</a:t>
            </a:r>
          </a:p>
          <a:p>
            <a:pPr algn="r"/>
            <a:r>
              <a:rPr lang="ar-DZ" sz="2400" dirty="0"/>
              <a:t>تعاونت العلامة مع </a:t>
            </a:r>
            <a:r>
              <a:rPr lang="ar-DZ" sz="2400" b="1" dirty="0"/>
              <a:t>ماركات كبرى في عالم الموضة والأزياء الرياضية</a:t>
            </a:r>
            <a:r>
              <a:rPr lang="ar-DZ" sz="2400" dirty="0"/>
              <a:t>، مما عزز من مكانتها في السوق.</a:t>
            </a:r>
            <a:br>
              <a:rPr lang="ar-DZ" sz="2400" dirty="0"/>
            </a:br>
            <a:r>
              <a:rPr lang="ar-DZ" sz="2400" dirty="0"/>
              <a:t>أمثلة:</a:t>
            </a:r>
          </a:p>
          <a:p>
            <a:pPr algn="r">
              <a:buFont typeface="Arial" panose="020B0604020202020204" pitchFamily="34" charset="0"/>
              <a:buChar char="•"/>
            </a:pPr>
            <a:r>
              <a:rPr lang="fr-FR" sz="2400" b="1" dirty="0"/>
              <a:t>Supreme x Stone Island</a:t>
            </a:r>
            <a:endParaRPr lang="fr-FR" sz="2400" dirty="0"/>
          </a:p>
          <a:p>
            <a:pPr algn="r">
              <a:buFont typeface="Arial" panose="020B0604020202020204" pitchFamily="34" charset="0"/>
              <a:buChar char="•"/>
            </a:pPr>
            <a:r>
              <a:rPr lang="fr-FR" sz="2400" b="1" dirty="0"/>
              <a:t>Nike x Stone Island</a:t>
            </a:r>
            <a:endParaRPr lang="fr-FR" sz="2400" dirty="0"/>
          </a:p>
          <a:p>
            <a:pPr algn="r"/>
            <a:r>
              <a:rPr lang="fr-FR" sz="2400" b="1" dirty="0"/>
              <a:t>New Balance x Stone Island</a:t>
            </a:r>
            <a:endParaRPr lang="ar-DZ" sz="2400" b="1" dirty="0"/>
          </a:p>
          <a:p>
            <a:pPr algn="r"/>
            <a:endParaRPr lang="fr-FR" sz="2400" b="1" dirty="0"/>
          </a:p>
          <a:p>
            <a:pPr algn="r" rtl="1"/>
            <a:r>
              <a:rPr lang="fr-FR" sz="2400" b="1" dirty="0"/>
              <a:t>*</a:t>
            </a:r>
            <a:r>
              <a:rPr lang="ar-DZ" sz="2400" b="1" dirty="0"/>
              <a:t>الترويج عبر الحصرية والتفرد </a:t>
            </a:r>
            <a:r>
              <a:rPr lang="fr-FR" sz="2400" b="1" dirty="0"/>
              <a:t>    (</a:t>
            </a:r>
            <a:r>
              <a:rPr lang="fr-FR" sz="2400" b="1" dirty="0" err="1"/>
              <a:t>Exclusivity</a:t>
            </a:r>
            <a:r>
              <a:rPr lang="fr-FR" sz="2400" b="1" dirty="0"/>
              <a:t> &amp; </a:t>
            </a:r>
            <a:r>
              <a:rPr lang="fr-FR" sz="2400" b="1" dirty="0" err="1"/>
              <a:t>Scarcity</a:t>
            </a:r>
            <a:r>
              <a:rPr lang="fr-FR" sz="2400" b="1" dirty="0"/>
              <a:t>)</a:t>
            </a:r>
            <a:r>
              <a:rPr lang="ar-DZ" sz="2400" b="1" dirty="0"/>
              <a:t> </a:t>
            </a:r>
          </a:p>
          <a:p>
            <a:pPr algn="r" rtl="1"/>
            <a:r>
              <a:rPr lang="ar-DZ" sz="2400" b="1" dirty="0"/>
              <a:t>الترويج من خلال المشاهير والمؤثرين </a:t>
            </a:r>
          </a:p>
          <a:p>
            <a:pPr marL="342900" indent="-342900" algn="r" rtl="1">
              <a:buFontTx/>
              <a:buChar char="-"/>
            </a:pPr>
            <a:r>
              <a:rPr lang="ar-DZ" sz="2400" b="1" dirty="0"/>
              <a:t>يرتدي العديد من المشاهير والمغنيين ولاعبي كرة القدم ملابس </a:t>
            </a:r>
            <a:r>
              <a:rPr lang="fr-FR" sz="2400" b="1" dirty="0"/>
              <a:t>Stone Island، </a:t>
            </a:r>
            <a:r>
              <a:rPr lang="ar-DZ" sz="2400" b="1" dirty="0"/>
              <a:t>مما يعزز من شعبيتها.</a:t>
            </a:r>
          </a:p>
          <a:p>
            <a:pPr marL="342900" indent="-342900" algn="r" rtl="1">
              <a:buFontTx/>
              <a:buChar char="-"/>
            </a:pPr>
            <a:r>
              <a:rPr lang="fr-FR" sz="2400" b="1" dirty="0"/>
              <a:t> </a:t>
            </a:r>
            <a:r>
              <a:rPr lang="ar-DZ" sz="2400" b="1" dirty="0"/>
              <a:t>بعض الأسماء الشهيرة التي ارتدت العلامة:</a:t>
            </a:r>
            <a:r>
              <a:rPr lang="fr-FR" sz="2400" b="1" dirty="0"/>
              <a:t>Drake </a:t>
            </a:r>
            <a:r>
              <a:rPr lang="ar-DZ" sz="2400" b="1" dirty="0"/>
              <a:t>-</a:t>
            </a:r>
            <a:r>
              <a:rPr lang="fr-FR" sz="2400" b="1" dirty="0"/>
              <a:t>Travis Scott </a:t>
            </a:r>
            <a:r>
              <a:rPr lang="ar-DZ" sz="2400" b="1" dirty="0"/>
              <a:t>-</a:t>
            </a:r>
            <a:r>
              <a:rPr lang="fr-FR" sz="2400" b="1" dirty="0"/>
              <a:t>Liam Gallagher </a:t>
            </a:r>
          </a:p>
          <a:p>
            <a:pPr marL="342900" indent="-342900" algn="r" rtl="1">
              <a:buFontTx/>
              <a:buChar char="-"/>
            </a:pPr>
            <a:r>
              <a:rPr lang="fr-FR" sz="2400" b="1" dirty="0"/>
              <a:t>Pep </a:t>
            </a:r>
            <a:r>
              <a:rPr lang="fr-FR" sz="2400" b="1" dirty="0" err="1"/>
              <a:t>Guardiola</a:t>
            </a:r>
            <a:endParaRPr lang="fr-FR" sz="2400" b="1" dirty="0"/>
          </a:p>
          <a:p>
            <a:pPr algn="r" rtl="1"/>
            <a:r>
              <a:rPr lang="fr-FR" sz="2400" b="1" dirty="0"/>
              <a:t>     </a:t>
            </a:r>
          </a:p>
        </p:txBody>
      </p:sp>
    </p:spTree>
    <p:extLst>
      <p:ext uri="{BB962C8B-B14F-4D97-AF65-F5344CB8AC3E}">
        <p14:creationId xmlns:p14="http://schemas.microsoft.com/office/powerpoint/2010/main" val="2128107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0FC48911-2CD9-A8A2-5F4D-0B5C3D16428B}"/>
              </a:ext>
            </a:extLst>
          </p:cNvPr>
          <p:cNvSpPr txBox="1"/>
          <p:nvPr/>
        </p:nvSpPr>
        <p:spPr>
          <a:xfrm>
            <a:off x="1638300" y="637577"/>
            <a:ext cx="3044682" cy="474133"/>
          </a:xfrm>
          <a:prstGeom prst="rect">
            <a:avLst/>
          </a:prstGeom>
          <a:noFill/>
        </p:spPr>
        <p:txBody>
          <a:bodyPr vert="horz" wrap="square" lIns="0" tIns="0" rIns="0" bIns="0" rtlCol="0" anchor="t">
            <a:noAutofit/>
          </a:bodyPr>
          <a:lstStyle/>
          <a:p>
            <a:pPr algn="l"/>
            <a:r>
              <a:rPr lang="fr-FR" sz="4000" b="1" dirty="0"/>
              <a:t>#promotion</a:t>
            </a:r>
            <a:endParaRPr lang="fr-FR" sz="2800" b="1" dirty="0"/>
          </a:p>
        </p:txBody>
      </p:sp>
      <p:sp>
        <p:nvSpPr>
          <p:cNvPr id="2" name="TextBox 1">
            <a:extLst>
              <a:ext uri="{FF2B5EF4-FFF2-40B4-BE49-F238E27FC236}">
                <a16:creationId xmlns:a16="http://schemas.microsoft.com/office/drawing/2014/main" id="{54C206DB-253E-50CB-13BC-4311EE8692A6}"/>
              </a:ext>
            </a:extLst>
          </p:cNvPr>
          <p:cNvSpPr txBox="1"/>
          <p:nvPr/>
        </p:nvSpPr>
        <p:spPr>
          <a:xfrm>
            <a:off x="7334250" y="1676400"/>
            <a:ext cx="4667250" cy="4876800"/>
          </a:xfrm>
          <a:prstGeom prst="rect">
            <a:avLst/>
          </a:prstGeom>
          <a:noFill/>
        </p:spPr>
        <p:txBody>
          <a:bodyPr vert="horz" wrap="square" lIns="0" tIns="0" rIns="0" bIns="0" rtlCol="0" anchor="t">
            <a:noAutofit/>
          </a:bodyPr>
          <a:lstStyle/>
          <a:p>
            <a:pPr algn="r" rtl="1"/>
            <a:r>
              <a:rPr lang="ar-DZ" sz="2400" b="1" dirty="0"/>
              <a:t>التسويق الرقمي ووسائل التواصل الاجتماعي</a:t>
            </a:r>
            <a:r>
              <a:rPr lang="fr-FR" sz="2400" b="1" dirty="0"/>
              <a:t> </a:t>
            </a:r>
            <a:r>
              <a:rPr lang="ar-DZ" sz="2400" b="1" dirty="0"/>
              <a:t>:</a:t>
            </a:r>
          </a:p>
          <a:p>
            <a:pPr algn="r" rtl="1"/>
            <a:endParaRPr lang="fr-FR" sz="2800" dirty="0"/>
          </a:p>
          <a:p>
            <a:pPr algn="r" rtl="1"/>
            <a:r>
              <a:rPr lang="fr-FR" sz="2800" dirty="0"/>
              <a:t>✅ </a:t>
            </a:r>
            <a:r>
              <a:rPr lang="ar-DZ" sz="2800" dirty="0"/>
              <a:t>تعتمد العلامة على </a:t>
            </a:r>
            <a:r>
              <a:rPr lang="fr-FR" sz="2800" b="1" dirty="0"/>
              <a:t>Instagram، Facebook، Twitter، </a:t>
            </a:r>
            <a:r>
              <a:rPr lang="ar-DZ" sz="2800" dirty="0"/>
              <a:t>و</a:t>
            </a:r>
            <a:r>
              <a:rPr lang="fr-FR" sz="2800" b="1" dirty="0"/>
              <a:t>YouTube</a:t>
            </a:r>
            <a:r>
              <a:rPr lang="ar-DZ" sz="2800" dirty="0"/>
              <a:t>وبعض المواقع الاخرى</a:t>
            </a:r>
            <a:r>
              <a:rPr lang="fr-FR" sz="2800" dirty="0"/>
              <a:t> </a:t>
            </a:r>
            <a:r>
              <a:rPr lang="ar-DZ" sz="2800" dirty="0"/>
              <a:t>لنشر محتوى جذاب يعرض التصميمات والابتكارات التقنية.</a:t>
            </a:r>
            <a:br>
              <a:rPr lang="ar-DZ" sz="2400" dirty="0"/>
            </a:br>
            <a:endParaRPr lang="ar-DZ" sz="2400" dirty="0"/>
          </a:p>
        </p:txBody>
      </p:sp>
      <p:pic>
        <p:nvPicPr>
          <p:cNvPr id="12" name="Picture 11" descr="A hand holding a cell phone&#10;&#10;AI-generated content may be incorrect.">
            <a:extLst>
              <a:ext uri="{FF2B5EF4-FFF2-40B4-BE49-F238E27FC236}">
                <a16:creationId xmlns:a16="http://schemas.microsoft.com/office/drawing/2014/main" id="{CAB072ED-02D4-B2CE-BDCC-1184E16020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83" b="92615" l="9804" r="89706">
                        <a14:foregroundMark x1="28660" y1="42315" x2="28638" y2="42515"/>
                        <a14:foregroundMark x1="28748" y1="41517" x2="28660" y2="42315"/>
                        <a14:foregroundMark x1="54567" y1="92337" x2="54902" y2="92814"/>
                        <a14:foregroundMark x1="50817" y1="8383" x2="50327" y2="8383"/>
                        <a14:foregroundMark x1="50327" y1="8383" x2="45261" y2="8383"/>
                        <a14:foregroundMark x1="39216" y1="8383" x2="40033" y2="8383"/>
                        <a14:foregroundMark x1="41667" y1="8583" x2="36601" y2="8782"/>
                        <a14:backgroundMark x1="57680" y1="10379" x2="42320" y2="13972"/>
                        <a14:backgroundMark x1="42320" y1="13972" x2="36438" y2="19760"/>
                        <a14:backgroundMark x1="36438" y1="19760" x2="38072" y2="67465"/>
                        <a14:backgroundMark x1="38072" y1="67465" x2="46405" y2="71457"/>
                        <a14:backgroundMark x1="46405" y1="71457" x2="53595" y2="71657"/>
                        <a14:backgroundMark x1="53595" y1="71657" x2="58007" y2="63872"/>
                        <a14:backgroundMark x1="58007" y1="63872" x2="57843" y2="11377"/>
                        <a14:backgroundMark x1="32353" y1="8982" x2="30065" y2="23952"/>
                        <a14:backgroundMark x1="31046" y1="25948" x2="28431" y2="25749"/>
                        <a14:backgroundMark x1="29902" y1="25948" x2="28431" y2="27745"/>
                        <a14:backgroundMark x1="28431" y1="26747" x2="26961" y2="31537"/>
                        <a14:backgroundMark x1="28105" y1="34531" x2="29085" y2="36327"/>
                        <a14:backgroundMark x1="28431" y1="32735" x2="26961" y2="40319"/>
                        <a14:backgroundMark x1="28758" y1="32136" x2="28758" y2="33333"/>
                        <a14:backgroundMark x1="25980" y1="45110" x2="30065" y2="48104"/>
                        <a14:backgroundMark x1="28595" y1="40319" x2="28595" y2="41517"/>
                        <a14:backgroundMark x1="28595" y1="41517" x2="28595" y2="41517"/>
                        <a14:backgroundMark x1="28595" y1="42315" x2="28595" y2="42315"/>
                        <a14:backgroundMark x1="28595" y1="42914" x2="28595" y2="42914"/>
                        <a14:backgroundMark x1="28431" y1="42914" x2="28431" y2="42914"/>
                        <a14:backgroundMark x1="28431" y1="43313" x2="28431" y2="43313"/>
                        <a14:backgroundMark x1="27941" y1="51098" x2="27451" y2="52295"/>
                        <a14:backgroundMark x1="28758" y1="42515" x2="28758" y2="43313"/>
                        <a14:backgroundMark x1="28595" y1="43912" x2="28595" y2="43912"/>
                        <a14:backgroundMark x1="27451" y1="49900" x2="28431" y2="53693"/>
                        <a14:backgroundMark x1="28268" y1="54691" x2="27451" y2="54691"/>
                        <a14:backgroundMark x1="28431" y1="56088" x2="29575" y2="58283"/>
                        <a14:backgroundMark x1="31209" y1="59681" x2="32190" y2="60279"/>
                        <a14:backgroundMark x1="32190" y1="60279" x2="32353" y2="59681"/>
                        <a14:backgroundMark x1="30392" y1="58283" x2="31536" y2="59880"/>
                        <a14:backgroundMark x1="30719" y1="58283" x2="30719" y2="58283"/>
                        <a14:backgroundMark x1="29902" y1="58283" x2="29902" y2="58283"/>
                        <a14:backgroundMark x1="30556" y1="58283" x2="30229" y2="57685"/>
                        <a14:backgroundMark x1="33497" y1="59880" x2="31699" y2="60279"/>
                        <a14:backgroundMark x1="32516" y1="60679" x2="32516" y2="60679"/>
                        <a14:backgroundMark x1="31536" y1="61677" x2="30719" y2="61677"/>
                        <a14:backgroundMark x1="31699" y1="61677" x2="31863" y2="61078"/>
                        <a14:backgroundMark x1="30392" y1="61078" x2="32353" y2="60878"/>
                        <a14:backgroundMark x1="29085" y1="63673" x2="28431" y2="65669"/>
                        <a14:backgroundMark x1="26144" y1="65269" x2="27614" y2="67864"/>
                        <a14:backgroundMark x1="28431" y1="67864" x2="28431" y2="69261"/>
                        <a14:backgroundMark x1="27941" y1="66267" x2="27941" y2="68463"/>
                        <a14:backgroundMark x1="30065" y1="73253" x2="34804" y2="73653"/>
                        <a14:backgroundMark x1="36111" y1="76248" x2="35294" y2="76447"/>
                        <a14:backgroundMark x1="37908" y1="77046" x2="33660" y2="76447"/>
                        <a14:backgroundMark x1="38235" y1="77046" x2="39052" y2="78842"/>
                        <a14:backgroundMark x1="39869" y1="79042" x2="41176" y2="84830"/>
                        <a14:backgroundMark x1="42810" y1="81637" x2="44608" y2="83234"/>
                        <a14:backgroundMark x1="46405" y1="84232" x2="47712" y2="85429"/>
                        <a14:backgroundMark x1="47712" y1="85429" x2="45261" y2="84232"/>
                        <a14:backgroundMark x1="46895" y1="85828" x2="52288" y2="94810"/>
                        <a14:backgroundMark x1="52288" y1="94810" x2="51797" y2="94411"/>
                        <a14:backgroundMark x1="50327" y1="90419" x2="55392" y2="90818"/>
                        <a14:backgroundMark x1="46569" y1="83633" x2="44608" y2="83832"/>
                        <a14:backgroundMark x1="31536" y1="73054" x2="29575" y2="72056"/>
                        <a14:backgroundMark x1="73203" y1="48902" x2="73203" y2="48902"/>
                        <a14:backgroundMark x1="72712" y1="49102" x2="72712" y2="51297"/>
                        <a14:backgroundMark x1="72386" y1="50499" x2="72712" y2="51098"/>
                        <a14:backgroundMark x1="72712" y1="51098" x2="69935" y2="46108"/>
                        <a14:backgroundMark x1="69935" y1="45908" x2="69281" y2="39920"/>
                        <a14:backgroundMark x1="68954" y1="42315" x2="66830" y2="37525"/>
                        <a14:backgroundMark x1="66503" y1="35928" x2="61765" y2="27545"/>
                        <a14:backgroundMark x1="74673" y1="62076" x2="76144" y2="72854"/>
                        <a14:backgroundMark x1="76144" y1="72854" x2="75817" y2="74251"/>
                      </a14:backgroundRemoval>
                    </a14:imgEffect>
                  </a14:imgLayer>
                </a14:imgProps>
              </a:ext>
            </a:extLst>
          </a:blip>
          <a:stretch>
            <a:fillRect/>
          </a:stretch>
        </p:blipFill>
        <p:spPr>
          <a:xfrm>
            <a:off x="-2282838" y="1157740"/>
            <a:ext cx="7842275" cy="6276071"/>
          </a:xfrm>
          <a:prstGeom prst="rect">
            <a:avLst/>
          </a:prstGeom>
        </p:spPr>
      </p:pic>
      <p:pic>
        <p:nvPicPr>
          <p:cNvPr id="9" name="Picture 8" descr="A screenshot of a social media post&#10;&#10;AI-generated content may be incorrect.">
            <a:extLst>
              <a:ext uri="{FF2B5EF4-FFF2-40B4-BE49-F238E27FC236}">
                <a16:creationId xmlns:a16="http://schemas.microsoft.com/office/drawing/2014/main" id="{DA784CA1-2382-B636-4E07-206263D406CC}"/>
              </a:ext>
            </a:extLst>
          </p:cNvPr>
          <p:cNvPicPr>
            <a:picLocks noChangeAspect="1"/>
          </p:cNvPicPr>
          <p:nvPr/>
        </p:nvPicPr>
        <p:blipFill>
          <a:blip r:embed="rId7"/>
          <a:srcRect b="5787"/>
          <a:stretch/>
        </p:blipFill>
        <p:spPr>
          <a:xfrm>
            <a:off x="510011" y="1800824"/>
            <a:ext cx="1818633" cy="389943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31295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chemeClr val="accent5">
                <a:lumMod val="25000"/>
              </a:schemeClr>
            </a:gs>
            <a:gs pos="63000">
              <a:srgbClr val="EFE9E7"/>
            </a:gs>
            <a:gs pos="75000">
              <a:srgbClr val="FFFF00"/>
            </a:gs>
            <a:gs pos="89000">
              <a:schemeClr val="accent5">
                <a:lumMod val="25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28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310692" y="-457798"/>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18016" y="1078441"/>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382E3081-EFCC-8D6C-855A-12CDAD789DC0}"/>
              </a:ext>
            </a:extLst>
          </p:cNvPr>
          <p:cNvSpPr txBox="1"/>
          <p:nvPr/>
        </p:nvSpPr>
        <p:spPr>
          <a:xfrm>
            <a:off x="-3251200" y="1896533"/>
            <a:ext cx="2116667" cy="1390364"/>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20" name="Picture 19" descr="A person holding a badge&#10;&#10;AI-generated content may be incorrect.">
            <a:extLst>
              <a:ext uri="{FF2B5EF4-FFF2-40B4-BE49-F238E27FC236}">
                <a16:creationId xmlns:a16="http://schemas.microsoft.com/office/drawing/2014/main" id="{D026C7D8-60F9-F0CA-C3F7-E5B38434D9F1}"/>
              </a:ext>
            </a:extLst>
          </p:cNvPr>
          <p:cNvPicPr>
            <a:picLocks noChangeAspect="1"/>
          </p:cNvPicPr>
          <p:nvPr/>
        </p:nvPicPr>
        <p:blipFill>
          <a:blip r:embed="rId5"/>
          <a:stretch>
            <a:fillRect/>
          </a:stretch>
        </p:blipFill>
        <p:spPr>
          <a:xfrm>
            <a:off x="-3963303" y="2366897"/>
            <a:ext cx="3963303" cy="3963303"/>
          </a:xfrm>
          <a:prstGeom prst="rect">
            <a:avLst/>
          </a:prstGeom>
        </p:spPr>
      </p:pic>
      <p:sp>
        <p:nvSpPr>
          <p:cNvPr id="18" name="TextBox 17">
            <a:extLst>
              <a:ext uri="{FF2B5EF4-FFF2-40B4-BE49-F238E27FC236}">
                <a16:creationId xmlns:a16="http://schemas.microsoft.com/office/drawing/2014/main" id="{66792CE9-BE3B-4AAC-D930-EA892F7DAD27}"/>
              </a:ext>
            </a:extLst>
          </p:cNvPr>
          <p:cNvSpPr txBox="1"/>
          <p:nvPr/>
        </p:nvSpPr>
        <p:spPr>
          <a:xfrm>
            <a:off x="4838700" y="6858000"/>
            <a:ext cx="10839743" cy="3630427"/>
          </a:xfrm>
          <a:prstGeom prst="rect">
            <a:avLst/>
          </a:prstGeom>
          <a:noFill/>
        </p:spPr>
        <p:txBody>
          <a:bodyPr vert="horz" wrap="square" lIns="0" tIns="0" rIns="0" bIns="0" rtlCol="0" anchor="t">
            <a:noAutofit/>
          </a:bodyPr>
          <a:lstStyle/>
          <a:p>
            <a:pPr algn="r" rtl="1"/>
            <a:r>
              <a:rPr lang="ar-DZ" sz="2400" b="1" dirty="0">
                <a:latin typeface="Felix Titling"/>
                <a:cs typeface="Akhbar MT" pitchFamily="2" charset="-78"/>
              </a:rPr>
              <a:t> - </a:t>
            </a:r>
            <a:r>
              <a:rPr lang="ar-DZ" sz="2400" b="1" dirty="0">
                <a:latin typeface="Bodoni MT Black" panose="02070A03080606020203" pitchFamily="18" charset="0"/>
                <a:cs typeface="Calibri" panose="020F0502020204030204" pitchFamily="34" charset="0"/>
              </a:rPr>
              <a:t>من هو </a:t>
            </a:r>
            <a:r>
              <a:rPr lang="fr-FR" sz="2800" b="1" dirty="0">
                <a:latin typeface="Algerian" panose="04020705040A02060702" pitchFamily="82" charset="0"/>
                <a:cs typeface="Calibri" panose="020F0502020204030204" pitchFamily="34" charset="0"/>
              </a:rPr>
              <a:t>Massimo </a:t>
            </a:r>
            <a:r>
              <a:rPr lang="fr-FR" sz="2800" b="1" dirty="0" err="1">
                <a:latin typeface="Algerian" panose="04020705040A02060702" pitchFamily="82" charset="0"/>
                <a:cs typeface="Calibri" panose="020F0502020204030204" pitchFamily="34" charset="0"/>
              </a:rPr>
              <a:t>Osti</a:t>
            </a:r>
            <a:r>
              <a:rPr lang="ar-DZ" sz="2400" b="1" dirty="0">
                <a:latin typeface="Algerian" panose="04020705040A02060702" pitchFamily="82" charset="0"/>
                <a:cs typeface="Calibri" panose="020F0502020204030204" pitchFamily="34" charset="0"/>
              </a:rPr>
              <a:t>:</a:t>
            </a:r>
          </a:p>
          <a:p>
            <a:pPr algn="r" rtl="1"/>
            <a:r>
              <a:rPr lang="ar-DZ" sz="2400" b="1" dirty="0">
                <a:latin typeface="Algerian" panose="04020705040A02060702" pitchFamily="82" charset="0"/>
                <a:cs typeface="Calibri" panose="020F0502020204030204" pitchFamily="34" charset="0"/>
              </a:rPr>
              <a:t> مهندس ملابس ومصمم أزياء إيطالي ، </a:t>
            </a:r>
          </a:p>
          <a:p>
            <a:pPr algn="r" rtl="1"/>
            <a:r>
              <a:rPr lang="ar-DZ" sz="2400" b="1" dirty="0">
                <a:latin typeface="Algerian" panose="04020705040A02060702" pitchFamily="82" charset="0"/>
                <a:cs typeface="Calibri" panose="020F0502020204030204" pitchFamily="34" charset="0"/>
              </a:rPr>
              <a:t>اشتهر بتأسيس علامتي الملابس ستون آيلاند و </a:t>
            </a:r>
            <a:r>
              <a:rPr lang="fr-FR" sz="2400" b="1" dirty="0">
                <a:cs typeface="Calibri" panose="020F0502020204030204" pitchFamily="34" charset="0"/>
              </a:rPr>
              <a:t>CP </a:t>
            </a:r>
            <a:r>
              <a:rPr lang="fr-FR" sz="2400" b="1" dirty="0" err="1">
                <a:cs typeface="Calibri" panose="020F0502020204030204" pitchFamily="34" charset="0"/>
              </a:rPr>
              <a:t>Company</a:t>
            </a:r>
            <a:r>
              <a:rPr lang="fr-FR" sz="2400" b="1" dirty="0">
                <a:cs typeface="Calibri" panose="020F0502020204030204" pitchFamily="34" charset="0"/>
              </a:rPr>
              <a:t> </a:t>
            </a:r>
            <a:r>
              <a:rPr lang="fr-FR" sz="2400" b="1" dirty="0">
                <a:latin typeface="Algerian" panose="04020705040A02060702" pitchFamily="82" charset="0"/>
                <a:cs typeface="Calibri" panose="020F0502020204030204" pitchFamily="34" charset="0"/>
              </a:rPr>
              <a:t>.</a:t>
            </a:r>
            <a:endParaRPr lang="ar-DZ" sz="2400" b="1" dirty="0">
              <a:latin typeface="Algerian" panose="04020705040A02060702" pitchFamily="82" charset="0"/>
              <a:cs typeface="Calibri" panose="020F0502020204030204" pitchFamily="34" charset="0"/>
            </a:endParaRPr>
          </a:p>
          <a:p>
            <a:pPr algn="r" rtl="1"/>
            <a:r>
              <a:rPr lang="fr-FR" sz="2400" b="1" dirty="0">
                <a:latin typeface="Algerian" panose="04020705040A02060702" pitchFamily="82" charset="0"/>
                <a:cs typeface="Calibri" panose="020F0502020204030204" pitchFamily="34" charset="0"/>
              </a:rPr>
              <a:t> </a:t>
            </a:r>
            <a:r>
              <a:rPr lang="ar-DZ" sz="2400" b="1" dirty="0">
                <a:latin typeface="Algerian" panose="04020705040A02060702" pitchFamily="82" charset="0"/>
                <a:cs typeface="Calibri" panose="020F0502020204030204" pitchFamily="34" charset="0"/>
              </a:rPr>
              <a:t>كانت منتجات أوستي عبارة عن مزيج من ابتكاراته </a:t>
            </a:r>
          </a:p>
          <a:p>
            <a:pPr algn="r" rtl="1"/>
            <a:r>
              <a:rPr lang="ar-DZ" sz="2400" b="1" dirty="0">
                <a:latin typeface="Algerian" panose="04020705040A02060702" pitchFamily="82" charset="0"/>
                <a:cs typeface="Calibri" panose="020F0502020204030204" pitchFamily="34" charset="0"/>
              </a:rPr>
              <a:t>وأفكاره التصميمية التي حصل عليها من دراسة الملابس</a:t>
            </a:r>
          </a:p>
          <a:p>
            <a:pPr algn="r" rtl="1"/>
            <a:r>
              <a:rPr lang="ar-DZ" sz="2400" b="1" dirty="0">
                <a:latin typeface="Algerian" panose="04020705040A02060702" pitchFamily="82" charset="0"/>
                <a:cs typeface="Calibri" panose="020F0502020204030204" pitchFamily="34" charset="0"/>
              </a:rPr>
              <a:t> العسكرية وملابس العمل والملابس الرياضية. وُلِد ماسيمو أوستي في باريسيلا </a:t>
            </a:r>
          </a:p>
          <a:p>
            <a:pPr algn="r" rtl="1"/>
            <a:r>
              <a:rPr lang="ar-DZ" sz="2400" b="1" dirty="0">
                <a:latin typeface="Algerian" panose="04020705040A02060702" pitchFamily="82" charset="0"/>
                <a:cs typeface="Calibri" panose="020F0502020204030204" pitchFamily="34" charset="0"/>
              </a:rPr>
              <a:t>بولونيا في 17 يونيو 1944، لأبوين هما مارينو أوستي وجابرييلا تونتي. </a:t>
            </a:r>
          </a:p>
          <a:p>
            <a:pPr algn="r" rtl="1"/>
            <a:r>
              <a:rPr lang="ar-DZ" sz="2400" b="1" dirty="0">
                <a:latin typeface="Algerian" panose="04020705040A02060702" pitchFamily="82" charset="0"/>
                <a:cs typeface="Calibri" panose="020F0502020204030204" pitchFamily="34" charset="0"/>
              </a:rPr>
              <a:t>كان أصغر ثلاثة أطفال، وقُتل والده في قصف للحلفاء على بولونيا </a:t>
            </a:r>
          </a:p>
          <a:p>
            <a:pPr algn="r" rtl="1"/>
            <a:r>
              <a:rPr lang="ar-DZ" sz="2400" b="1" dirty="0">
                <a:latin typeface="Algerian" panose="04020705040A02060702" pitchFamily="82" charset="0"/>
                <a:cs typeface="Calibri" panose="020F0502020204030204" pitchFamily="34" charset="0"/>
              </a:rPr>
              <a:t>بعد ثلاثة أشهر من ولادته.</a:t>
            </a:r>
          </a:p>
          <a:p>
            <a:pPr algn="r" rtl="1"/>
            <a:endParaRPr lang="ar-DZ" sz="2400" b="1" dirty="0">
              <a:latin typeface="Algerian" panose="04020705040A02060702" pitchFamily="82" charset="0"/>
              <a:cs typeface="Calibri" panose="020F0502020204030204" pitchFamily="34" charset="0"/>
            </a:endParaRPr>
          </a:p>
          <a:p>
            <a:pPr algn="r" rtl="1"/>
            <a:endParaRPr lang="ar-DZ" sz="2400" b="1" dirty="0">
              <a:latin typeface="Algerian" panose="04020705040A02060702" pitchFamily="82" charset="0"/>
              <a:cs typeface="Calibri" panose="020F0502020204030204" pitchFamily="34" charset="0"/>
            </a:endParaRPr>
          </a:p>
          <a:p>
            <a:pPr algn="r"/>
            <a:endParaRPr lang="fr-FR"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3130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0FC48911-2CD9-A8A2-5F4D-0B5C3D16428B}"/>
              </a:ext>
            </a:extLst>
          </p:cNvPr>
          <p:cNvSpPr txBox="1"/>
          <p:nvPr/>
        </p:nvSpPr>
        <p:spPr>
          <a:xfrm>
            <a:off x="1638300" y="637577"/>
            <a:ext cx="3044682" cy="474133"/>
          </a:xfrm>
          <a:prstGeom prst="rect">
            <a:avLst/>
          </a:prstGeom>
          <a:noFill/>
        </p:spPr>
        <p:txBody>
          <a:bodyPr vert="horz" wrap="square" lIns="0" tIns="0" rIns="0" bIns="0" rtlCol="0" anchor="t">
            <a:noAutofit/>
          </a:bodyPr>
          <a:lstStyle/>
          <a:p>
            <a:pPr algn="l"/>
            <a:r>
              <a:rPr lang="fr-FR" sz="4000" b="1" dirty="0"/>
              <a:t>#promotion</a:t>
            </a:r>
            <a:endParaRPr lang="fr-FR" sz="2800" b="1" dirty="0"/>
          </a:p>
        </p:txBody>
      </p:sp>
      <p:pic>
        <p:nvPicPr>
          <p:cNvPr id="12" name="Picture 11" descr="A hand holding a cell phone&#10;&#10;AI-generated content may be incorrect.">
            <a:extLst>
              <a:ext uri="{FF2B5EF4-FFF2-40B4-BE49-F238E27FC236}">
                <a16:creationId xmlns:a16="http://schemas.microsoft.com/office/drawing/2014/main" id="{CAB072ED-02D4-B2CE-BDCC-1184E16020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83" b="92615" l="9804" r="89706">
                        <a14:foregroundMark x1="28660" y1="42315" x2="28638" y2="42515"/>
                        <a14:foregroundMark x1="28748" y1="41517" x2="28660" y2="42315"/>
                        <a14:foregroundMark x1="54567" y1="92337" x2="54902" y2="92814"/>
                        <a14:foregroundMark x1="50817" y1="8383" x2="50327" y2="8383"/>
                        <a14:foregroundMark x1="50327" y1="8383" x2="45261" y2="8383"/>
                        <a14:foregroundMark x1="39216" y1="8383" x2="40033" y2="8383"/>
                        <a14:foregroundMark x1="41667" y1="8583" x2="36601" y2="8782"/>
                        <a14:backgroundMark x1="57680" y1="10379" x2="42320" y2="13972"/>
                        <a14:backgroundMark x1="42320" y1="13972" x2="36438" y2="19760"/>
                        <a14:backgroundMark x1="36438" y1="19760" x2="38072" y2="67465"/>
                        <a14:backgroundMark x1="38072" y1="67465" x2="46405" y2="71457"/>
                        <a14:backgroundMark x1="46405" y1="71457" x2="53595" y2="71657"/>
                        <a14:backgroundMark x1="53595" y1="71657" x2="58007" y2="63872"/>
                        <a14:backgroundMark x1="58007" y1="63872" x2="57843" y2="11377"/>
                        <a14:backgroundMark x1="32353" y1="8982" x2="30065" y2="23952"/>
                        <a14:backgroundMark x1="31046" y1="25948" x2="28431" y2="25749"/>
                        <a14:backgroundMark x1="29902" y1="25948" x2="28431" y2="27745"/>
                        <a14:backgroundMark x1="28431" y1="26747" x2="26961" y2="31537"/>
                        <a14:backgroundMark x1="28105" y1="34531" x2="29085" y2="36327"/>
                        <a14:backgroundMark x1="28431" y1="32735" x2="26961" y2="40319"/>
                        <a14:backgroundMark x1="28758" y1="32136" x2="28758" y2="33333"/>
                        <a14:backgroundMark x1="25980" y1="45110" x2="30065" y2="48104"/>
                        <a14:backgroundMark x1="28595" y1="40319" x2="28595" y2="41517"/>
                        <a14:backgroundMark x1="28595" y1="41517" x2="28595" y2="41517"/>
                        <a14:backgroundMark x1="28595" y1="42315" x2="28595" y2="42315"/>
                        <a14:backgroundMark x1="28595" y1="42914" x2="28595" y2="42914"/>
                        <a14:backgroundMark x1="28431" y1="42914" x2="28431" y2="42914"/>
                        <a14:backgroundMark x1="28431" y1="43313" x2="28431" y2="43313"/>
                        <a14:backgroundMark x1="27941" y1="51098" x2="27451" y2="52295"/>
                        <a14:backgroundMark x1="28758" y1="42515" x2="28758" y2="43313"/>
                        <a14:backgroundMark x1="28595" y1="43912" x2="28595" y2="43912"/>
                        <a14:backgroundMark x1="27451" y1="49900" x2="28431" y2="53693"/>
                        <a14:backgroundMark x1="28268" y1="54691" x2="27451" y2="54691"/>
                        <a14:backgroundMark x1="28431" y1="56088" x2="29575" y2="58283"/>
                        <a14:backgroundMark x1="31209" y1="59681" x2="32190" y2="60279"/>
                        <a14:backgroundMark x1="32190" y1="60279" x2="32353" y2="59681"/>
                        <a14:backgroundMark x1="30392" y1="58283" x2="31536" y2="59880"/>
                        <a14:backgroundMark x1="30719" y1="58283" x2="30719" y2="58283"/>
                        <a14:backgroundMark x1="29902" y1="58283" x2="29902" y2="58283"/>
                        <a14:backgroundMark x1="30556" y1="58283" x2="30229" y2="57685"/>
                        <a14:backgroundMark x1="33497" y1="59880" x2="31699" y2="60279"/>
                        <a14:backgroundMark x1="32516" y1="60679" x2="32516" y2="60679"/>
                        <a14:backgroundMark x1="31536" y1="61677" x2="30719" y2="61677"/>
                        <a14:backgroundMark x1="31699" y1="61677" x2="31863" y2="61078"/>
                        <a14:backgroundMark x1="30392" y1="61078" x2="32353" y2="60878"/>
                        <a14:backgroundMark x1="29085" y1="63673" x2="28431" y2="65669"/>
                        <a14:backgroundMark x1="26144" y1="65269" x2="27614" y2="67864"/>
                        <a14:backgroundMark x1="28431" y1="67864" x2="28431" y2="69261"/>
                        <a14:backgroundMark x1="27941" y1="66267" x2="27941" y2="68463"/>
                        <a14:backgroundMark x1="30065" y1="73253" x2="34804" y2="73653"/>
                        <a14:backgroundMark x1="36111" y1="76248" x2="35294" y2="76447"/>
                        <a14:backgroundMark x1="37908" y1="77046" x2="33660" y2="76447"/>
                        <a14:backgroundMark x1="38235" y1="77046" x2="39052" y2="78842"/>
                        <a14:backgroundMark x1="39869" y1="79042" x2="41176" y2="84830"/>
                        <a14:backgroundMark x1="42810" y1="81637" x2="44608" y2="83234"/>
                        <a14:backgroundMark x1="46405" y1="84232" x2="47712" y2="85429"/>
                        <a14:backgroundMark x1="47712" y1="85429" x2="45261" y2="84232"/>
                        <a14:backgroundMark x1="46895" y1="85828" x2="52288" y2="94810"/>
                        <a14:backgroundMark x1="52288" y1="94810" x2="51797" y2="94411"/>
                        <a14:backgroundMark x1="50327" y1="90419" x2="55392" y2="90818"/>
                        <a14:backgroundMark x1="46569" y1="83633" x2="44608" y2="83832"/>
                        <a14:backgroundMark x1="31536" y1="73054" x2="29575" y2="72056"/>
                        <a14:backgroundMark x1="73203" y1="48902" x2="73203" y2="48902"/>
                        <a14:backgroundMark x1="72712" y1="49102" x2="72712" y2="51297"/>
                        <a14:backgroundMark x1="72386" y1="50499" x2="72712" y2="51098"/>
                        <a14:backgroundMark x1="72712" y1="51098" x2="69935" y2="46108"/>
                        <a14:backgroundMark x1="69935" y1="45908" x2="69281" y2="39920"/>
                        <a14:backgroundMark x1="68954" y1="42315" x2="66830" y2="37525"/>
                        <a14:backgroundMark x1="66503" y1="35928" x2="61765" y2="27545"/>
                        <a14:backgroundMark x1="74673" y1="62076" x2="76144" y2="72854"/>
                        <a14:backgroundMark x1="76144" y1="72854" x2="75817" y2="74251"/>
                      </a14:backgroundRemoval>
                    </a14:imgEffect>
                  </a14:imgLayer>
                </a14:imgProps>
              </a:ext>
            </a:extLst>
          </a:blip>
          <a:stretch>
            <a:fillRect/>
          </a:stretch>
        </p:blipFill>
        <p:spPr>
          <a:xfrm>
            <a:off x="-2323512" y="1111710"/>
            <a:ext cx="7842275" cy="6276071"/>
          </a:xfrm>
          <a:prstGeom prst="rect">
            <a:avLst/>
          </a:prstGeom>
        </p:spPr>
      </p:pic>
      <p:sp>
        <p:nvSpPr>
          <p:cNvPr id="2" name="TextBox 1">
            <a:extLst>
              <a:ext uri="{FF2B5EF4-FFF2-40B4-BE49-F238E27FC236}">
                <a16:creationId xmlns:a16="http://schemas.microsoft.com/office/drawing/2014/main" id="{54C206DB-253E-50CB-13BC-4311EE8692A6}"/>
              </a:ext>
            </a:extLst>
          </p:cNvPr>
          <p:cNvSpPr txBox="1"/>
          <p:nvPr/>
        </p:nvSpPr>
        <p:spPr>
          <a:xfrm>
            <a:off x="7334250" y="1676400"/>
            <a:ext cx="4667250" cy="4876800"/>
          </a:xfrm>
          <a:prstGeom prst="rect">
            <a:avLst/>
          </a:prstGeom>
          <a:noFill/>
        </p:spPr>
        <p:txBody>
          <a:bodyPr vert="horz" wrap="square" lIns="0" tIns="0" rIns="0" bIns="0" rtlCol="0" anchor="t">
            <a:noAutofit/>
          </a:bodyPr>
          <a:lstStyle/>
          <a:p>
            <a:pPr algn="r" rtl="1"/>
            <a:r>
              <a:rPr lang="ar-DZ" sz="2400" b="1" dirty="0"/>
              <a:t>التسويق الرقمي ووسائل التواصل الاجتماعي</a:t>
            </a:r>
            <a:r>
              <a:rPr lang="fr-FR" sz="2400" b="1" dirty="0"/>
              <a:t> </a:t>
            </a:r>
            <a:r>
              <a:rPr lang="ar-DZ" sz="2400" b="1" dirty="0"/>
              <a:t>:</a:t>
            </a:r>
          </a:p>
          <a:p>
            <a:pPr algn="r" rtl="1"/>
            <a:endParaRPr lang="fr-FR" sz="2800" dirty="0"/>
          </a:p>
          <a:p>
            <a:pPr algn="r" rtl="1"/>
            <a:r>
              <a:rPr lang="fr-FR" sz="2800" dirty="0"/>
              <a:t>✅ </a:t>
            </a:r>
            <a:r>
              <a:rPr lang="ar-DZ" sz="2800" dirty="0"/>
              <a:t>تعتمد العلامة على </a:t>
            </a:r>
            <a:r>
              <a:rPr lang="fr-FR" sz="2800" b="1" dirty="0"/>
              <a:t>Instagram، Facebook، Twitter، </a:t>
            </a:r>
            <a:r>
              <a:rPr lang="ar-DZ" sz="2800" dirty="0"/>
              <a:t>و</a:t>
            </a:r>
            <a:r>
              <a:rPr lang="fr-FR" sz="2800" b="1" dirty="0"/>
              <a:t>YouTube</a:t>
            </a:r>
            <a:r>
              <a:rPr lang="ar-DZ" sz="2800" dirty="0"/>
              <a:t>وبعض المواقع الاخرى</a:t>
            </a:r>
            <a:r>
              <a:rPr lang="fr-FR" sz="2800" dirty="0"/>
              <a:t> </a:t>
            </a:r>
            <a:r>
              <a:rPr lang="ar-DZ" sz="2800" dirty="0"/>
              <a:t>لنشر محتوى جذاب يعرض التصميمات والابتكارات التقنية.</a:t>
            </a:r>
            <a:br>
              <a:rPr lang="ar-DZ" sz="2400" dirty="0"/>
            </a:br>
            <a:endParaRPr lang="ar-DZ" sz="2400" dirty="0"/>
          </a:p>
        </p:txBody>
      </p:sp>
      <p:pic>
        <p:nvPicPr>
          <p:cNvPr id="6" name="Picture 5" descr="A screenshot of a phone&#10;&#10;AI-generated content may be incorrect.">
            <a:extLst>
              <a:ext uri="{FF2B5EF4-FFF2-40B4-BE49-F238E27FC236}">
                <a16:creationId xmlns:a16="http://schemas.microsoft.com/office/drawing/2014/main" id="{ACAD8D4C-D279-D28E-5783-03A047CD62DE}"/>
              </a:ext>
            </a:extLst>
          </p:cNvPr>
          <p:cNvPicPr>
            <a:picLocks noChangeAspect="1"/>
          </p:cNvPicPr>
          <p:nvPr/>
        </p:nvPicPr>
        <p:blipFill>
          <a:blip r:embed="rId7"/>
          <a:stretch>
            <a:fillRect/>
          </a:stretch>
        </p:blipFill>
        <p:spPr>
          <a:xfrm>
            <a:off x="484463" y="1766957"/>
            <a:ext cx="1861813" cy="38887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389672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0FC48911-2CD9-A8A2-5F4D-0B5C3D16428B}"/>
              </a:ext>
            </a:extLst>
          </p:cNvPr>
          <p:cNvSpPr txBox="1"/>
          <p:nvPr/>
        </p:nvSpPr>
        <p:spPr>
          <a:xfrm>
            <a:off x="1638300" y="637577"/>
            <a:ext cx="3044682" cy="474133"/>
          </a:xfrm>
          <a:prstGeom prst="rect">
            <a:avLst/>
          </a:prstGeom>
          <a:noFill/>
        </p:spPr>
        <p:txBody>
          <a:bodyPr vert="horz" wrap="square" lIns="0" tIns="0" rIns="0" bIns="0" rtlCol="0" anchor="t">
            <a:noAutofit/>
          </a:bodyPr>
          <a:lstStyle/>
          <a:p>
            <a:pPr algn="l"/>
            <a:r>
              <a:rPr lang="fr-FR" sz="4000" b="1" dirty="0"/>
              <a:t>#promotion</a:t>
            </a:r>
            <a:endParaRPr lang="fr-FR" sz="2800" b="1" dirty="0"/>
          </a:p>
        </p:txBody>
      </p:sp>
      <p:pic>
        <p:nvPicPr>
          <p:cNvPr id="12" name="Picture 11" descr="A hand holding a cell phone&#10;&#10;AI-generated content may be incorrect.">
            <a:extLst>
              <a:ext uri="{FF2B5EF4-FFF2-40B4-BE49-F238E27FC236}">
                <a16:creationId xmlns:a16="http://schemas.microsoft.com/office/drawing/2014/main" id="{CAB072ED-02D4-B2CE-BDCC-1184E16020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83" b="92615" l="9804" r="89706">
                        <a14:foregroundMark x1="28660" y1="42315" x2="28638" y2="42515"/>
                        <a14:foregroundMark x1="28748" y1="41517" x2="28660" y2="42315"/>
                        <a14:foregroundMark x1="54567" y1="92337" x2="54902" y2="92814"/>
                        <a14:foregroundMark x1="50817" y1="8383" x2="50327" y2="8383"/>
                        <a14:foregroundMark x1="50327" y1="8383" x2="45261" y2="8383"/>
                        <a14:foregroundMark x1="39216" y1="8383" x2="40033" y2="8383"/>
                        <a14:foregroundMark x1="41667" y1="8583" x2="36601" y2="8782"/>
                        <a14:backgroundMark x1="57680" y1="10379" x2="42320" y2="13972"/>
                        <a14:backgroundMark x1="42320" y1="13972" x2="36438" y2="19760"/>
                        <a14:backgroundMark x1="36438" y1="19760" x2="38072" y2="67465"/>
                        <a14:backgroundMark x1="38072" y1="67465" x2="46405" y2="71457"/>
                        <a14:backgroundMark x1="46405" y1="71457" x2="53595" y2="71657"/>
                        <a14:backgroundMark x1="53595" y1="71657" x2="58007" y2="63872"/>
                        <a14:backgroundMark x1="58007" y1="63872" x2="57843" y2="11377"/>
                        <a14:backgroundMark x1="32353" y1="8982" x2="30065" y2="23952"/>
                        <a14:backgroundMark x1="31046" y1="25948" x2="28431" y2="25749"/>
                        <a14:backgroundMark x1="29902" y1="25948" x2="28431" y2="27745"/>
                        <a14:backgroundMark x1="28431" y1="26747" x2="26961" y2="31537"/>
                        <a14:backgroundMark x1="28105" y1="34531" x2="29085" y2="36327"/>
                        <a14:backgroundMark x1="28431" y1="32735" x2="26961" y2="40319"/>
                        <a14:backgroundMark x1="28758" y1="32136" x2="28758" y2="33333"/>
                        <a14:backgroundMark x1="25980" y1="45110" x2="30065" y2="48104"/>
                        <a14:backgroundMark x1="28595" y1="40319" x2="28595" y2="41517"/>
                        <a14:backgroundMark x1="28595" y1="41517" x2="28595" y2="41517"/>
                        <a14:backgroundMark x1="28595" y1="42315" x2="28595" y2="42315"/>
                        <a14:backgroundMark x1="28595" y1="42914" x2="28595" y2="42914"/>
                        <a14:backgroundMark x1="28431" y1="42914" x2="28431" y2="42914"/>
                        <a14:backgroundMark x1="28431" y1="43313" x2="28431" y2="43313"/>
                        <a14:backgroundMark x1="27941" y1="51098" x2="27451" y2="52295"/>
                        <a14:backgroundMark x1="28758" y1="42515" x2="28758" y2="43313"/>
                        <a14:backgroundMark x1="28595" y1="43912" x2="28595" y2="43912"/>
                        <a14:backgroundMark x1="27451" y1="49900" x2="28431" y2="53693"/>
                        <a14:backgroundMark x1="28268" y1="54691" x2="27451" y2="54691"/>
                        <a14:backgroundMark x1="28431" y1="56088" x2="29575" y2="58283"/>
                        <a14:backgroundMark x1="31209" y1="59681" x2="32190" y2="60279"/>
                        <a14:backgroundMark x1="32190" y1="60279" x2="32353" y2="59681"/>
                        <a14:backgroundMark x1="30392" y1="58283" x2="31536" y2="59880"/>
                        <a14:backgroundMark x1="30719" y1="58283" x2="30719" y2="58283"/>
                        <a14:backgroundMark x1="29902" y1="58283" x2="29902" y2="58283"/>
                        <a14:backgroundMark x1="30556" y1="58283" x2="30229" y2="57685"/>
                        <a14:backgroundMark x1="33497" y1="59880" x2="31699" y2="60279"/>
                        <a14:backgroundMark x1="32516" y1="60679" x2="32516" y2="60679"/>
                        <a14:backgroundMark x1="31536" y1="61677" x2="30719" y2="61677"/>
                        <a14:backgroundMark x1="31699" y1="61677" x2="31863" y2="61078"/>
                        <a14:backgroundMark x1="30392" y1="61078" x2="32353" y2="60878"/>
                        <a14:backgroundMark x1="29085" y1="63673" x2="28431" y2="65669"/>
                        <a14:backgroundMark x1="26144" y1="65269" x2="27614" y2="67864"/>
                        <a14:backgroundMark x1="28431" y1="67864" x2="28431" y2="69261"/>
                        <a14:backgroundMark x1="27941" y1="66267" x2="27941" y2="68463"/>
                        <a14:backgroundMark x1="30065" y1="73253" x2="34804" y2="73653"/>
                        <a14:backgroundMark x1="36111" y1="76248" x2="35294" y2="76447"/>
                        <a14:backgroundMark x1="37908" y1="77046" x2="33660" y2="76447"/>
                        <a14:backgroundMark x1="38235" y1="77046" x2="39052" y2="78842"/>
                        <a14:backgroundMark x1="39869" y1="79042" x2="41176" y2="84830"/>
                        <a14:backgroundMark x1="42810" y1="81637" x2="44608" y2="83234"/>
                        <a14:backgroundMark x1="46405" y1="84232" x2="47712" y2="85429"/>
                        <a14:backgroundMark x1="47712" y1="85429" x2="45261" y2="84232"/>
                        <a14:backgroundMark x1="46895" y1="85828" x2="52288" y2="94810"/>
                        <a14:backgroundMark x1="52288" y1="94810" x2="51797" y2="94411"/>
                        <a14:backgroundMark x1="50327" y1="90419" x2="55392" y2="90818"/>
                        <a14:backgroundMark x1="46569" y1="83633" x2="44608" y2="83832"/>
                        <a14:backgroundMark x1="31536" y1="73054" x2="29575" y2="72056"/>
                        <a14:backgroundMark x1="73203" y1="48902" x2="73203" y2="48902"/>
                        <a14:backgroundMark x1="72712" y1="49102" x2="72712" y2="51297"/>
                        <a14:backgroundMark x1="72386" y1="50499" x2="72712" y2="51098"/>
                        <a14:backgroundMark x1="72712" y1="51098" x2="69935" y2="46108"/>
                        <a14:backgroundMark x1="69935" y1="45908" x2="69281" y2="39920"/>
                        <a14:backgroundMark x1="68954" y1="42315" x2="66830" y2="37525"/>
                        <a14:backgroundMark x1="66503" y1="35928" x2="61765" y2="27545"/>
                        <a14:backgroundMark x1="74673" y1="62076" x2="76144" y2="72854"/>
                        <a14:backgroundMark x1="76144" y1="72854" x2="75817" y2="74251"/>
                      </a14:backgroundRemoval>
                    </a14:imgEffect>
                  </a14:imgLayer>
                </a14:imgProps>
              </a:ext>
            </a:extLst>
          </a:blip>
          <a:stretch>
            <a:fillRect/>
          </a:stretch>
        </p:blipFill>
        <p:spPr>
          <a:xfrm>
            <a:off x="-2323512" y="1111710"/>
            <a:ext cx="7842275" cy="6276071"/>
          </a:xfrm>
          <a:prstGeom prst="rect">
            <a:avLst/>
          </a:prstGeom>
        </p:spPr>
      </p:pic>
      <p:sp>
        <p:nvSpPr>
          <p:cNvPr id="2" name="TextBox 1">
            <a:extLst>
              <a:ext uri="{FF2B5EF4-FFF2-40B4-BE49-F238E27FC236}">
                <a16:creationId xmlns:a16="http://schemas.microsoft.com/office/drawing/2014/main" id="{54C206DB-253E-50CB-13BC-4311EE8692A6}"/>
              </a:ext>
            </a:extLst>
          </p:cNvPr>
          <p:cNvSpPr txBox="1"/>
          <p:nvPr/>
        </p:nvSpPr>
        <p:spPr>
          <a:xfrm>
            <a:off x="7334250" y="1676400"/>
            <a:ext cx="4667250" cy="4876800"/>
          </a:xfrm>
          <a:prstGeom prst="rect">
            <a:avLst/>
          </a:prstGeom>
          <a:noFill/>
        </p:spPr>
        <p:txBody>
          <a:bodyPr vert="horz" wrap="square" lIns="0" tIns="0" rIns="0" bIns="0" rtlCol="0" anchor="t">
            <a:noAutofit/>
          </a:bodyPr>
          <a:lstStyle/>
          <a:p>
            <a:pPr algn="r" rtl="1"/>
            <a:r>
              <a:rPr lang="ar-DZ" sz="2400" b="1" dirty="0"/>
              <a:t>التسويق الرقمي ووسائل التواصل الاجتماعي</a:t>
            </a:r>
            <a:r>
              <a:rPr lang="fr-FR" sz="2400" b="1" dirty="0"/>
              <a:t> </a:t>
            </a:r>
            <a:r>
              <a:rPr lang="ar-DZ" sz="2400" b="1" dirty="0"/>
              <a:t>:</a:t>
            </a:r>
          </a:p>
          <a:p>
            <a:pPr algn="r" rtl="1"/>
            <a:endParaRPr lang="fr-FR" sz="2800" dirty="0"/>
          </a:p>
          <a:p>
            <a:pPr algn="r" rtl="1"/>
            <a:r>
              <a:rPr lang="fr-FR" sz="2800" dirty="0"/>
              <a:t>✅ </a:t>
            </a:r>
            <a:r>
              <a:rPr lang="ar-DZ" sz="2800" dirty="0"/>
              <a:t>تعتمد العلامة على </a:t>
            </a:r>
            <a:r>
              <a:rPr lang="fr-FR" sz="2800" b="1" dirty="0"/>
              <a:t>Instagram، Facebook، Twitter، </a:t>
            </a:r>
            <a:r>
              <a:rPr lang="ar-DZ" sz="2800" dirty="0"/>
              <a:t>و</a:t>
            </a:r>
            <a:r>
              <a:rPr lang="fr-FR" sz="2800" b="1" dirty="0"/>
              <a:t>YouTube</a:t>
            </a:r>
            <a:r>
              <a:rPr lang="ar-DZ" sz="2800" dirty="0"/>
              <a:t>وبعض المواقع الاخرى</a:t>
            </a:r>
            <a:r>
              <a:rPr lang="fr-FR" sz="2800" dirty="0"/>
              <a:t> </a:t>
            </a:r>
            <a:r>
              <a:rPr lang="ar-DZ" sz="2800" dirty="0"/>
              <a:t>لنشر محتوى جذاب يعرض التصميمات والابتكارات التقنية.</a:t>
            </a:r>
            <a:br>
              <a:rPr lang="ar-DZ" sz="2400" dirty="0"/>
            </a:br>
            <a:endParaRPr lang="ar-DZ" sz="2400" dirty="0"/>
          </a:p>
        </p:txBody>
      </p:sp>
      <p:pic>
        <p:nvPicPr>
          <p:cNvPr id="6" name="Picture 5" descr="A screenshot of a phone&#10;&#10;AI-generated content may be incorrect.">
            <a:extLst>
              <a:ext uri="{FF2B5EF4-FFF2-40B4-BE49-F238E27FC236}">
                <a16:creationId xmlns:a16="http://schemas.microsoft.com/office/drawing/2014/main" id="{ACAD8D4C-D279-D28E-5783-03A047CD62DE}"/>
              </a:ext>
            </a:extLst>
          </p:cNvPr>
          <p:cNvPicPr>
            <a:picLocks noChangeAspect="1"/>
          </p:cNvPicPr>
          <p:nvPr/>
        </p:nvPicPr>
        <p:blipFill>
          <a:blip r:embed="rId7"/>
          <a:stretch>
            <a:fillRect/>
          </a:stretch>
        </p:blipFill>
        <p:spPr>
          <a:xfrm>
            <a:off x="484463" y="1766957"/>
            <a:ext cx="1861813" cy="38887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descr="A screenshot of a social media post&#10;&#10;AI-generated content may be incorrect.">
            <a:extLst>
              <a:ext uri="{FF2B5EF4-FFF2-40B4-BE49-F238E27FC236}">
                <a16:creationId xmlns:a16="http://schemas.microsoft.com/office/drawing/2014/main" id="{CA3B5958-0BFE-7031-0BAC-7713E6A5550F}"/>
              </a:ext>
            </a:extLst>
          </p:cNvPr>
          <p:cNvPicPr>
            <a:picLocks noChangeAspect="1"/>
          </p:cNvPicPr>
          <p:nvPr/>
        </p:nvPicPr>
        <p:blipFill>
          <a:blip r:embed="rId8"/>
          <a:stretch>
            <a:fillRect/>
          </a:stretch>
        </p:blipFill>
        <p:spPr>
          <a:xfrm>
            <a:off x="484463" y="1766957"/>
            <a:ext cx="1861813" cy="3863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09648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0FC48911-2CD9-A8A2-5F4D-0B5C3D16428B}"/>
              </a:ext>
            </a:extLst>
          </p:cNvPr>
          <p:cNvSpPr txBox="1"/>
          <p:nvPr/>
        </p:nvSpPr>
        <p:spPr>
          <a:xfrm>
            <a:off x="1638300" y="637577"/>
            <a:ext cx="3044682" cy="474133"/>
          </a:xfrm>
          <a:prstGeom prst="rect">
            <a:avLst/>
          </a:prstGeom>
          <a:noFill/>
        </p:spPr>
        <p:txBody>
          <a:bodyPr vert="horz" wrap="square" lIns="0" tIns="0" rIns="0" bIns="0" rtlCol="0" anchor="t">
            <a:noAutofit/>
          </a:bodyPr>
          <a:lstStyle/>
          <a:p>
            <a:pPr algn="l"/>
            <a:r>
              <a:rPr lang="fr-FR" sz="4000" b="1" dirty="0"/>
              <a:t>#promotion</a:t>
            </a:r>
            <a:endParaRPr lang="fr-FR" sz="2800" b="1" dirty="0"/>
          </a:p>
        </p:txBody>
      </p:sp>
      <p:pic>
        <p:nvPicPr>
          <p:cNvPr id="12" name="Picture 11" descr="A hand holding a cell phone&#10;&#10;AI-generated content may be incorrect.">
            <a:extLst>
              <a:ext uri="{FF2B5EF4-FFF2-40B4-BE49-F238E27FC236}">
                <a16:creationId xmlns:a16="http://schemas.microsoft.com/office/drawing/2014/main" id="{CAB072ED-02D4-B2CE-BDCC-1184E16020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83" b="92615" l="9804" r="89706">
                        <a14:foregroundMark x1="28660" y1="42315" x2="28638" y2="42515"/>
                        <a14:foregroundMark x1="28748" y1="41517" x2="28660" y2="42315"/>
                        <a14:foregroundMark x1="54567" y1="92337" x2="54902" y2="92814"/>
                        <a14:foregroundMark x1="50817" y1="8383" x2="50327" y2="8383"/>
                        <a14:foregroundMark x1="50327" y1="8383" x2="45261" y2="8383"/>
                        <a14:foregroundMark x1="39216" y1="8383" x2="40033" y2="8383"/>
                        <a14:foregroundMark x1="41667" y1="8583" x2="36601" y2="8782"/>
                        <a14:backgroundMark x1="57680" y1="10379" x2="42320" y2="13972"/>
                        <a14:backgroundMark x1="42320" y1="13972" x2="36438" y2="19760"/>
                        <a14:backgroundMark x1="36438" y1="19760" x2="38072" y2="67465"/>
                        <a14:backgroundMark x1="38072" y1="67465" x2="46405" y2="71457"/>
                        <a14:backgroundMark x1="46405" y1="71457" x2="53595" y2="71657"/>
                        <a14:backgroundMark x1="53595" y1="71657" x2="58007" y2="63872"/>
                        <a14:backgroundMark x1="58007" y1="63872" x2="57843" y2="11377"/>
                        <a14:backgroundMark x1="32353" y1="8982" x2="30065" y2="23952"/>
                        <a14:backgroundMark x1="31046" y1="25948" x2="28431" y2="25749"/>
                        <a14:backgroundMark x1="29902" y1="25948" x2="28431" y2="27745"/>
                        <a14:backgroundMark x1="28431" y1="26747" x2="26961" y2="31537"/>
                        <a14:backgroundMark x1="28105" y1="34531" x2="29085" y2="36327"/>
                        <a14:backgroundMark x1="28431" y1="32735" x2="26961" y2="40319"/>
                        <a14:backgroundMark x1="28758" y1="32136" x2="28758" y2="33333"/>
                        <a14:backgroundMark x1="25980" y1="45110" x2="30065" y2="48104"/>
                        <a14:backgroundMark x1="28595" y1="40319" x2="28595" y2="41517"/>
                        <a14:backgroundMark x1="28595" y1="41517" x2="28595" y2="41517"/>
                        <a14:backgroundMark x1="28595" y1="42315" x2="28595" y2="42315"/>
                        <a14:backgroundMark x1="28595" y1="42914" x2="28595" y2="42914"/>
                        <a14:backgroundMark x1="28431" y1="42914" x2="28431" y2="42914"/>
                        <a14:backgroundMark x1="28431" y1="43313" x2="28431" y2="43313"/>
                        <a14:backgroundMark x1="27941" y1="51098" x2="27451" y2="52295"/>
                        <a14:backgroundMark x1="28758" y1="42515" x2="28758" y2="43313"/>
                        <a14:backgroundMark x1="28595" y1="43912" x2="28595" y2="43912"/>
                        <a14:backgroundMark x1="27451" y1="49900" x2="28431" y2="53693"/>
                        <a14:backgroundMark x1="28268" y1="54691" x2="27451" y2="54691"/>
                        <a14:backgroundMark x1="28431" y1="56088" x2="29575" y2="58283"/>
                        <a14:backgroundMark x1="31209" y1="59681" x2="32190" y2="60279"/>
                        <a14:backgroundMark x1="32190" y1="60279" x2="32353" y2="59681"/>
                        <a14:backgroundMark x1="30392" y1="58283" x2="31536" y2="59880"/>
                        <a14:backgroundMark x1="30719" y1="58283" x2="30719" y2="58283"/>
                        <a14:backgroundMark x1="29902" y1="58283" x2="29902" y2="58283"/>
                        <a14:backgroundMark x1="30556" y1="58283" x2="30229" y2="57685"/>
                        <a14:backgroundMark x1="33497" y1="59880" x2="31699" y2="60279"/>
                        <a14:backgroundMark x1="32516" y1="60679" x2="32516" y2="60679"/>
                        <a14:backgroundMark x1="31536" y1="61677" x2="30719" y2="61677"/>
                        <a14:backgroundMark x1="31699" y1="61677" x2="31863" y2="61078"/>
                        <a14:backgroundMark x1="30392" y1="61078" x2="32353" y2="60878"/>
                        <a14:backgroundMark x1="29085" y1="63673" x2="28431" y2="65669"/>
                        <a14:backgroundMark x1="26144" y1="65269" x2="27614" y2="67864"/>
                        <a14:backgroundMark x1="28431" y1="67864" x2="28431" y2="69261"/>
                        <a14:backgroundMark x1="27941" y1="66267" x2="27941" y2="68463"/>
                        <a14:backgroundMark x1="30065" y1="73253" x2="34804" y2="73653"/>
                        <a14:backgroundMark x1="36111" y1="76248" x2="35294" y2="76447"/>
                        <a14:backgroundMark x1="37908" y1="77046" x2="33660" y2="76447"/>
                        <a14:backgroundMark x1="38235" y1="77046" x2="39052" y2="78842"/>
                        <a14:backgroundMark x1="39869" y1="79042" x2="41176" y2="84830"/>
                        <a14:backgroundMark x1="42810" y1="81637" x2="44608" y2="83234"/>
                        <a14:backgroundMark x1="46405" y1="84232" x2="47712" y2="85429"/>
                        <a14:backgroundMark x1="47712" y1="85429" x2="45261" y2="84232"/>
                        <a14:backgroundMark x1="46895" y1="85828" x2="52288" y2="94810"/>
                        <a14:backgroundMark x1="52288" y1="94810" x2="51797" y2="94411"/>
                        <a14:backgroundMark x1="50327" y1="90419" x2="55392" y2="90818"/>
                        <a14:backgroundMark x1="46569" y1="83633" x2="44608" y2="83832"/>
                        <a14:backgroundMark x1="31536" y1="73054" x2="29575" y2="72056"/>
                        <a14:backgroundMark x1="73203" y1="48902" x2="73203" y2="48902"/>
                        <a14:backgroundMark x1="72712" y1="49102" x2="72712" y2="51297"/>
                        <a14:backgroundMark x1="72386" y1="50499" x2="72712" y2="51098"/>
                        <a14:backgroundMark x1="72712" y1="51098" x2="69935" y2="46108"/>
                        <a14:backgroundMark x1="69935" y1="45908" x2="69281" y2="39920"/>
                        <a14:backgroundMark x1="68954" y1="42315" x2="66830" y2="37525"/>
                        <a14:backgroundMark x1="66503" y1="35928" x2="61765" y2="27545"/>
                        <a14:backgroundMark x1="74673" y1="62076" x2="76144" y2="72854"/>
                        <a14:backgroundMark x1="76144" y1="72854" x2="75817" y2="74251"/>
                      </a14:backgroundRemoval>
                    </a14:imgEffect>
                  </a14:imgLayer>
                </a14:imgProps>
              </a:ext>
            </a:extLst>
          </a:blip>
          <a:stretch>
            <a:fillRect/>
          </a:stretch>
        </p:blipFill>
        <p:spPr>
          <a:xfrm>
            <a:off x="-2323512" y="1111710"/>
            <a:ext cx="7842275" cy="6276071"/>
          </a:xfrm>
          <a:prstGeom prst="rect">
            <a:avLst/>
          </a:prstGeom>
        </p:spPr>
      </p:pic>
      <p:sp>
        <p:nvSpPr>
          <p:cNvPr id="2" name="TextBox 1">
            <a:extLst>
              <a:ext uri="{FF2B5EF4-FFF2-40B4-BE49-F238E27FC236}">
                <a16:creationId xmlns:a16="http://schemas.microsoft.com/office/drawing/2014/main" id="{54C206DB-253E-50CB-13BC-4311EE8692A6}"/>
              </a:ext>
            </a:extLst>
          </p:cNvPr>
          <p:cNvSpPr txBox="1"/>
          <p:nvPr/>
        </p:nvSpPr>
        <p:spPr>
          <a:xfrm>
            <a:off x="7334250" y="1676400"/>
            <a:ext cx="4667250" cy="4876800"/>
          </a:xfrm>
          <a:prstGeom prst="rect">
            <a:avLst/>
          </a:prstGeom>
          <a:noFill/>
        </p:spPr>
        <p:txBody>
          <a:bodyPr vert="horz" wrap="square" lIns="0" tIns="0" rIns="0" bIns="0" rtlCol="0" anchor="t">
            <a:noAutofit/>
          </a:bodyPr>
          <a:lstStyle/>
          <a:p>
            <a:pPr algn="r" rtl="1"/>
            <a:r>
              <a:rPr lang="ar-DZ" sz="2400" b="1" dirty="0"/>
              <a:t>التسويق الرقمي ووسائل التواصل الاجتماعي</a:t>
            </a:r>
            <a:r>
              <a:rPr lang="fr-FR" sz="2400" b="1" dirty="0"/>
              <a:t> </a:t>
            </a:r>
            <a:r>
              <a:rPr lang="ar-DZ" sz="2400" b="1" dirty="0"/>
              <a:t>:</a:t>
            </a:r>
          </a:p>
          <a:p>
            <a:pPr algn="r" rtl="1"/>
            <a:endParaRPr lang="fr-FR" sz="2800" dirty="0"/>
          </a:p>
          <a:p>
            <a:pPr algn="r" rtl="1"/>
            <a:r>
              <a:rPr lang="fr-FR" sz="2800" dirty="0"/>
              <a:t>✅ </a:t>
            </a:r>
            <a:r>
              <a:rPr lang="ar-DZ" sz="2800" dirty="0"/>
              <a:t>تعتمد العلامة على </a:t>
            </a:r>
            <a:r>
              <a:rPr lang="fr-FR" sz="2800" b="1" dirty="0"/>
              <a:t>Instagram، Facebook، Twitter، </a:t>
            </a:r>
            <a:r>
              <a:rPr lang="ar-DZ" sz="2800" dirty="0"/>
              <a:t>و</a:t>
            </a:r>
            <a:r>
              <a:rPr lang="fr-FR" sz="2800" b="1" dirty="0"/>
              <a:t>YouTube</a:t>
            </a:r>
            <a:r>
              <a:rPr lang="ar-DZ" sz="2800" dirty="0"/>
              <a:t>وبعض المواقع الاخرى</a:t>
            </a:r>
            <a:r>
              <a:rPr lang="fr-FR" sz="2800" dirty="0"/>
              <a:t> </a:t>
            </a:r>
            <a:r>
              <a:rPr lang="ar-DZ" sz="2800" dirty="0"/>
              <a:t>لنشر محتوى جذاب يعرض التصميمات والابتكارات التقنية.</a:t>
            </a:r>
            <a:br>
              <a:rPr lang="ar-DZ" sz="2400" dirty="0"/>
            </a:br>
            <a:endParaRPr lang="ar-DZ" sz="2400" dirty="0"/>
          </a:p>
        </p:txBody>
      </p:sp>
      <p:pic>
        <p:nvPicPr>
          <p:cNvPr id="9" name="Picture 8" descr="A screenshot of a video&#10;&#10;AI-generated content may be incorrect.">
            <a:extLst>
              <a:ext uri="{FF2B5EF4-FFF2-40B4-BE49-F238E27FC236}">
                <a16:creationId xmlns:a16="http://schemas.microsoft.com/office/drawing/2014/main" id="{BB4226E6-7175-4A0C-CD17-BB8C43F32CE5}"/>
              </a:ext>
            </a:extLst>
          </p:cNvPr>
          <p:cNvPicPr>
            <a:picLocks noChangeAspect="1"/>
          </p:cNvPicPr>
          <p:nvPr/>
        </p:nvPicPr>
        <p:blipFill>
          <a:blip r:embed="rId7"/>
          <a:stretch>
            <a:fillRect/>
          </a:stretch>
        </p:blipFill>
        <p:spPr>
          <a:xfrm>
            <a:off x="522715" y="1766957"/>
            <a:ext cx="1817759" cy="3907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8606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0FC48911-2CD9-A8A2-5F4D-0B5C3D16428B}"/>
              </a:ext>
            </a:extLst>
          </p:cNvPr>
          <p:cNvSpPr txBox="1"/>
          <p:nvPr/>
        </p:nvSpPr>
        <p:spPr>
          <a:xfrm>
            <a:off x="1638300" y="637577"/>
            <a:ext cx="3044682" cy="474133"/>
          </a:xfrm>
          <a:prstGeom prst="rect">
            <a:avLst/>
          </a:prstGeom>
          <a:noFill/>
        </p:spPr>
        <p:txBody>
          <a:bodyPr vert="horz" wrap="square" lIns="0" tIns="0" rIns="0" bIns="0" rtlCol="0" anchor="t">
            <a:noAutofit/>
          </a:bodyPr>
          <a:lstStyle/>
          <a:p>
            <a:pPr algn="l"/>
            <a:r>
              <a:rPr lang="fr-FR" sz="4000" b="1" dirty="0"/>
              <a:t>#promotion</a:t>
            </a:r>
            <a:endParaRPr lang="fr-FR" sz="2800" b="1" dirty="0"/>
          </a:p>
        </p:txBody>
      </p:sp>
      <p:pic>
        <p:nvPicPr>
          <p:cNvPr id="12" name="Picture 11" descr="A hand holding a cell phone&#10;&#10;AI-generated content may be incorrect.">
            <a:extLst>
              <a:ext uri="{FF2B5EF4-FFF2-40B4-BE49-F238E27FC236}">
                <a16:creationId xmlns:a16="http://schemas.microsoft.com/office/drawing/2014/main" id="{CAB072ED-02D4-B2CE-BDCC-1184E16020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83" b="92615" l="9804" r="89706">
                        <a14:foregroundMark x1="28660" y1="42315" x2="28638" y2="42515"/>
                        <a14:foregroundMark x1="28748" y1="41517" x2="28660" y2="42315"/>
                        <a14:foregroundMark x1="54567" y1="92337" x2="54902" y2="92814"/>
                        <a14:foregroundMark x1="50817" y1="8383" x2="50327" y2="8383"/>
                        <a14:foregroundMark x1="50327" y1="8383" x2="45261" y2="8383"/>
                        <a14:foregroundMark x1="39216" y1="8383" x2="40033" y2="8383"/>
                        <a14:foregroundMark x1="41667" y1="8583" x2="36601" y2="8782"/>
                        <a14:backgroundMark x1="57680" y1="10379" x2="42320" y2="13972"/>
                        <a14:backgroundMark x1="42320" y1="13972" x2="36438" y2="19760"/>
                        <a14:backgroundMark x1="36438" y1="19760" x2="38072" y2="67465"/>
                        <a14:backgroundMark x1="38072" y1="67465" x2="46405" y2="71457"/>
                        <a14:backgroundMark x1="46405" y1="71457" x2="53595" y2="71657"/>
                        <a14:backgroundMark x1="53595" y1="71657" x2="58007" y2="63872"/>
                        <a14:backgroundMark x1="58007" y1="63872" x2="57843" y2="11377"/>
                        <a14:backgroundMark x1="32353" y1="8982" x2="30065" y2="23952"/>
                        <a14:backgroundMark x1="31046" y1="25948" x2="28431" y2="25749"/>
                        <a14:backgroundMark x1="29902" y1="25948" x2="28431" y2="27745"/>
                        <a14:backgroundMark x1="28431" y1="26747" x2="26961" y2="31537"/>
                        <a14:backgroundMark x1="28105" y1="34531" x2="29085" y2="36327"/>
                        <a14:backgroundMark x1="28431" y1="32735" x2="26961" y2="40319"/>
                        <a14:backgroundMark x1="28758" y1="32136" x2="28758" y2="33333"/>
                        <a14:backgroundMark x1="25980" y1="45110" x2="30065" y2="48104"/>
                        <a14:backgroundMark x1="28595" y1="40319" x2="28595" y2="41517"/>
                        <a14:backgroundMark x1="28595" y1="41517" x2="28595" y2="41517"/>
                        <a14:backgroundMark x1="28595" y1="42315" x2="28595" y2="42315"/>
                        <a14:backgroundMark x1="28595" y1="42914" x2="28595" y2="42914"/>
                        <a14:backgroundMark x1="28431" y1="42914" x2="28431" y2="42914"/>
                        <a14:backgroundMark x1="28431" y1="43313" x2="28431" y2="43313"/>
                        <a14:backgroundMark x1="27941" y1="51098" x2="27451" y2="52295"/>
                        <a14:backgroundMark x1="28758" y1="42515" x2="28758" y2="43313"/>
                        <a14:backgroundMark x1="28595" y1="43912" x2="28595" y2="43912"/>
                        <a14:backgroundMark x1="27451" y1="49900" x2="28431" y2="53693"/>
                        <a14:backgroundMark x1="28268" y1="54691" x2="27451" y2="54691"/>
                        <a14:backgroundMark x1="28431" y1="56088" x2="29575" y2="58283"/>
                        <a14:backgroundMark x1="31209" y1="59681" x2="32190" y2="60279"/>
                        <a14:backgroundMark x1="32190" y1="60279" x2="32353" y2="59681"/>
                        <a14:backgroundMark x1="30392" y1="58283" x2="31536" y2="59880"/>
                        <a14:backgroundMark x1="30719" y1="58283" x2="30719" y2="58283"/>
                        <a14:backgroundMark x1="29902" y1="58283" x2="29902" y2="58283"/>
                        <a14:backgroundMark x1="30556" y1="58283" x2="30229" y2="57685"/>
                        <a14:backgroundMark x1="33497" y1="59880" x2="31699" y2="60279"/>
                        <a14:backgroundMark x1="32516" y1="60679" x2="32516" y2="60679"/>
                        <a14:backgroundMark x1="31536" y1="61677" x2="30719" y2="61677"/>
                        <a14:backgroundMark x1="31699" y1="61677" x2="31863" y2="61078"/>
                        <a14:backgroundMark x1="30392" y1="61078" x2="32353" y2="60878"/>
                        <a14:backgroundMark x1="29085" y1="63673" x2="28431" y2="65669"/>
                        <a14:backgroundMark x1="26144" y1="65269" x2="27614" y2="67864"/>
                        <a14:backgroundMark x1="28431" y1="67864" x2="28431" y2="69261"/>
                        <a14:backgroundMark x1="27941" y1="66267" x2="27941" y2="68463"/>
                        <a14:backgroundMark x1="30065" y1="73253" x2="34804" y2="73653"/>
                        <a14:backgroundMark x1="36111" y1="76248" x2="35294" y2="76447"/>
                        <a14:backgroundMark x1="37908" y1="77046" x2="33660" y2="76447"/>
                        <a14:backgroundMark x1="38235" y1="77046" x2="39052" y2="78842"/>
                        <a14:backgroundMark x1="39869" y1="79042" x2="41176" y2="84830"/>
                        <a14:backgroundMark x1="42810" y1="81637" x2="44608" y2="83234"/>
                        <a14:backgroundMark x1="46405" y1="84232" x2="47712" y2="85429"/>
                        <a14:backgroundMark x1="47712" y1="85429" x2="45261" y2="84232"/>
                        <a14:backgroundMark x1="46895" y1="85828" x2="52288" y2="94810"/>
                        <a14:backgroundMark x1="52288" y1="94810" x2="51797" y2="94411"/>
                        <a14:backgroundMark x1="50327" y1="90419" x2="55392" y2="90818"/>
                        <a14:backgroundMark x1="46569" y1="83633" x2="44608" y2="83832"/>
                        <a14:backgroundMark x1="31536" y1="73054" x2="29575" y2="72056"/>
                        <a14:backgroundMark x1="73203" y1="48902" x2="73203" y2="48902"/>
                        <a14:backgroundMark x1="72712" y1="49102" x2="72712" y2="51297"/>
                        <a14:backgroundMark x1="72386" y1="50499" x2="72712" y2="51098"/>
                        <a14:backgroundMark x1="72712" y1="51098" x2="69935" y2="46108"/>
                        <a14:backgroundMark x1="69935" y1="45908" x2="69281" y2="39920"/>
                        <a14:backgroundMark x1="68954" y1="42315" x2="66830" y2="37525"/>
                        <a14:backgroundMark x1="66503" y1="35928" x2="61765" y2="27545"/>
                        <a14:backgroundMark x1="74673" y1="62076" x2="76144" y2="72854"/>
                        <a14:backgroundMark x1="76144" y1="72854" x2="75817" y2="74251"/>
                      </a14:backgroundRemoval>
                    </a14:imgEffect>
                  </a14:imgLayer>
                </a14:imgProps>
              </a:ext>
            </a:extLst>
          </a:blip>
          <a:stretch>
            <a:fillRect/>
          </a:stretch>
        </p:blipFill>
        <p:spPr>
          <a:xfrm>
            <a:off x="-2323512" y="1111710"/>
            <a:ext cx="7842275" cy="6276071"/>
          </a:xfrm>
          <a:prstGeom prst="rect">
            <a:avLst/>
          </a:prstGeom>
        </p:spPr>
      </p:pic>
      <p:sp>
        <p:nvSpPr>
          <p:cNvPr id="2" name="TextBox 1">
            <a:extLst>
              <a:ext uri="{FF2B5EF4-FFF2-40B4-BE49-F238E27FC236}">
                <a16:creationId xmlns:a16="http://schemas.microsoft.com/office/drawing/2014/main" id="{54C206DB-253E-50CB-13BC-4311EE8692A6}"/>
              </a:ext>
            </a:extLst>
          </p:cNvPr>
          <p:cNvSpPr txBox="1"/>
          <p:nvPr/>
        </p:nvSpPr>
        <p:spPr>
          <a:xfrm>
            <a:off x="7334250" y="1676400"/>
            <a:ext cx="4667250" cy="4876800"/>
          </a:xfrm>
          <a:prstGeom prst="rect">
            <a:avLst/>
          </a:prstGeom>
          <a:noFill/>
        </p:spPr>
        <p:txBody>
          <a:bodyPr vert="horz" wrap="square" lIns="0" tIns="0" rIns="0" bIns="0" rtlCol="0" anchor="t">
            <a:noAutofit/>
          </a:bodyPr>
          <a:lstStyle/>
          <a:p>
            <a:pPr algn="r" rtl="1"/>
            <a:r>
              <a:rPr lang="ar-DZ" sz="2400" b="1" dirty="0"/>
              <a:t>التسويق الرقمي ووسائل التواصل الاجتماعي</a:t>
            </a:r>
            <a:r>
              <a:rPr lang="fr-FR" sz="2400" b="1" dirty="0"/>
              <a:t> </a:t>
            </a:r>
            <a:r>
              <a:rPr lang="ar-DZ" sz="2400" b="1" dirty="0"/>
              <a:t>:</a:t>
            </a:r>
          </a:p>
          <a:p>
            <a:pPr algn="r" rtl="1"/>
            <a:endParaRPr lang="fr-FR" sz="2800" dirty="0"/>
          </a:p>
          <a:p>
            <a:pPr algn="r" rtl="1"/>
            <a:r>
              <a:rPr lang="fr-FR" sz="2800" dirty="0"/>
              <a:t>✅ </a:t>
            </a:r>
            <a:r>
              <a:rPr lang="ar-DZ" sz="2800" dirty="0"/>
              <a:t>تعتمد العلامة على </a:t>
            </a:r>
            <a:r>
              <a:rPr lang="fr-FR" sz="2800" b="1" dirty="0"/>
              <a:t>Instagram، Facebook، Twitter، </a:t>
            </a:r>
            <a:r>
              <a:rPr lang="ar-DZ" sz="2800" dirty="0"/>
              <a:t>و</a:t>
            </a:r>
            <a:r>
              <a:rPr lang="fr-FR" sz="2800" b="1" dirty="0"/>
              <a:t>YouTube</a:t>
            </a:r>
            <a:r>
              <a:rPr lang="ar-DZ" sz="2800" dirty="0"/>
              <a:t>وبعض المواقع الاخرى</a:t>
            </a:r>
            <a:r>
              <a:rPr lang="fr-FR" sz="2800" dirty="0"/>
              <a:t> </a:t>
            </a:r>
            <a:r>
              <a:rPr lang="ar-DZ" sz="2800" dirty="0"/>
              <a:t>لنشر محتوى جذاب يعرض التصميمات والابتكارات التقنية.</a:t>
            </a:r>
            <a:br>
              <a:rPr lang="ar-DZ" sz="2400" dirty="0"/>
            </a:br>
            <a:endParaRPr lang="ar-DZ" sz="2400" dirty="0"/>
          </a:p>
        </p:txBody>
      </p:sp>
      <p:pic>
        <p:nvPicPr>
          <p:cNvPr id="6" name="Picture 5" descr="A screenshot of a social media post&#10;&#10;AI-generated content may be incorrect.">
            <a:extLst>
              <a:ext uri="{FF2B5EF4-FFF2-40B4-BE49-F238E27FC236}">
                <a16:creationId xmlns:a16="http://schemas.microsoft.com/office/drawing/2014/main" id="{3438F693-469C-6AAD-9400-9789A8348856}"/>
              </a:ext>
            </a:extLst>
          </p:cNvPr>
          <p:cNvPicPr>
            <a:picLocks noChangeAspect="1"/>
          </p:cNvPicPr>
          <p:nvPr/>
        </p:nvPicPr>
        <p:blipFill>
          <a:blip r:embed="rId7"/>
          <a:srcRect t="11111"/>
          <a:stretch/>
        </p:blipFill>
        <p:spPr>
          <a:xfrm>
            <a:off x="484945" y="1744913"/>
            <a:ext cx="1817759" cy="39176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93823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5">
            <a:extLst>
              <a:ext uri="{BEBA8EAE-BF5A-486C-A8C5-ECC9F3942E4B}">
                <a14:imgProps xmlns:a14="http://schemas.microsoft.com/office/drawing/2010/main">
                  <a14:imgLayer r:embed="rId6">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0FC48911-2CD9-A8A2-5F4D-0B5C3D16428B}"/>
              </a:ext>
            </a:extLst>
          </p:cNvPr>
          <p:cNvSpPr txBox="1"/>
          <p:nvPr/>
        </p:nvSpPr>
        <p:spPr>
          <a:xfrm>
            <a:off x="1638300" y="637577"/>
            <a:ext cx="3044682" cy="474133"/>
          </a:xfrm>
          <a:prstGeom prst="rect">
            <a:avLst/>
          </a:prstGeom>
          <a:noFill/>
        </p:spPr>
        <p:txBody>
          <a:bodyPr vert="horz" wrap="square" lIns="0" tIns="0" rIns="0" bIns="0" rtlCol="0" anchor="t">
            <a:noAutofit/>
          </a:bodyPr>
          <a:lstStyle/>
          <a:p>
            <a:pPr algn="l"/>
            <a:r>
              <a:rPr lang="fr-FR" sz="4000" b="1" dirty="0"/>
              <a:t>#promotion</a:t>
            </a:r>
            <a:endParaRPr lang="fr-FR" sz="2800" b="1" dirty="0"/>
          </a:p>
        </p:txBody>
      </p:sp>
      <p:pic>
        <p:nvPicPr>
          <p:cNvPr id="12" name="Picture 11" descr="A hand holding a cell phone&#10;&#10;AI-generated content may be incorrect.">
            <a:extLst>
              <a:ext uri="{FF2B5EF4-FFF2-40B4-BE49-F238E27FC236}">
                <a16:creationId xmlns:a16="http://schemas.microsoft.com/office/drawing/2014/main" id="{CAB072ED-02D4-B2CE-BDCC-1184E160203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383" b="92615" l="9804" r="89706">
                        <a14:foregroundMark x1="28660" y1="42315" x2="28638" y2="42515"/>
                        <a14:foregroundMark x1="28748" y1="41517" x2="28660" y2="42315"/>
                        <a14:foregroundMark x1="54567" y1="92337" x2="54902" y2="92814"/>
                        <a14:foregroundMark x1="50817" y1="8383" x2="50327" y2="8383"/>
                        <a14:foregroundMark x1="50327" y1="8383" x2="45261" y2="8383"/>
                        <a14:foregroundMark x1="39216" y1="8383" x2="40033" y2="8383"/>
                        <a14:foregroundMark x1="41667" y1="8583" x2="36601" y2="8782"/>
                        <a14:backgroundMark x1="57680" y1="10379" x2="42320" y2="13972"/>
                        <a14:backgroundMark x1="42320" y1="13972" x2="36438" y2="19760"/>
                        <a14:backgroundMark x1="36438" y1="19760" x2="38072" y2="67465"/>
                        <a14:backgroundMark x1="38072" y1="67465" x2="46405" y2="71457"/>
                        <a14:backgroundMark x1="46405" y1="71457" x2="53595" y2="71657"/>
                        <a14:backgroundMark x1="53595" y1="71657" x2="58007" y2="63872"/>
                        <a14:backgroundMark x1="58007" y1="63872" x2="57843" y2="11377"/>
                        <a14:backgroundMark x1="32353" y1="8982" x2="30065" y2="23952"/>
                        <a14:backgroundMark x1="31046" y1="25948" x2="28431" y2="25749"/>
                        <a14:backgroundMark x1="29902" y1="25948" x2="28431" y2="27745"/>
                        <a14:backgroundMark x1="28431" y1="26747" x2="26961" y2="31537"/>
                        <a14:backgroundMark x1="28105" y1="34531" x2="29085" y2="36327"/>
                        <a14:backgroundMark x1="28431" y1="32735" x2="26961" y2="40319"/>
                        <a14:backgroundMark x1="28758" y1="32136" x2="28758" y2="33333"/>
                        <a14:backgroundMark x1="25980" y1="45110" x2="30065" y2="48104"/>
                        <a14:backgroundMark x1="28595" y1="40319" x2="28595" y2="41517"/>
                        <a14:backgroundMark x1="28595" y1="41517" x2="28595" y2="41517"/>
                        <a14:backgroundMark x1="28595" y1="42315" x2="28595" y2="42315"/>
                        <a14:backgroundMark x1="28595" y1="42914" x2="28595" y2="42914"/>
                        <a14:backgroundMark x1="28431" y1="42914" x2="28431" y2="42914"/>
                        <a14:backgroundMark x1="28431" y1="43313" x2="28431" y2="43313"/>
                        <a14:backgroundMark x1="27941" y1="51098" x2="27451" y2="52295"/>
                        <a14:backgroundMark x1="28758" y1="42515" x2="28758" y2="43313"/>
                        <a14:backgroundMark x1="28595" y1="43912" x2="28595" y2="43912"/>
                        <a14:backgroundMark x1="27451" y1="49900" x2="28431" y2="53693"/>
                        <a14:backgroundMark x1="28268" y1="54691" x2="27451" y2="54691"/>
                        <a14:backgroundMark x1="28431" y1="56088" x2="29575" y2="58283"/>
                        <a14:backgroundMark x1="31209" y1="59681" x2="32190" y2="60279"/>
                        <a14:backgroundMark x1="32190" y1="60279" x2="32353" y2="59681"/>
                        <a14:backgroundMark x1="30392" y1="58283" x2="31536" y2="59880"/>
                        <a14:backgroundMark x1="30719" y1="58283" x2="30719" y2="58283"/>
                        <a14:backgroundMark x1="29902" y1="58283" x2="29902" y2="58283"/>
                        <a14:backgroundMark x1="30556" y1="58283" x2="30229" y2="57685"/>
                        <a14:backgroundMark x1="33497" y1="59880" x2="31699" y2="60279"/>
                        <a14:backgroundMark x1="32516" y1="60679" x2="32516" y2="60679"/>
                        <a14:backgroundMark x1="31536" y1="61677" x2="30719" y2="61677"/>
                        <a14:backgroundMark x1="31699" y1="61677" x2="31863" y2="61078"/>
                        <a14:backgroundMark x1="30392" y1="61078" x2="32353" y2="60878"/>
                        <a14:backgroundMark x1="29085" y1="63673" x2="28431" y2="65669"/>
                        <a14:backgroundMark x1="26144" y1="65269" x2="27614" y2="67864"/>
                        <a14:backgroundMark x1="28431" y1="67864" x2="28431" y2="69261"/>
                        <a14:backgroundMark x1="27941" y1="66267" x2="27941" y2="68463"/>
                        <a14:backgroundMark x1="30065" y1="73253" x2="34804" y2="73653"/>
                        <a14:backgroundMark x1="36111" y1="76248" x2="35294" y2="76447"/>
                        <a14:backgroundMark x1="37908" y1="77046" x2="33660" y2="76447"/>
                        <a14:backgroundMark x1="38235" y1="77046" x2="39052" y2="78842"/>
                        <a14:backgroundMark x1="39869" y1="79042" x2="41176" y2="84830"/>
                        <a14:backgroundMark x1="42810" y1="81637" x2="44608" y2="83234"/>
                        <a14:backgroundMark x1="46405" y1="84232" x2="47712" y2="85429"/>
                        <a14:backgroundMark x1="47712" y1="85429" x2="45261" y2="84232"/>
                        <a14:backgroundMark x1="46895" y1="85828" x2="52288" y2="94810"/>
                        <a14:backgroundMark x1="52288" y1="94810" x2="51797" y2="94411"/>
                        <a14:backgroundMark x1="50327" y1="90419" x2="55392" y2="90818"/>
                        <a14:backgroundMark x1="46569" y1="83633" x2="44608" y2="83832"/>
                        <a14:backgroundMark x1="31536" y1="73054" x2="29575" y2="72056"/>
                        <a14:backgroundMark x1="73203" y1="48902" x2="73203" y2="48902"/>
                        <a14:backgroundMark x1="72712" y1="49102" x2="72712" y2="51297"/>
                        <a14:backgroundMark x1="72386" y1="50499" x2="72712" y2="51098"/>
                        <a14:backgroundMark x1="72712" y1="51098" x2="69935" y2="46108"/>
                        <a14:backgroundMark x1="69935" y1="45908" x2="69281" y2="39920"/>
                        <a14:backgroundMark x1="68954" y1="42315" x2="66830" y2="37525"/>
                        <a14:backgroundMark x1="66503" y1="35928" x2="61765" y2="27545"/>
                        <a14:backgroundMark x1="74673" y1="62076" x2="76144" y2="72854"/>
                        <a14:backgroundMark x1="76144" y1="72854" x2="75817" y2="74251"/>
                      </a14:backgroundRemoval>
                    </a14:imgEffect>
                  </a14:imgLayer>
                </a14:imgProps>
              </a:ext>
            </a:extLst>
          </a:blip>
          <a:stretch>
            <a:fillRect/>
          </a:stretch>
        </p:blipFill>
        <p:spPr>
          <a:xfrm>
            <a:off x="-2323512" y="1111710"/>
            <a:ext cx="7842275" cy="6276071"/>
          </a:xfrm>
          <a:prstGeom prst="rect">
            <a:avLst/>
          </a:prstGeom>
        </p:spPr>
      </p:pic>
      <p:sp>
        <p:nvSpPr>
          <p:cNvPr id="2" name="TextBox 1">
            <a:extLst>
              <a:ext uri="{FF2B5EF4-FFF2-40B4-BE49-F238E27FC236}">
                <a16:creationId xmlns:a16="http://schemas.microsoft.com/office/drawing/2014/main" id="{54C206DB-253E-50CB-13BC-4311EE8692A6}"/>
              </a:ext>
            </a:extLst>
          </p:cNvPr>
          <p:cNvSpPr txBox="1"/>
          <p:nvPr/>
        </p:nvSpPr>
        <p:spPr>
          <a:xfrm>
            <a:off x="7334250" y="1676400"/>
            <a:ext cx="4667250" cy="4876800"/>
          </a:xfrm>
          <a:prstGeom prst="rect">
            <a:avLst/>
          </a:prstGeom>
          <a:noFill/>
        </p:spPr>
        <p:txBody>
          <a:bodyPr vert="horz" wrap="square" lIns="0" tIns="0" rIns="0" bIns="0" rtlCol="0" anchor="t">
            <a:noAutofit/>
          </a:bodyPr>
          <a:lstStyle/>
          <a:p>
            <a:pPr algn="r" rtl="1"/>
            <a:r>
              <a:rPr lang="ar-DZ" sz="2400" b="1" dirty="0"/>
              <a:t>التسويق الرقمي ووسائل التواصل الاجتماعي</a:t>
            </a:r>
            <a:r>
              <a:rPr lang="fr-FR" sz="2400" b="1" dirty="0"/>
              <a:t> </a:t>
            </a:r>
            <a:r>
              <a:rPr lang="ar-DZ" sz="2400" b="1" dirty="0"/>
              <a:t>:</a:t>
            </a:r>
          </a:p>
          <a:p>
            <a:pPr algn="r" rtl="1"/>
            <a:endParaRPr lang="fr-FR" sz="2800" dirty="0"/>
          </a:p>
          <a:p>
            <a:pPr algn="r" rtl="1"/>
            <a:r>
              <a:rPr lang="fr-FR" sz="2800" dirty="0"/>
              <a:t>✅ </a:t>
            </a:r>
            <a:r>
              <a:rPr lang="ar-DZ" sz="2800" dirty="0"/>
              <a:t>تعتمد العلامة على </a:t>
            </a:r>
            <a:r>
              <a:rPr lang="fr-FR" sz="2800" b="1" dirty="0"/>
              <a:t>Instagram، Facebook، Twitter، </a:t>
            </a:r>
            <a:r>
              <a:rPr lang="ar-DZ" sz="2800" dirty="0"/>
              <a:t>و</a:t>
            </a:r>
            <a:r>
              <a:rPr lang="fr-FR" sz="2800" b="1" dirty="0"/>
              <a:t>YouTube</a:t>
            </a:r>
            <a:r>
              <a:rPr lang="ar-DZ" sz="2800" dirty="0"/>
              <a:t>وبعض المواقع الاخرى</a:t>
            </a:r>
            <a:r>
              <a:rPr lang="fr-FR" sz="2800" dirty="0"/>
              <a:t> </a:t>
            </a:r>
            <a:r>
              <a:rPr lang="ar-DZ" sz="2800" dirty="0"/>
              <a:t>لنشر محتوى جذاب يعرض التصميمات والابتكارات التقنية.</a:t>
            </a:r>
            <a:br>
              <a:rPr lang="ar-DZ" sz="2400" dirty="0"/>
            </a:br>
            <a:endParaRPr lang="ar-DZ" sz="2400" dirty="0"/>
          </a:p>
        </p:txBody>
      </p:sp>
      <p:pic>
        <p:nvPicPr>
          <p:cNvPr id="5" name="video_2025-03-11_20-58-54">
            <a:hlinkClick r:id="" action="ppaction://media"/>
            <a:extLst>
              <a:ext uri="{FF2B5EF4-FFF2-40B4-BE49-F238E27FC236}">
                <a16:creationId xmlns:a16="http://schemas.microsoft.com/office/drawing/2014/main" id="{B3E30ECA-E417-90F7-C8EE-5F091A3F7BE2}"/>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l="1529" t="9943" r="-1529" b="1"/>
          <a:stretch/>
        </p:blipFill>
        <p:spPr>
          <a:xfrm>
            <a:off x="455363" y="1734608"/>
            <a:ext cx="1817759" cy="3979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55228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0FC48911-2CD9-A8A2-5F4D-0B5C3D16428B}"/>
              </a:ext>
            </a:extLst>
          </p:cNvPr>
          <p:cNvSpPr txBox="1"/>
          <p:nvPr/>
        </p:nvSpPr>
        <p:spPr>
          <a:xfrm>
            <a:off x="1638300" y="637577"/>
            <a:ext cx="3044682" cy="474133"/>
          </a:xfrm>
          <a:prstGeom prst="rect">
            <a:avLst/>
          </a:prstGeom>
          <a:noFill/>
        </p:spPr>
        <p:txBody>
          <a:bodyPr vert="horz" wrap="square" lIns="0" tIns="0" rIns="0" bIns="0" rtlCol="0" anchor="t">
            <a:noAutofit/>
          </a:bodyPr>
          <a:lstStyle/>
          <a:p>
            <a:pPr algn="l"/>
            <a:r>
              <a:rPr lang="fr-FR" sz="4000" b="1" dirty="0"/>
              <a:t>#promotion</a:t>
            </a:r>
            <a:endParaRPr lang="fr-FR" sz="2800" b="1" dirty="0"/>
          </a:p>
        </p:txBody>
      </p:sp>
      <p:pic>
        <p:nvPicPr>
          <p:cNvPr id="12" name="Picture 11" descr="A hand holding a cell phone&#10;&#10;AI-generated content may be incorrect.">
            <a:extLst>
              <a:ext uri="{FF2B5EF4-FFF2-40B4-BE49-F238E27FC236}">
                <a16:creationId xmlns:a16="http://schemas.microsoft.com/office/drawing/2014/main" id="{CAB072ED-02D4-B2CE-BDCC-1184E16020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83" b="92615" l="9804" r="89706">
                        <a14:foregroundMark x1="28660" y1="42315" x2="28638" y2="42515"/>
                        <a14:foregroundMark x1="28748" y1="41517" x2="28660" y2="42315"/>
                        <a14:foregroundMark x1="54567" y1="92337" x2="54902" y2="92814"/>
                        <a14:foregroundMark x1="50817" y1="8383" x2="50327" y2="8383"/>
                        <a14:foregroundMark x1="50327" y1="8383" x2="45261" y2="8383"/>
                        <a14:foregroundMark x1="39216" y1="8383" x2="40033" y2="8383"/>
                        <a14:foregroundMark x1="41667" y1="8583" x2="36601" y2="8782"/>
                        <a14:backgroundMark x1="57680" y1="10379" x2="42320" y2="13972"/>
                        <a14:backgroundMark x1="42320" y1="13972" x2="36438" y2="19760"/>
                        <a14:backgroundMark x1="36438" y1="19760" x2="38072" y2="67465"/>
                        <a14:backgroundMark x1="38072" y1="67465" x2="46405" y2="71457"/>
                        <a14:backgroundMark x1="46405" y1="71457" x2="53595" y2="71657"/>
                        <a14:backgroundMark x1="53595" y1="71657" x2="58007" y2="63872"/>
                        <a14:backgroundMark x1="58007" y1="63872" x2="57843" y2="11377"/>
                        <a14:backgroundMark x1="32353" y1="8982" x2="30065" y2="23952"/>
                        <a14:backgroundMark x1="31046" y1="25948" x2="28431" y2="25749"/>
                        <a14:backgroundMark x1="29902" y1="25948" x2="28431" y2="27745"/>
                        <a14:backgroundMark x1="28431" y1="26747" x2="26961" y2="31537"/>
                        <a14:backgroundMark x1="28105" y1="34531" x2="29085" y2="36327"/>
                        <a14:backgroundMark x1="28431" y1="32735" x2="26961" y2="40319"/>
                        <a14:backgroundMark x1="28758" y1="32136" x2="28758" y2="33333"/>
                        <a14:backgroundMark x1="25980" y1="45110" x2="30065" y2="48104"/>
                        <a14:backgroundMark x1="28595" y1="40319" x2="28595" y2="41517"/>
                        <a14:backgroundMark x1="28595" y1="41517" x2="28595" y2="41517"/>
                        <a14:backgroundMark x1="28595" y1="42315" x2="28595" y2="42315"/>
                        <a14:backgroundMark x1="28595" y1="42914" x2="28595" y2="42914"/>
                        <a14:backgroundMark x1="28431" y1="42914" x2="28431" y2="42914"/>
                        <a14:backgroundMark x1="28431" y1="43313" x2="28431" y2="43313"/>
                        <a14:backgroundMark x1="27941" y1="51098" x2="27451" y2="52295"/>
                        <a14:backgroundMark x1="28758" y1="42515" x2="28758" y2="43313"/>
                        <a14:backgroundMark x1="28595" y1="43912" x2="28595" y2="43912"/>
                        <a14:backgroundMark x1="27451" y1="49900" x2="28431" y2="53693"/>
                        <a14:backgroundMark x1="28268" y1="54691" x2="27451" y2="54691"/>
                        <a14:backgroundMark x1="28431" y1="56088" x2="29575" y2="58283"/>
                        <a14:backgroundMark x1="31209" y1="59681" x2="32190" y2="60279"/>
                        <a14:backgroundMark x1="32190" y1="60279" x2="32353" y2="59681"/>
                        <a14:backgroundMark x1="30392" y1="58283" x2="31536" y2="59880"/>
                        <a14:backgroundMark x1="30719" y1="58283" x2="30719" y2="58283"/>
                        <a14:backgroundMark x1="29902" y1="58283" x2="29902" y2="58283"/>
                        <a14:backgroundMark x1="30556" y1="58283" x2="30229" y2="57685"/>
                        <a14:backgroundMark x1="33497" y1="59880" x2="31699" y2="60279"/>
                        <a14:backgroundMark x1="32516" y1="60679" x2="32516" y2="60679"/>
                        <a14:backgroundMark x1="31536" y1="61677" x2="30719" y2="61677"/>
                        <a14:backgroundMark x1="31699" y1="61677" x2="31863" y2="61078"/>
                        <a14:backgroundMark x1="30392" y1="61078" x2="32353" y2="60878"/>
                        <a14:backgroundMark x1="29085" y1="63673" x2="28431" y2="65669"/>
                        <a14:backgroundMark x1="26144" y1="65269" x2="27614" y2="67864"/>
                        <a14:backgroundMark x1="28431" y1="67864" x2="28431" y2="69261"/>
                        <a14:backgroundMark x1="27941" y1="66267" x2="27941" y2="68463"/>
                        <a14:backgroundMark x1="30065" y1="73253" x2="34804" y2="73653"/>
                        <a14:backgroundMark x1="36111" y1="76248" x2="35294" y2="76447"/>
                        <a14:backgroundMark x1="37908" y1="77046" x2="33660" y2="76447"/>
                        <a14:backgroundMark x1="38235" y1="77046" x2="39052" y2="78842"/>
                        <a14:backgroundMark x1="39869" y1="79042" x2="41176" y2="84830"/>
                        <a14:backgroundMark x1="42810" y1="81637" x2="44608" y2="83234"/>
                        <a14:backgroundMark x1="46405" y1="84232" x2="47712" y2="85429"/>
                        <a14:backgroundMark x1="47712" y1="85429" x2="45261" y2="84232"/>
                        <a14:backgroundMark x1="46895" y1="85828" x2="52288" y2="94810"/>
                        <a14:backgroundMark x1="52288" y1="94810" x2="51797" y2="94411"/>
                        <a14:backgroundMark x1="50327" y1="90419" x2="55392" y2="90818"/>
                        <a14:backgroundMark x1="46569" y1="83633" x2="44608" y2="83832"/>
                        <a14:backgroundMark x1="31536" y1="73054" x2="29575" y2="72056"/>
                        <a14:backgroundMark x1="73203" y1="48902" x2="73203" y2="48902"/>
                        <a14:backgroundMark x1="72712" y1="49102" x2="72712" y2="51297"/>
                        <a14:backgroundMark x1="72386" y1="50499" x2="72712" y2="51098"/>
                        <a14:backgroundMark x1="72712" y1="51098" x2="69935" y2="46108"/>
                        <a14:backgroundMark x1="69935" y1="45908" x2="69281" y2="39920"/>
                        <a14:backgroundMark x1="68954" y1="42315" x2="66830" y2="37525"/>
                        <a14:backgroundMark x1="66503" y1="35928" x2="61765" y2="27545"/>
                        <a14:backgroundMark x1="74673" y1="62076" x2="76144" y2="72854"/>
                        <a14:backgroundMark x1="76144" y1="72854" x2="75817" y2="74251"/>
                      </a14:backgroundRemoval>
                    </a14:imgEffect>
                  </a14:imgLayer>
                </a14:imgProps>
              </a:ext>
            </a:extLst>
          </a:blip>
          <a:stretch>
            <a:fillRect/>
          </a:stretch>
        </p:blipFill>
        <p:spPr>
          <a:xfrm>
            <a:off x="-2323512" y="1111710"/>
            <a:ext cx="7842275" cy="6276071"/>
          </a:xfrm>
          <a:prstGeom prst="rect">
            <a:avLst/>
          </a:prstGeom>
        </p:spPr>
      </p:pic>
      <p:sp>
        <p:nvSpPr>
          <p:cNvPr id="2" name="TextBox 1">
            <a:extLst>
              <a:ext uri="{FF2B5EF4-FFF2-40B4-BE49-F238E27FC236}">
                <a16:creationId xmlns:a16="http://schemas.microsoft.com/office/drawing/2014/main" id="{54C206DB-253E-50CB-13BC-4311EE8692A6}"/>
              </a:ext>
            </a:extLst>
          </p:cNvPr>
          <p:cNvSpPr txBox="1"/>
          <p:nvPr/>
        </p:nvSpPr>
        <p:spPr>
          <a:xfrm>
            <a:off x="7334250" y="1676400"/>
            <a:ext cx="4667250" cy="4876800"/>
          </a:xfrm>
          <a:prstGeom prst="rect">
            <a:avLst/>
          </a:prstGeom>
          <a:noFill/>
        </p:spPr>
        <p:txBody>
          <a:bodyPr vert="horz" wrap="square" lIns="0" tIns="0" rIns="0" bIns="0" rtlCol="0" anchor="t">
            <a:noAutofit/>
          </a:bodyPr>
          <a:lstStyle/>
          <a:p>
            <a:pPr algn="r" rtl="1"/>
            <a:r>
              <a:rPr lang="ar-DZ" sz="2400" b="1" dirty="0"/>
              <a:t>التسويق الرقمي ووسائل التواصل الاجتماعي</a:t>
            </a:r>
            <a:r>
              <a:rPr lang="fr-FR" sz="2400" b="1" dirty="0"/>
              <a:t> </a:t>
            </a:r>
            <a:r>
              <a:rPr lang="ar-DZ" sz="2400" b="1" dirty="0"/>
              <a:t>:</a:t>
            </a:r>
          </a:p>
          <a:p>
            <a:pPr algn="r" rtl="1"/>
            <a:endParaRPr lang="fr-FR" sz="2800" dirty="0"/>
          </a:p>
          <a:p>
            <a:pPr algn="r" rtl="1"/>
            <a:r>
              <a:rPr lang="fr-FR" sz="2800" dirty="0"/>
              <a:t>✅ </a:t>
            </a:r>
            <a:r>
              <a:rPr lang="ar-DZ" sz="2800" dirty="0"/>
              <a:t>تعتمد العلامة على </a:t>
            </a:r>
            <a:r>
              <a:rPr lang="fr-FR" sz="2800" b="1" dirty="0"/>
              <a:t>Instagram، Facebook، Twitter، </a:t>
            </a:r>
            <a:r>
              <a:rPr lang="ar-DZ" sz="2800" dirty="0"/>
              <a:t>و</a:t>
            </a:r>
            <a:r>
              <a:rPr lang="fr-FR" sz="2800" b="1" dirty="0"/>
              <a:t>YouTube</a:t>
            </a:r>
            <a:r>
              <a:rPr lang="ar-DZ" sz="2800" dirty="0"/>
              <a:t>وبعض المواقع الاخرى</a:t>
            </a:r>
            <a:r>
              <a:rPr lang="fr-FR" sz="2800" dirty="0"/>
              <a:t> </a:t>
            </a:r>
            <a:r>
              <a:rPr lang="ar-DZ" sz="2800" dirty="0"/>
              <a:t>لنشر محتوى جذاب يعرض التصميمات والابتكارات التقنية.</a:t>
            </a:r>
            <a:br>
              <a:rPr lang="ar-DZ" sz="2400" dirty="0"/>
            </a:br>
            <a:endParaRPr lang="ar-DZ" sz="2400" dirty="0"/>
          </a:p>
        </p:txBody>
      </p:sp>
      <p:pic>
        <p:nvPicPr>
          <p:cNvPr id="7" name="Picture 6" descr="A black screen with white text&#10;&#10;AI-generated content may be incorrect.">
            <a:extLst>
              <a:ext uri="{FF2B5EF4-FFF2-40B4-BE49-F238E27FC236}">
                <a16:creationId xmlns:a16="http://schemas.microsoft.com/office/drawing/2014/main" id="{76445D6C-BD0C-F00E-7DD8-B3145EBFBF11}"/>
              </a:ext>
            </a:extLst>
          </p:cNvPr>
          <p:cNvPicPr>
            <a:picLocks noChangeAspect="1"/>
          </p:cNvPicPr>
          <p:nvPr/>
        </p:nvPicPr>
        <p:blipFill>
          <a:blip r:embed="rId7"/>
          <a:srcRect t="9297" b="9297"/>
          <a:stretch/>
        </p:blipFill>
        <p:spPr>
          <a:xfrm>
            <a:off x="491102" y="1721310"/>
            <a:ext cx="1817759" cy="393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2237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5">
            <a:extLst>
              <a:ext uri="{BEBA8EAE-BF5A-486C-A8C5-ECC9F3942E4B}">
                <a14:imgProps xmlns:a14="http://schemas.microsoft.com/office/drawing/2010/main">
                  <a14:imgLayer r:embed="rId6">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0FC48911-2CD9-A8A2-5F4D-0B5C3D16428B}"/>
              </a:ext>
            </a:extLst>
          </p:cNvPr>
          <p:cNvSpPr txBox="1"/>
          <p:nvPr/>
        </p:nvSpPr>
        <p:spPr>
          <a:xfrm>
            <a:off x="1638300" y="637577"/>
            <a:ext cx="3044682" cy="474133"/>
          </a:xfrm>
          <a:prstGeom prst="rect">
            <a:avLst/>
          </a:prstGeom>
          <a:noFill/>
        </p:spPr>
        <p:txBody>
          <a:bodyPr vert="horz" wrap="square" lIns="0" tIns="0" rIns="0" bIns="0" rtlCol="0" anchor="t">
            <a:noAutofit/>
          </a:bodyPr>
          <a:lstStyle/>
          <a:p>
            <a:pPr algn="l"/>
            <a:r>
              <a:rPr lang="fr-FR" sz="4000" b="1" dirty="0"/>
              <a:t>#promotion</a:t>
            </a:r>
            <a:endParaRPr lang="fr-FR" sz="2800" b="1" dirty="0"/>
          </a:p>
        </p:txBody>
      </p:sp>
      <p:pic>
        <p:nvPicPr>
          <p:cNvPr id="6" name="Screen Recording 5">
            <a:hlinkClick r:id="" action="ppaction://media"/>
            <a:extLst>
              <a:ext uri="{FF2B5EF4-FFF2-40B4-BE49-F238E27FC236}">
                <a16:creationId xmlns:a16="http://schemas.microsoft.com/office/drawing/2014/main" id="{074231FF-AE7C-A4A8-C482-8793E755F36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
            <a:ext cx="12192000" cy="6857999"/>
          </a:xfrm>
          <a:prstGeom prst="rect">
            <a:avLst/>
          </a:prstGeom>
        </p:spPr>
      </p:pic>
    </p:spTree>
    <p:extLst>
      <p:ext uri="{BB962C8B-B14F-4D97-AF65-F5344CB8AC3E}">
        <p14:creationId xmlns:p14="http://schemas.microsoft.com/office/powerpoint/2010/main" val="369893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AF2EB61-61EA-F199-D5A7-2653FE5AAD9D}"/>
              </a:ext>
            </a:extLst>
          </p:cNvPr>
          <p:cNvSpPr>
            <a:spLocks noGrp="1"/>
          </p:cNvSpPr>
          <p:nvPr>
            <p:ph type="body" sz="quarter" idx="12"/>
          </p:nvPr>
        </p:nvSpPr>
        <p:spPr>
          <a:xfrm>
            <a:off x="0" y="-606708"/>
            <a:ext cx="12192000" cy="992899"/>
          </a:xfrm>
        </p:spPr>
        <p:txBody>
          <a:bodyPr rtlCol="0"/>
          <a:lstStyle>
            <a:defPPr>
              <a:defRPr lang="fr-FR"/>
            </a:defPPr>
          </a:lstStyle>
          <a:p>
            <a:pPr rtl="0"/>
            <a:r>
              <a:rPr lang="fr-FR" sz="7600"/>
              <a:t>La concurrence</a:t>
            </a:r>
          </a:p>
        </p:txBody>
      </p:sp>
      <p:sp>
        <p:nvSpPr>
          <p:cNvPr id="3" name="Espace réservé du texte 2">
            <a:extLst>
              <a:ext uri="{FF2B5EF4-FFF2-40B4-BE49-F238E27FC236}">
                <a16:creationId xmlns:a16="http://schemas.microsoft.com/office/drawing/2014/main" id="{F04B69EA-7D53-D3CC-9766-61993BF4F4D9}"/>
              </a:ext>
            </a:extLst>
          </p:cNvPr>
          <p:cNvSpPr>
            <a:spLocks noGrp="1"/>
          </p:cNvSpPr>
          <p:nvPr>
            <p:ph type="body" sz="quarter" idx="13"/>
          </p:nvPr>
        </p:nvSpPr>
        <p:spPr>
          <a:xfrm>
            <a:off x="0" y="532014"/>
            <a:ext cx="12192000" cy="992899"/>
          </a:xfrm>
        </p:spPr>
        <p:txBody>
          <a:bodyPr rtlCol="0"/>
          <a:lstStyle>
            <a:defPPr>
              <a:defRPr lang="fr-FR"/>
            </a:defPPr>
          </a:lstStyle>
          <a:p>
            <a:pPr rtl="0"/>
            <a:r>
              <a:rPr lang="fr-FR" sz="7600" dirty="0"/>
              <a:t>La concurrence</a:t>
            </a:r>
          </a:p>
        </p:txBody>
      </p:sp>
      <p:sp>
        <p:nvSpPr>
          <p:cNvPr id="6" name="Espace réservé du texte 5">
            <a:extLst>
              <a:ext uri="{FF2B5EF4-FFF2-40B4-BE49-F238E27FC236}">
                <a16:creationId xmlns:a16="http://schemas.microsoft.com/office/drawing/2014/main" id="{F8D18920-88F5-30D8-7466-EE52FF73C82B}"/>
              </a:ext>
            </a:extLst>
          </p:cNvPr>
          <p:cNvSpPr>
            <a:spLocks noGrp="1"/>
          </p:cNvSpPr>
          <p:nvPr>
            <p:ph type="body" sz="quarter" idx="18"/>
          </p:nvPr>
        </p:nvSpPr>
        <p:spPr>
          <a:xfrm>
            <a:off x="0" y="1670736"/>
            <a:ext cx="12192000" cy="992899"/>
          </a:xfrm>
        </p:spPr>
        <p:txBody>
          <a:bodyPr rtlCol="0"/>
          <a:lstStyle>
            <a:defPPr>
              <a:defRPr lang="fr-FR"/>
            </a:defPPr>
          </a:lstStyle>
          <a:p>
            <a:pPr rtl="0"/>
            <a:r>
              <a:rPr lang="fr-FR" sz="7600" dirty="0"/>
              <a:t>La concurrence</a:t>
            </a:r>
          </a:p>
        </p:txBody>
      </p:sp>
      <p:sp>
        <p:nvSpPr>
          <p:cNvPr id="7" name="Espace réservé du texte 6">
            <a:extLst>
              <a:ext uri="{FF2B5EF4-FFF2-40B4-BE49-F238E27FC236}">
                <a16:creationId xmlns:a16="http://schemas.microsoft.com/office/drawing/2014/main" id="{3CB0AC52-4011-6BBE-311B-3BEF59F1B523}"/>
              </a:ext>
            </a:extLst>
          </p:cNvPr>
          <p:cNvSpPr>
            <a:spLocks noGrp="1"/>
          </p:cNvSpPr>
          <p:nvPr>
            <p:ph type="body" sz="quarter" idx="19"/>
          </p:nvPr>
        </p:nvSpPr>
        <p:spPr>
          <a:xfrm>
            <a:off x="0" y="2809458"/>
            <a:ext cx="12192000" cy="992899"/>
          </a:xfrm>
        </p:spPr>
        <p:txBody>
          <a:bodyPr rtlCol="0"/>
          <a:lstStyle>
            <a:defPPr>
              <a:defRPr lang="fr-FR"/>
            </a:defPPr>
          </a:lstStyle>
          <a:p>
            <a:pPr rtl="0"/>
            <a:r>
              <a:rPr lang="fr-FR" sz="7600" dirty="0"/>
              <a:t>La concurrence</a:t>
            </a:r>
          </a:p>
        </p:txBody>
      </p:sp>
      <p:sp>
        <p:nvSpPr>
          <p:cNvPr id="5" name="Espace réservé du texte 4">
            <a:extLst>
              <a:ext uri="{FF2B5EF4-FFF2-40B4-BE49-F238E27FC236}">
                <a16:creationId xmlns:a16="http://schemas.microsoft.com/office/drawing/2014/main" id="{35E1F130-53DA-2C8C-F0C8-7361696AEEF5}"/>
              </a:ext>
            </a:extLst>
          </p:cNvPr>
          <p:cNvSpPr>
            <a:spLocks noGrp="1"/>
          </p:cNvSpPr>
          <p:nvPr>
            <p:ph type="body" sz="quarter" idx="15"/>
          </p:nvPr>
        </p:nvSpPr>
        <p:spPr>
          <a:xfrm>
            <a:off x="0" y="5086902"/>
            <a:ext cx="12192000" cy="992899"/>
          </a:xfrm>
        </p:spPr>
        <p:txBody>
          <a:bodyPr rtlCol="0"/>
          <a:lstStyle>
            <a:defPPr>
              <a:defRPr lang="fr-FR"/>
            </a:defPPr>
          </a:lstStyle>
          <a:p>
            <a:pPr rtl="0"/>
            <a:r>
              <a:rPr lang="fr-FR" sz="7600"/>
              <a:t>La concurrence</a:t>
            </a:r>
          </a:p>
        </p:txBody>
      </p:sp>
      <p:sp>
        <p:nvSpPr>
          <p:cNvPr id="4" name="Espace réservé du texte 3">
            <a:extLst>
              <a:ext uri="{FF2B5EF4-FFF2-40B4-BE49-F238E27FC236}">
                <a16:creationId xmlns:a16="http://schemas.microsoft.com/office/drawing/2014/main" id="{549302FA-8112-3153-D633-6BC791D72F0A}"/>
              </a:ext>
            </a:extLst>
          </p:cNvPr>
          <p:cNvSpPr>
            <a:spLocks noGrp="1"/>
          </p:cNvSpPr>
          <p:nvPr>
            <p:ph type="body" sz="quarter" idx="14"/>
          </p:nvPr>
        </p:nvSpPr>
        <p:spPr>
          <a:xfrm>
            <a:off x="0" y="6225624"/>
            <a:ext cx="12192000" cy="992899"/>
          </a:xfrm>
        </p:spPr>
        <p:txBody>
          <a:bodyPr rtlCol="0"/>
          <a:lstStyle>
            <a:defPPr>
              <a:defRPr lang="fr-FR"/>
            </a:defPPr>
          </a:lstStyle>
          <a:p>
            <a:pPr rtl="0"/>
            <a:r>
              <a:rPr lang="fr-FR" sz="7600" dirty="0"/>
              <a:t>La concurrence</a:t>
            </a:r>
          </a:p>
        </p:txBody>
      </p:sp>
      <p:pic>
        <p:nvPicPr>
          <p:cNvPr id="11" name="Espace réservé d’image 10" descr="Personne qui marche sur les étapes">
            <a:extLst>
              <a:ext uri="{FF2B5EF4-FFF2-40B4-BE49-F238E27FC236}">
                <a16:creationId xmlns:a16="http://schemas.microsoft.com/office/drawing/2014/main" id="{279EF615-D537-BB61-236B-7F595827F43C}"/>
              </a:ext>
            </a:extLst>
          </p:cNvPr>
          <p:cNvPicPr>
            <a:picLocks noGrp="1" noChangeAspect="1"/>
          </p:cNvPicPr>
          <p:nvPr>
            <p:ph type="pic" sz="quarter" idx="10"/>
          </p:nvPr>
        </p:nvPicPr>
        <p:blipFill rotWithShape="1">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p:blipFill>
        <p:spPr>
          <a:xfrm>
            <a:off x="3431067" y="-110258"/>
            <a:ext cx="5329866" cy="6858002"/>
          </a:xfrm>
        </p:spPr>
      </p:pic>
      <p:sp>
        <p:nvSpPr>
          <p:cNvPr id="28" name="Titre 27">
            <a:extLst>
              <a:ext uri="{FF2B5EF4-FFF2-40B4-BE49-F238E27FC236}">
                <a16:creationId xmlns:a16="http://schemas.microsoft.com/office/drawing/2014/main" id="{AB4C074D-3275-5F66-54A1-F239FE378FBB}"/>
              </a:ext>
            </a:extLst>
          </p:cNvPr>
          <p:cNvSpPr>
            <a:spLocks noGrp="1"/>
          </p:cNvSpPr>
          <p:nvPr>
            <p:ph type="title"/>
          </p:nvPr>
        </p:nvSpPr>
        <p:spPr>
          <a:xfrm>
            <a:off x="8314" y="3944382"/>
            <a:ext cx="12192000" cy="1314012"/>
          </a:xfrm>
        </p:spPr>
        <p:txBody>
          <a:bodyPr rtlCol="0"/>
          <a:lstStyle>
            <a:defPPr>
              <a:defRPr lang="fr-FR"/>
            </a:defPPr>
          </a:lstStyle>
          <a:p>
            <a:pPr rtl="0"/>
            <a:r>
              <a:rPr lang="fr-FR" sz="7600" dirty="0"/>
              <a:t>La concurrence</a:t>
            </a:r>
          </a:p>
        </p:txBody>
      </p:sp>
    </p:spTree>
    <p:extLst>
      <p:ext uri="{BB962C8B-B14F-4D97-AF65-F5344CB8AC3E}">
        <p14:creationId xmlns:p14="http://schemas.microsoft.com/office/powerpoint/2010/main" val="134048811"/>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3" name="arrow.wav"/>
          </p:stSnd>
        </p:sndAc>
      </p:transition>
    </mc:Choice>
    <mc:Fallback xmlns="">
      <p:transition spd="slow" advClick="0">
        <p:sndAc>
          <p:stSnd>
            <p:snd r:embed="rId6" name="arrow.wav"/>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pic>
        <p:nvPicPr>
          <p:cNvPr id="9" name="Picture 8" descr="A black and white logo&#10;&#10;AI-generated content may be incorrect.">
            <a:extLst>
              <a:ext uri="{FF2B5EF4-FFF2-40B4-BE49-F238E27FC236}">
                <a16:creationId xmlns:a16="http://schemas.microsoft.com/office/drawing/2014/main" id="{CEF48028-2F32-7E57-D122-B540F7522D21}"/>
              </a:ext>
            </a:extLst>
          </p:cNvPr>
          <p:cNvPicPr>
            <a:picLocks noChangeAspect="1"/>
          </p:cNvPicPr>
          <p:nvPr/>
        </p:nvPicPr>
        <p:blipFill>
          <a:blip r:embed="rId5"/>
          <a:stretch>
            <a:fillRect/>
          </a:stretch>
        </p:blipFill>
        <p:spPr>
          <a:xfrm>
            <a:off x="5547581" y="3834176"/>
            <a:ext cx="2857500" cy="2857500"/>
          </a:xfrm>
          <a:prstGeom prst="rect">
            <a:avLst/>
          </a:prstGeom>
        </p:spPr>
      </p:pic>
      <p:pic>
        <p:nvPicPr>
          <p:cNvPr id="13" name="Picture 12" descr="A white swoosh logo on a black background&#10;&#10;AI-generated content may be incorrect.">
            <a:extLst>
              <a:ext uri="{FF2B5EF4-FFF2-40B4-BE49-F238E27FC236}">
                <a16:creationId xmlns:a16="http://schemas.microsoft.com/office/drawing/2014/main" id="{257FC13F-0925-C19B-9BF5-FAEE607768FE}"/>
              </a:ext>
            </a:extLst>
          </p:cNvPr>
          <p:cNvPicPr>
            <a:picLocks noChangeAspect="1"/>
          </p:cNvPicPr>
          <p:nvPr/>
        </p:nvPicPr>
        <p:blipFill>
          <a:blip r:embed="rId6"/>
          <a:stretch>
            <a:fillRect/>
          </a:stretch>
        </p:blipFill>
        <p:spPr>
          <a:xfrm>
            <a:off x="1742294" y="1060060"/>
            <a:ext cx="2857500" cy="2857500"/>
          </a:xfrm>
          <a:prstGeom prst="rect">
            <a:avLst/>
          </a:prstGeom>
        </p:spPr>
      </p:pic>
      <p:pic>
        <p:nvPicPr>
          <p:cNvPr id="16" name="Picture 15" descr="A black and white sign&#10;&#10;AI-generated content may be incorrect.">
            <a:extLst>
              <a:ext uri="{FF2B5EF4-FFF2-40B4-BE49-F238E27FC236}">
                <a16:creationId xmlns:a16="http://schemas.microsoft.com/office/drawing/2014/main" id="{0E3B4B68-B935-840E-305F-74351D2524D6}"/>
              </a:ext>
            </a:extLst>
          </p:cNvPr>
          <p:cNvPicPr>
            <a:picLocks noChangeAspect="1"/>
          </p:cNvPicPr>
          <p:nvPr/>
        </p:nvPicPr>
        <p:blipFill>
          <a:blip r:embed="rId7"/>
          <a:stretch>
            <a:fillRect/>
          </a:stretch>
        </p:blipFill>
        <p:spPr>
          <a:xfrm>
            <a:off x="4599794" y="1060060"/>
            <a:ext cx="3810000" cy="2857499"/>
          </a:xfrm>
          <a:prstGeom prst="rect">
            <a:avLst/>
          </a:prstGeom>
        </p:spPr>
      </p:pic>
      <p:pic>
        <p:nvPicPr>
          <p:cNvPr id="19" name="Picture 18" descr="A close-up of a logo&#10;&#10;AI-generated content may be incorrect.">
            <a:extLst>
              <a:ext uri="{FF2B5EF4-FFF2-40B4-BE49-F238E27FC236}">
                <a16:creationId xmlns:a16="http://schemas.microsoft.com/office/drawing/2014/main" id="{B03648DD-B352-F47C-6C56-46A4860688F6}"/>
              </a:ext>
            </a:extLst>
          </p:cNvPr>
          <p:cNvPicPr>
            <a:picLocks noChangeAspect="1"/>
          </p:cNvPicPr>
          <p:nvPr/>
        </p:nvPicPr>
        <p:blipFill>
          <a:blip r:embed="rId8"/>
          <a:stretch>
            <a:fillRect/>
          </a:stretch>
        </p:blipFill>
        <p:spPr>
          <a:xfrm>
            <a:off x="8409794" y="2526046"/>
            <a:ext cx="2857500" cy="2857500"/>
          </a:xfrm>
          <a:prstGeom prst="rect">
            <a:avLst/>
          </a:prstGeom>
        </p:spPr>
      </p:pic>
      <p:pic>
        <p:nvPicPr>
          <p:cNvPr id="21" name="Picture 20" descr="A red sign with white text&#10;&#10;AI-generated content may be incorrect.">
            <a:extLst>
              <a:ext uri="{FF2B5EF4-FFF2-40B4-BE49-F238E27FC236}">
                <a16:creationId xmlns:a16="http://schemas.microsoft.com/office/drawing/2014/main" id="{552EA74A-4CD3-E34A-3FDA-3E21A0D4E824}"/>
              </a:ext>
            </a:extLst>
          </p:cNvPr>
          <p:cNvPicPr>
            <a:picLocks noChangeAspect="1"/>
          </p:cNvPicPr>
          <p:nvPr/>
        </p:nvPicPr>
        <p:blipFill>
          <a:blip r:embed="rId9"/>
          <a:stretch>
            <a:fillRect/>
          </a:stretch>
        </p:blipFill>
        <p:spPr>
          <a:xfrm>
            <a:off x="691468" y="3992033"/>
            <a:ext cx="4851400" cy="1663700"/>
          </a:xfrm>
          <a:prstGeom prst="rect">
            <a:avLst/>
          </a:prstGeom>
        </p:spPr>
      </p:pic>
    </p:spTree>
    <p:extLst>
      <p:ext uri="{BB962C8B-B14F-4D97-AF65-F5344CB8AC3E}">
        <p14:creationId xmlns:p14="http://schemas.microsoft.com/office/powerpoint/2010/main" val="1162082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873B761-46A0-2F4D-A7F0-59BDD81B51E7}"/>
              </a:ext>
            </a:extLst>
          </p:cNvPr>
          <p:cNvSpPr>
            <a:spLocks noGrp="1"/>
          </p:cNvSpPr>
          <p:nvPr>
            <p:ph type="body" sz="quarter" idx="12"/>
          </p:nvPr>
        </p:nvSpPr>
        <p:spPr>
          <a:xfrm>
            <a:off x="783680" y="1296361"/>
            <a:ext cx="10438501" cy="992899"/>
          </a:xfrm>
        </p:spPr>
        <p:txBody>
          <a:bodyPr rtlCol="0"/>
          <a:lstStyle>
            <a:defPPr>
              <a:defRPr lang="fr-FR"/>
            </a:defPPr>
          </a:lstStyle>
          <a:p>
            <a:pPr rtl="0"/>
            <a:r>
              <a:rPr lang="fr-FR" dirty="0" err="1"/>
              <a:t>Swot</a:t>
            </a:r>
            <a:r>
              <a:rPr lang="fr-FR" dirty="0"/>
              <a:t> anal</a:t>
            </a:r>
          </a:p>
        </p:txBody>
      </p:sp>
      <p:sp>
        <p:nvSpPr>
          <p:cNvPr id="3" name="Espace réservé du texte 2">
            <a:extLst>
              <a:ext uri="{FF2B5EF4-FFF2-40B4-BE49-F238E27FC236}">
                <a16:creationId xmlns:a16="http://schemas.microsoft.com/office/drawing/2014/main" id="{05C78BD9-C60D-A34A-01C9-506106D02A80}"/>
              </a:ext>
            </a:extLst>
          </p:cNvPr>
          <p:cNvSpPr>
            <a:spLocks noGrp="1"/>
          </p:cNvSpPr>
          <p:nvPr>
            <p:ph type="body" sz="quarter" idx="13"/>
          </p:nvPr>
        </p:nvSpPr>
        <p:spPr>
          <a:xfrm>
            <a:off x="783681" y="4554640"/>
            <a:ext cx="8318755" cy="992899"/>
          </a:xfrm>
        </p:spPr>
        <p:txBody>
          <a:bodyPr rtlCol="0"/>
          <a:lstStyle>
            <a:defPPr>
              <a:defRPr lang="fr-FR"/>
            </a:defPPr>
          </a:lstStyle>
          <a:p>
            <a:pPr rtl="0"/>
            <a:r>
              <a:rPr lang="fr-FR" dirty="0" err="1"/>
              <a:t>swot</a:t>
            </a:r>
            <a:endParaRPr lang="fr-FR" dirty="0"/>
          </a:p>
        </p:txBody>
      </p:sp>
      <p:pic>
        <p:nvPicPr>
          <p:cNvPr id="7" name="Espace réservé d’image 6" descr="Homme assis sur un cadre en acier">
            <a:extLst>
              <a:ext uri="{FF2B5EF4-FFF2-40B4-BE49-F238E27FC236}">
                <a16:creationId xmlns:a16="http://schemas.microsoft.com/office/drawing/2014/main" id="{A8911F6B-778D-AFF5-3653-A37175EB907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14" name="Titre 13">
            <a:extLst>
              <a:ext uri="{FF2B5EF4-FFF2-40B4-BE49-F238E27FC236}">
                <a16:creationId xmlns:a16="http://schemas.microsoft.com/office/drawing/2014/main" id="{FFE61A45-FA3C-CC79-B767-DE24BD418831}"/>
              </a:ext>
            </a:extLst>
          </p:cNvPr>
          <p:cNvSpPr>
            <a:spLocks noGrp="1"/>
          </p:cNvSpPr>
          <p:nvPr>
            <p:ph type="title"/>
          </p:nvPr>
        </p:nvSpPr>
        <p:spPr>
          <a:xfrm>
            <a:off x="783681" y="2404268"/>
            <a:ext cx="7969621" cy="2049462"/>
          </a:xfrm>
        </p:spPr>
        <p:txBody>
          <a:bodyPr rtlCol="0"/>
          <a:lstStyle>
            <a:defPPr>
              <a:defRPr lang="fr-FR"/>
            </a:defPPr>
          </a:lstStyle>
          <a:p>
            <a:pPr rtl="0"/>
            <a:r>
              <a:rPr lang="fr-FR" dirty="0" err="1"/>
              <a:t>Swot</a:t>
            </a:r>
            <a:br>
              <a:rPr lang="fr-FR" dirty="0"/>
            </a:br>
            <a:r>
              <a:rPr lang="fr-FR" dirty="0" err="1"/>
              <a:t>swot</a:t>
            </a:r>
            <a:endParaRPr lang="fr-FR" dirty="0"/>
          </a:p>
        </p:txBody>
      </p:sp>
    </p:spTree>
    <p:extLst>
      <p:ext uri="{BB962C8B-B14F-4D97-AF65-F5344CB8AC3E}">
        <p14:creationId xmlns:p14="http://schemas.microsoft.com/office/powerpoint/2010/main" val="3142743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chemeClr val="accent5">
                <a:lumMod val="25000"/>
              </a:schemeClr>
            </a:gs>
            <a:gs pos="63000">
              <a:srgbClr val="EFE9E7"/>
            </a:gs>
            <a:gs pos="75000">
              <a:srgbClr val="FFFF00"/>
            </a:gs>
            <a:gs pos="89000">
              <a:schemeClr val="accent5">
                <a:lumMod val="25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28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310692" y="-457798"/>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18016" y="1078441"/>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382E3081-EFCC-8D6C-855A-12CDAD789DC0}"/>
              </a:ext>
            </a:extLst>
          </p:cNvPr>
          <p:cNvSpPr txBox="1"/>
          <p:nvPr/>
        </p:nvSpPr>
        <p:spPr>
          <a:xfrm>
            <a:off x="-3251200" y="1896533"/>
            <a:ext cx="2116667" cy="1390364"/>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20" name="Picture 19" descr="A person holding a badge&#10;&#10;AI-generated content may be incorrect.">
            <a:extLst>
              <a:ext uri="{FF2B5EF4-FFF2-40B4-BE49-F238E27FC236}">
                <a16:creationId xmlns:a16="http://schemas.microsoft.com/office/drawing/2014/main" id="{D026C7D8-60F9-F0CA-C3F7-E5B38434D9F1}"/>
              </a:ext>
            </a:extLst>
          </p:cNvPr>
          <p:cNvPicPr>
            <a:picLocks noChangeAspect="1"/>
          </p:cNvPicPr>
          <p:nvPr/>
        </p:nvPicPr>
        <p:blipFill>
          <a:blip r:embed="rId5"/>
          <a:stretch>
            <a:fillRect/>
          </a:stretch>
        </p:blipFill>
        <p:spPr>
          <a:xfrm>
            <a:off x="0" y="2367640"/>
            <a:ext cx="3963303" cy="3963303"/>
          </a:xfrm>
          <a:prstGeom prst="rect">
            <a:avLst/>
          </a:prstGeom>
        </p:spPr>
      </p:pic>
      <p:sp>
        <p:nvSpPr>
          <p:cNvPr id="18" name="TextBox 17">
            <a:extLst>
              <a:ext uri="{FF2B5EF4-FFF2-40B4-BE49-F238E27FC236}">
                <a16:creationId xmlns:a16="http://schemas.microsoft.com/office/drawing/2014/main" id="{66792CE9-BE3B-4AAC-D930-EA892F7DAD27}"/>
              </a:ext>
            </a:extLst>
          </p:cNvPr>
          <p:cNvSpPr txBox="1"/>
          <p:nvPr/>
        </p:nvSpPr>
        <p:spPr>
          <a:xfrm>
            <a:off x="1181100" y="2821172"/>
            <a:ext cx="10839743" cy="3630427"/>
          </a:xfrm>
          <a:prstGeom prst="rect">
            <a:avLst/>
          </a:prstGeom>
          <a:noFill/>
        </p:spPr>
        <p:txBody>
          <a:bodyPr vert="horz" wrap="square" lIns="0" tIns="0" rIns="0" bIns="0" rtlCol="0" anchor="t">
            <a:noAutofit/>
          </a:bodyPr>
          <a:lstStyle/>
          <a:p>
            <a:pPr algn="r" rtl="1"/>
            <a:r>
              <a:rPr lang="ar-DZ" sz="2400" b="1" dirty="0">
                <a:latin typeface="Felix Titling"/>
                <a:cs typeface="Akhbar MT" pitchFamily="2" charset="-78"/>
              </a:rPr>
              <a:t> - </a:t>
            </a:r>
            <a:r>
              <a:rPr lang="ar-DZ" sz="2400" b="1" dirty="0">
                <a:latin typeface="Bodoni MT Black" panose="02070A03080606020203" pitchFamily="18" charset="0"/>
                <a:cs typeface="Calibri" panose="020F0502020204030204" pitchFamily="34" charset="0"/>
              </a:rPr>
              <a:t>من هو </a:t>
            </a:r>
            <a:r>
              <a:rPr lang="fr-FR" sz="2800" b="1" dirty="0">
                <a:latin typeface="Algerian" panose="04020705040A02060702" pitchFamily="82" charset="0"/>
                <a:cs typeface="Calibri" panose="020F0502020204030204" pitchFamily="34" charset="0"/>
              </a:rPr>
              <a:t>Massimo </a:t>
            </a:r>
            <a:r>
              <a:rPr lang="fr-FR" sz="2800" b="1" dirty="0" err="1">
                <a:latin typeface="Algerian" panose="04020705040A02060702" pitchFamily="82" charset="0"/>
                <a:cs typeface="Calibri" panose="020F0502020204030204" pitchFamily="34" charset="0"/>
              </a:rPr>
              <a:t>Osti</a:t>
            </a:r>
            <a:r>
              <a:rPr lang="ar-DZ" sz="2400" b="1" dirty="0">
                <a:latin typeface="Algerian" panose="04020705040A02060702" pitchFamily="82" charset="0"/>
                <a:cs typeface="Calibri" panose="020F0502020204030204" pitchFamily="34" charset="0"/>
              </a:rPr>
              <a:t>:</a:t>
            </a:r>
          </a:p>
          <a:p>
            <a:pPr algn="r" rtl="1"/>
            <a:r>
              <a:rPr lang="ar-DZ" sz="2400" b="1" dirty="0">
                <a:latin typeface="Algerian" panose="04020705040A02060702" pitchFamily="82" charset="0"/>
                <a:cs typeface="Calibri" panose="020F0502020204030204" pitchFamily="34" charset="0"/>
              </a:rPr>
              <a:t> مهندس ملابس ومصمم أزياء إيطالي ، </a:t>
            </a:r>
          </a:p>
          <a:p>
            <a:pPr algn="r" rtl="1"/>
            <a:r>
              <a:rPr lang="ar-DZ" sz="2400" b="1" dirty="0">
                <a:latin typeface="Algerian" panose="04020705040A02060702" pitchFamily="82" charset="0"/>
                <a:cs typeface="Calibri" panose="020F0502020204030204" pitchFamily="34" charset="0"/>
              </a:rPr>
              <a:t>اشتهر بتأسيس علامتي الملابس ستون آيلاند و </a:t>
            </a:r>
            <a:r>
              <a:rPr lang="fr-FR" sz="2400" b="1" dirty="0">
                <a:cs typeface="Calibri" panose="020F0502020204030204" pitchFamily="34" charset="0"/>
              </a:rPr>
              <a:t>CP </a:t>
            </a:r>
            <a:r>
              <a:rPr lang="fr-FR" sz="2400" b="1" dirty="0" err="1">
                <a:cs typeface="Calibri" panose="020F0502020204030204" pitchFamily="34" charset="0"/>
              </a:rPr>
              <a:t>Company</a:t>
            </a:r>
            <a:r>
              <a:rPr lang="fr-FR" sz="2400" b="1" dirty="0">
                <a:cs typeface="Calibri" panose="020F0502020204030204" pitchFamily="34" charset="0"/>
              </a:rPr>
              <a:t> </a:t>
            </a:r>
            <a:r>
              <a:rPr lang="fr-FR" sz="2400" b="1" dirty="0">
                <a:latin typeface="Algerian" panose="04020705040A02060702" pitchFamily="82" charset="0"/>
                <a:cs typeface="Calibri" panose="020F0502020204030204" pitchFamily="34" charset="0"/>
              </a:rPr>
              <a:t>.</a:t>
            </a:r>
            <a:endParaRPr lang="ar-DZ" sz="2400" b="1" dirty="0">
              <a:latin typeface="Algerian" panose="04020705040A02060702" pitchFamily="82" charset="0"/>
              <a:cs typeface="Calibri" panose="020F0502020204030204" pitchFamily="34" charset="0"/>
            </a:endParaRPr>
          </a:p>
          <a:p>
            <a:pPr algn="r" rtl="1"/>
            <a:r>
              <a:rPr lang="fr-FR" sz="2400" b="1" dirty="0">
                <a:latin typeface="Algerian" panose="04020705040A02060702" pitchFamily="82" charset="0"/>
                <a:cs typeface="Calibri" panose="020F0502020204030204" pitchFamily="34" charset="0"/>
              </a:rPr>
              <a:t> </a:t>
            </a:r>
            <a:r>
              <a:rPr lang="ar-DZ" sz="2400" b="1" dirty="0">
                <a:latin typeface="Algerian" panose="04020705040A02060702" pitchFamily="82" charset="0"/>
                <a:cs typeface="Calibri" panose="020F0502020204030204" pitchFamily="34" charset="0"/>
              </a:rPr>
              <a:t>كانت منتجات أوستي عبارة عن مزيج من ابتكاراته </a:t>
            </a:r>
          </a:p>
          <a:p>
            <a:pPr algn="r" rtl="1"/>
            <a:r>
              <a:rPr lang="ar-DZ" sz="2400" b="1" dirty="0">
                <a:latin typeface="Algerian" panose="04020705040A02060702" pitchFamily="82" charset="0"/>
                <a:cs typeface="Calibri" panose="020F0502020204030204" pitchFamily="34" charset="0"/>
              </a:rPr>
              <a:t>وأفكاره التصميمية التي حصل عليها من دراسة الملابس</a:t>
            </a:r>
          </a:p>
          <a:p>
            <a:pPr algn="r" rtl="1"/>
            <a:r>
              <a:rPr lang="ar-DZ" sz="2400" b="1" dirty="0">
                <a:latin typeface="Algerian" panose="04020705040A02060702" pitchFamily="82" charset="0"/>
                <a:cs typeface="Calibri" panose="020F0502020204030204" pitchFamily="34" charset="0"/>
              </a:rPr>
              <a:t> العسكرية وملابس العمل والملابس الرياضية. وُلِد ماسيمو أوستي في باريسيلا </a:t>
            </a:r>
          </a:p>
          <a:p>
            <a:pPr algn="r" rtl="1"/>
            <a:r>
              <a:rPr lang="ar-DZ" sz="2400" b="1" dirty="0">
                <a:latin typeface="Algerian" panose="04020705040A02060702" pitchFamily="82" charset="0"/>
                <a:cs typeface="Calibri" panose="020F0502020204030204" pitchFamily="34" charset="0"/>
              </a:rPr>
              <a:t>بولونيا في 17 يونيو 1944، لأبوين هما مارينو أوستي وجابرييلا تونتي. </a:t>
            </a:r>
          </a:p>
          <a:p>
            <a:pPr algn="r" rtl="1"/>
            <a:r>
              <a:rPr lang="ar-DZ" sz="2400" b="1" dirty="0">
                <a:latin typeface="Algerian" panose="04020705040A02060702" pitchFamily="82" charset="0"/>
                <a:cs typeface="Calibri" panose="020F0502020204030204" pitchFamily="34" charset="0"/>
              </a:rPr>
              <a:t>كان أصغر ثلاثة أطفال، وقُتل والده في قصف للحلفاء على بولونيا </a:t>
            </a:r>
          </a:p>
          <a:p>
            <a:pPr algn="r" rtl="1"/>
            <a:r>
              <a:rPr lang="ar-DZ" sz="2400" b="1" dirty="0">
                <a:latin typeface="Algerian" panose="04020705040A02060702" pitchFamily="82" charset="0"/>
                <a:cs typeface="Calibri" panose="020F0502020204030204" pitchFamily="34" charset="0"/>
              </a:rPr>
              <a:t>بعد ثلاثة أشهر من ولادته.</a:t>
            </a:r>
          </a:p>
          <a:p>
            <a:pPr algn="r" rtl="1"/>
            <a:endParaRPr lang="ar-DZ" sz="2400" b="1" dirty="0">
              <a:latin typeface="Algerian" panose="04020705040A02060702" pitchFamily="82" charset="0"/>
              <a:cs typeface="Calibri" panose="020F0502020204030204" pitchFamily="34" charset="0"/>
            </a:endParaRPr>
          </a:p>
          <a:p>
            <a:pPr algn="r" rtl="1"/>
            <a:endParaRPr lang="ar-DZ" sz="2400" b="1" dirty="0">
              <a:latin typeface="Algerian" panose="04020705040A02060702" pitchFamily="82" charset="0"/>
              <a:cs typeface="Calibri" panose="020F0502020204030204" pitchFamily="34" charset="0"/>
            </a:endParaRPr>
          </a:p>
          <a:p>
            <a:pPr algn="r"/>
            <a:endParaRPr lang="fr-FR"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1971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grpSp>
        <p:nvGrpSpPr>
          <p:cNvPr id="18" name="Group 17">
            <a:extLst>
              <a:ext uri="{FF2B5EF4-FFF2-40B4-BE49-F238E27FC236}">
                <a16:creationId xmlns:a16="http://schemas.microsoft.com/office/drawing/2014/main" id="{F3EF9370-2DEB-07B4-31AA-3EE429EEA0AB}"/>
              </a:ext>
            </a:extLst>
          </p:cNvPr>
          <p:cNvGrpSpPr/>
          <p:nvPr/>
        </p:nvGrpSpPr>
        <p:grpSpPr>
          <a:xfrm>
            <a:off x="4086754" y="1462087"/>
            <a:ext cx="4225672" cy="3933825"/>
            <a:chOff x="4086754" y="1462087"/>
            <a:chExt cx="4225672" cy="3933825"/>
          </a:xfrm>
        </p:grpSpPr>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1" name="Flowchart: Or 10">
              <a:extLst>
                <a:ext uri="{FF2B5EF4-FFF2-40B4-BE49-F238E27FC236}">
                  <a16:creationId xmlns:a16="http://schemas.microsoft.com/office/drawing/2014/main" id="{113AEA95-34AF-BFA8-7EEB-02204BCD0E0A}"/>
                </a:ext>
              </a:extLst>
            </p:cNvPr>
            <p:cNvSpPr/>
            <p:nvPr/>
          </p:nvSpPr>
          <p:spPr>
            <a:xfrm>
              <a:off x="4086754" y="1462087"/>
              <a:ext cx="4018492" cy="3933825"/>
            </a:xfrm>
            <a:prstGeom prst="flowChartOr">
              <a:avLst/>
            </a:prstGeom>
            <a:ln>
              <a:solidFill>
                <a:schemeClr val="accent3">
                  <a:lumMod val="1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dirty="0"/>
            </a:p>
          </p:txBody>
        </p:sp>
        <p:pic>
          <p:nvPicPr>
            <p:cNvPr id="5" name="Picture 4" descr="A black and white logo&#10;&#10;AI-generated content may be incorrect.">
              <a:extLst>
                <a:ext uri="{FF2B5EF4-FFF2-40B4-BE49-F238E27FC236}">
                  <a16:creationId xmlns:a16="http://schemas.microsoft.com/office/drawing/2014/main" id="{C676328A-97AB-0011-9E5A-0A89CB6D895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792" y1="49167" x2="39792" y2="49167"/>
                          <a14:foregroundMark x1="45208" y1="46250" x2="36667" y2="47917"/>
                          <a14:foregroundMark x1="44167" y1="47917" x2="29583" y2="49167"/>
                          <a14:foregroundMark x1="29583" y1="49167" x2="29583" y2="49167"/>
                          <a14:foregroundMark x1="34375" y1="47292" x2="36042" y2="46250"/>
                          <a14:foregroundMark x1="52292" y1="40000" x2="52917" y2="47292"/>
                          <a14:foregroundMark x1="52917" y1="42292" x2="51875" y2="32083"/>
                          <a14:foregroundMark x1="52917" y1="37708" x2="51250" y2="23125"/>
                          <a14:foregroundMark x1="55625" y1="54792" x2="50833" y2="59792"/>
                          <a14:foregroundMark x1="48542" y1="58750" x2="46875" y2="60417"/>
                          <a14:foregroundMark x1="56667" y1="52500" x2="67708" y2="52500"/>
                          <a14:foregroundMark x1="65417" y1="52500" x2="78125" y2="51250"/>
                          <a14:foregroundMark x1="79167" y1="51250" x2="88333" y2="50208"/>
                          <a14:foregroundMark x1="45208" y1="54167" x2="47500" y2="70625"/>
                          <a14:foregroundMark x1="47500" y1="70625" x2="47500" y2="69375"/>
                          <a14:foregroundMark x1="48125" y1="70625" x2="48125" y2="80208"/>
                          <a14:foregroundMark x1="49167" y1="81875" x2="49167" y2="86458"/>
                          <a14:backgroundMark x1="40833" y1="29375" x2="28333" y2="38958"/>
                          <a14:backgroundMark x1="28333" y1="38958" x2="28333" y2="38958"/>
                          <a14:backgroundMark x1="64375" y1="26458" x2="64375" y2="32708"/>
                          <a14:backgroundMark x1="70417" y1="37292" x2="67083" y2="37708"/>
                          <a14:backgroundMark x1="74167" y1="41250" x2="67083" y2="41250"/>
                          <a14:backgroundMark x1="69792" y1="63125" x2="70417" y2="64375"/>
                          <a14:backgroundMark x1="70417" y1="61042" x2="66042" y2="61042"/>
                          <a14:backgroundMark x1="72083" y1="61042" x2="65417" y2="67708"/>
                          <a14:backgroundMark x1="63750" y1="66667" x2="61667" y2="72292"/>
                          <a14:backgroundMark x1="61042" y1="68958" x2="59583" y2="69375"/>
                          <a14:backgroundMark x1="38125" y1="66667" x2="36667" y2="67708"/>
                          <a14:backgroundMark x1="39792" y1="69375" x2="31667" y2="68958"/>
                          <a14:backgroundMark x1="39792" y1="68958" x2="31667" y2="61458"/>
                          <a14:backgroundMark x1="35417" y1="65417" x2="32292" y2="60417"/>
                          <a14:backgroundMark x1="34375" y1="66042" x2="29583" y2="60417"/>
                        </a14:backgroundRemoval>
                      </a14:imgEffect>
                    </a14:imgLayer>
                  </a14:imgProps>
                </a:ext>
              </a:extLst>
            </a:blip>
            <a:stretch>
              <a:fillRect/>
            </a:stretch>
          </p:blipFill>
          <p:spPr>
            <a:xfrm>
              <a:off x="4310101" y="1715445"/>
              <a:ext cx="3548796" cy="3427108"/>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pic>
        <p:sp>
          <p:nvSpPr>
            <p:cNvPr id="9" name="TextBox 8">
              <a:extLst>
                <a:ext uri="{FF2B5EF4-FFF2-40B4-BE49-F238E27FC236}">
                  <a16:creationId xmlns:a16="http://schemas.microsoft.com/office/drawing/2014/main" id="{A8E8C53A-845D-AC49-5D74-726D70D20045}"/>
                </a:ext>
              </a:extLst>
            </p:cNvPr>
            <p:cNvSpPr txBox="1"/>
            <p:nvPr/>
          </p:nvSpPr>
          <p:spPr>
            <a:xfrm>
              <a:off x="6561626" y="2549095"/>
              <a:ext cx="1354491" cy="561203"/>
            </a:xfrm>
            <a:prstGeom prst="rect">
              <a:avLst/>
            </a:prstGeom>
            <a:noFill/>
          </p:spPr>
          <p:txBody>
            <a:bodyPr vert="horz" wrap="square" lIns="0" tIns="0" rIns="0" bIns="0" rtlCol="0" anchor="t">
              <a:noAutofit/>
            </a:bodyPr>
            <a:lstStyle/>
            <a:p>
              <a:pPr algn="l"/>
              <a:r>
                <a:rPr lang="ar-DZ" sz="3600" b="1" dirty="0">
                  <a:solidFill>
                    <a:srgbClr val="FFFF00"/>
                  </a:solidFill>
                </a:rPr>
                <a:t>الفرص</a:t>
              </a:r>
              <a:endParaRPr lang="fr-FR" sz="3600" b="1" dirty="0">
                <a:solidFill>
                  <a:srgbClr val="FFFF00"/>
                </a:solidFill>
              </a:endParaRPr>
            </a:p>
          </p:txBody>
        </p:sp>
        <p:sp>
          <p:nvSpPr>
            <p:cNvPr id="13" name="TextBox 12">
              <a:extLst>
                <a:ext uri="{FF2B5EF4-FFF2-40B4-BE49-F238E27FC236}">
                  <a16:creationId xmlns:a16="http://schemas.microsoft.com/office/drawing/2014/main" id="{B010E970-1C03-2FC9-3403-97C805750AC3}"/>
                </a:ext>
              </a:extLst>
            </p:cNvPr>
            <p:cNvSpPr txBox="1"/>
            <p:nvPr/>
          </p:nvSpPr>
          <p:spPr>
            <a:xfrm>
              <a:off x="4453246" y="2563769"/>
              <a:ext cx="1883610" cy="561203"/>
            </a:xfrm>
            <a:prstGeom prst="rect">
              <a:avLst/>
            </a:prstGeom>
            <a:noFill/>
          </p:spPr>
          <p:txBody>
            <a:bodyPr vert="horz" wrap="square" lIns="0" tIns="0" rIns="0" bIns="0" rtlCol="0" anchor="t">
              <a:noAutofit/>
            </a:bodyPr>
            <a:lstStyle/>
            <a:p>
              <a:pPr algn="l"/>
              <a:r>
                <a:rPr lang="ar-DZ" sz="3600" b="1" dirty="0">
                  <a:solidFill>
                    <a:srgbClr val="FFFF00"/>
                  </a:solidFill>
                </a:rPr>
                <a:t>التهديدات</a:t>
              </a:r>
              <a:endParaRPr lang="fr-FR" sz="3600" b="1" dirty="0">
                <a:solidFill>
                  <a:srgbClr val="FFFF00"/>
                </a:solidFill>
              </a:endParaRPr>
            </a:p>
          </p:txBody>
        </p:sp>
        <p:sp>
          <p:nvSpPr>
            <p:cNvPr id="14" name="TextBox 13">
              <a:extLst>
                <a:ext uri="{FF2B5EF4-FFF2-40B4-BE49-F238E27FC236}">
                  <a16:creationId xmlns:a16="http://schemas.microsoft.com/office/drawing/2014/main" id="{073EBFA2-2B7A-67C3-9F5E-94A26D22D7CD}"/>
                </a:ext>
              </a:extLst>
            </p:cNvPr>
            <p:cNvSpPr txBox="1"/>
            <p:nvPr/>
          </p:nvSpPr>
          <p:spPr>
            <a:xfrm>
              <a:off x="6428816" y="3711533"/>
              <a:ext cx="1883610" cy="561203"/>
            </a:xfrm>
            <a:prstGeom prst="rect">
              <a:avLst/>
            </a:prstGeom>
            <a:noFill/>
          </p:spPr>
          <p:txBody>
            <a:bodyPr vert="horz" wrap="square" lIns="0" tIns="0" rIns="0" bIns="0" rtlCol="0" anchor="t">
              <a:noAutofit/>
            </a:bodyPr>
            <a:lstStyle/>
            <a:p>
              <a:pPr algn="l"/>
              <a:r>
                <a:rPr lang="ar-DZ" sz="3600" b="1" dirty="0">
                  <a:solidFill>
                    <a:srgbClr val="FFFF00"/>
                  </a:solidFill>
                </a:rPr>
                <a:t>نقاط </a:t>
              </a:r>
            </a:p>
            <a:p>
              <a:pPr algn="l"/>
              <a:r>
                <a:rPr lang="ar-DZ" sz="3600" b="1" dirty="0">
                  <a:solidFill>
                    <a:srgbClr val="FFFF00"/>
                  </a:solidFill>
                </a:rPr>
                <a:t>الضعف</a:t>
              </a:r>
              <a:endParaRPr lang="fr-FR" sz="3600" b="1" dirty="0">
                <a:solidFill>
                  <a:srgbClr val="FFFF00"/>
                </a:solidFill>
              </a:endParaRPr>
            </a:p>
          </p:txBody>
        </p:sp>
        <p:sp>
          <p:nvSpPr>
            <p:cNvPr id="16" name="TextBox 15">
              <a:extLst>
                <a:ext uri="{FF2B5EF4-FFF2-40B4-BE49-F238E27FC236}">
                  <a16:creationId xmlns:a16="http://schemas.microsoft.com/office/drawing/2014/main" id="{AF43A39C-23A3-6B40-AE3E-82BC61488F10}"/>
                </a:ext>
              </a:extLst>
            </p:cNvPr>
            <p:cNvSpPr txBox="1"/>
            <p:nvPr/>
          </p:nvSpPr>
          <p:spPr>
            <a:xfrm>
              <a:off x="4821380" y="3665451"/>
              <a:ext cx="1883610" cy="561203"/>
            </a:xfrm>
            <a:prstGeom prst="rect">
              <a:avLst/>
            </a:prstGeom>
            <a:noFill/>
          </p:spPr>
          <p:txBody>
            <a:bodyPr vert="horz" wrap="square" lIns="0" tIns="0" rIns="0" bIns="0" rtlCol="0" anchor="t">
              <a:noAutofit/>
            </a:bodyPr>
            <a:lstStyle/>
            <a:p>
              <a:pPr algn="l"/>
              <a:r>
                <a:rPr lang="ar-DZ" sz="3600" b="1" dirty="0">
                  <a:solidFill>
                    <a:srgbClr val="FFFF00"/>
                  </a:solidFill>
                </a:rPr>
                <a:t>نقاط </a:t>
              </a:r>
            </a:p>
            <a:p>
              <a:pPr algn="l"/>
              <a:r>
                <a:rPr lang="ar-DZ" sz="3600" b="1" dirty="0">
                  <a:solidFill>
                    <a:srgbClr val="FFFF00"/>
                  </a:solidFill>
                </a:rPr>
                <a:t>القوة</a:t>
              </a:r>
              <a:endParaRPr lang="fr-FR" sz="3600" b="1" dirty="0">
                <a:solidFill>
                  <a:srgbClr val="FFFF00"/>
                </a:solidFill>
              </a:endParaRPr>
            </a:p>
          </p:txBody>
        </p:sp>
      </p:grpSp>
    </p:spTree>
    <p:extLst>
      <p:ext uri="{BB962C8B-B14F-4D97-AF65-F5344CB8AC3E}">
        <p14:creationId xmlns:p14="http://schemas.microsoft.com/office/powerpoint/2010/main" val="2764790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grpSp>
        <p:nvGrpSpPr>
          <p:cNvPr id="18" name="Group 17">
            <a:extLst>
              <a:ext uri="{FF2B5EF4-FFF2-40B4-BE49-F238E27FC236}">
                <a16:creationId xmlns:a16="http://schemas.microsoft.com/office/drawing/2014/main" id="{F3EF9370-2DEB-07B4-31AA-3EE429EEA0AB}"/>
              </a:ext>
            </a:extLst>
          </p:cNvPr>
          <p:cNvGrpSpPr/>
          <p:nvPr/>
        </p:nvGrpSpPr>
        <p:grpSpPr>
          <a:xfrm>
            <a:off x="128659" y="938598"/>
            <a:ext cx="11820382" cy="4919278"/>
            <a:chOff x="4086754" y="476634"/>
            <a:chExt cx="11820382" cy="4919278"/>
          </a:xfrm>
        </p:grpSpPr>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1" name="Flowchart: Or 10">
              <a:extLst>
                <a:ext uri="{FF2B5EF4-FFF2-40B4-BE49-F238E27FC236}">
                  <a16:creationId xmlns:a16="http://schemas.microsoft.com/office/drawing/2014/main" id="{113AEA95-34AF-BFA8-7EEB-02204BCD0E0A}"/>
                </a:ext>
              </a:extLst>
            </p:cNvPr>
            <p:cNvSpPr/>
            <p:nvPr/>
          </p:nvSpPr>
          <p:spPr>
            <a:xfrm>
              <a:off x="4086754" y="1462087"/>
              <a:ext cx="4018492" cy="3933825"/>
            </a:xfrm>
            <a:prstGeom prst="flowChartOr">
              <a:avLst/>
            </a:prstGeom>
            <a:ln>
              <a:solidFill>
                <a:schemeClr val="accent3">
                  <a:lumMod val="1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dirty="0"/>
            </a:p>
          </p:txBody>
        </p:sp>
        <p:pic>
          <p:nvPicPr>
            <p:cNvPr id="5" name="Picture 4" descr="A black and white logo&#10;&#10;AI-generated content may be incorrect.">
              <a:extLst>
                <a:ext uri="{FF2B5EF4-FFF2-40B4-BE49-F238E27FC236}">
                  <a16:creationId xmlns:a16="http://schemas.microsoft.com/office/drawing/2014/main" id="{C676328A-97AB-0011-9E5A-0A89CB6D895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792" y1="49167" x2="39792" y2="49167"/>
                          <a14:foregroundMark x1="45208" y1="46250" x2="36667" y2="47917"/>
                          <a14:foregroundMark x1="44167" y1="47917" x2="29583" y2="49167"/>
                          <a14:foregroundMark x1="29583" y1="49167" x2="29583" y2="49167"/>
                          <a14:foregroundMark x1="34375" y1="47292" x2="36042" y2="46250"/>
                          <a14:foregroundMark x1="52292" y1="40000" x2="52917" y2="47292"/>
                          <a14:foregroundMark x1="52917" y1="42292" x2="51875" y2="32083"/>
                          <a14:foregroundMark x1="52917" y1="37708" x2="51250" y2="23125"/>
                          <a14:foregroundMark x1="55625" y1="54792" x2="50833" y2="59792"/>
                          <a14:foregroundMark x1="48542" y1="58750" x2="46875" y2="60417"/>
                          <a14:foregroundMark x1="56667" y1="52500" x2="67708" y2="52500"/>
                          <a14:foregroundMark x1="65417" y1="52500" x2="78125" y2="51250"/>
                          <a14:foregroundMark x1="79167" y1="51250" x2="88333" y2="50208"/>
                          <a14:foregroundMark x1="45208" y1="54167" x2="47500" y2="70625"/>
                          <a14:foregroundMark x1="47500" y1="70625" x2="47500" y2="69375"/>
                          <a14:foregroundMark x1="48125" y1="70625" x2="48125" y2="80208"/>
                          <a14:foregroundMark x1="49167" y1="81875" x2="49167" y2="86458"/>
                          <a14:backgroundMark x1="40833" y1="29375" x2="28333" y2="38958"/>
                          <a14:backgroundMark x1="28333" y1="38958" x2="28333" y2="38958"/>
                          <a14:backgroundMark x1="64375" y1="26458" x2="64375" y2="32708"/>
                          <a14:backgroundMark x1="70417" y1="37292" x2="67083" y2="37708"/>
                          <a14:backgroundMark x1="74167" y1="41250" x2="67083" y2="41250"/>
                          <a14:backgroundMark x1="69792" y1="63125" x2="70417" y2="64375"/>
                          <a14:backgroundMark x1="70417" y1="61042" x2="66042" y2="61042"/>
                          <a14:backgroundMark x1="72083" y1="61042" x2="65417" y2="67708"/>
                          <a14:backgroundMark x1="63750" y1="66667" x2="61667" y2="72292"/>
                          <a14:backgroundMark x1="61042" y1="68958" x2="59583" y2="69375"/>
                          <a14:backgroundMark x1="38125" y1="66667" x2="36667" y2="67708"/>
                          <a14:backgroundMark x1="39792" y1="69375" x2="31667" y2="68958"/>
                          <a14:backgroundMark x1="39792" y1="68958" x2="31667" y2="61458"/>
                          <a14:backgroundMark x1="35417" y1="65417" x2="32292" y2="60417"/>
                          <a14:backgroundMark x1="34375" y1="66042" x2="29583" y2="60417"/>
                        </a14:backgroundRemoval>
                      </a14:imgEffect>
                    </a14:imgLayer>
                  </a14:imgProps>
                </a:ext>
              </a:extLst>
            </a:blip>
            <a:stretch>
              <a:fillRect/>
            </a:stretch>
          </p:blipFill>
          <p:spPr>
            <a:xfrm>
              <a:off x="4310101" y="1715445"/>
              <a:ext cx="3548796" cy="3427108"/>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pic>
        <p:sp>
          <p:nvSpPr>
            <p:cNvPr id="9" name="TextBox 8">
              <a:extLst>
                <a:ext uri="{FF2B5EF4-FFF2-40B4-BE49-F238E27FC236}">
                  <a16:creationId xmlns:a16="http://schemas.microsoft.com/office/drawing/2014/main" id="{A8E8C53A-845D-AC49-5D74-726D70D20045}"/>
                </a:ext>
              </a:extLst>
            </p:cNvPr>
            <p:cNvSpPr txBox="1"/>
            <p:nvPr/>
          </p:nvSpPr>
          <p:spPr>
            <a:xfrm>
              <a:off x="11387595" y="476634"/>
              <a:ext cx="4519541" cy="561203"/>
            </a:xfrm>
            <a:prstGeom prst="rect">
              <a:avLst/>
            </a:prstGeom>
            <a:noFill/>
          </p:spPr>
          <p:txBody>
            <a:bodyPr vert="horz" wrap="square" lIns="0" tIns="0" rIns="0" bIns="0" rtlCol="0" anchor="t">
              <a:noAutofit/>
            </a:bodyPr>
            <a:lstStyle/>
            <a:p>
              <a:r>
                <a:rPr lang="fr-FR" sz="3600" b="1" dirty="0" err="1"/>
                <a:t>Opportunities</a:t>
              </a:r>
              <a:r>
                <a:rPr lang="ar-DZ" sz="3600" b="1" dirty="0"/>
                <a:t>الفرص </a:t>
              </a:r>
              <a:endParaRPr lang="fr-FR" sz="3600" b="1" dirty="0"/>
            </a:p>
          </p:txBody>
        </p:sp>
        <p:sp>
          <p:nvSpPr>
            <p:cNvPr id="13" name="TextBox 12">
              <a:extLst>
                <a:ext uri="{FF2B5EF4-FFF2-40B4-BE49-F238E27FC236}">
                  <a16:creationId xmlns:a16="http://schemas.microsoft.com/office/drawing/2014/main" id="{B010E970-1C03-2FC9-3403-97C805750AC3}"/>
                </a:ext>
              </a:extLst>
            </p:cNvPr>
            <p:cNvSpPr txBox="1"/>
            <p:nvPr/>
          </p:nvSpPr>
          <p:spPr>
            <a:xfrm>
              <a:off x="4453246" y="2563769"/>
              <a:ext cx="1883610" cy="561203"/>
            </a:xfrm>
            <a:prstGeom prst="rect">
              <a:avLst/>
            </a:prstGeom>
            <a:noFill/>
          </p:spPr>
          <p:txBody>
            <a:bodyPr vert="horz" wrap="square" lIns="0" tIns="0" rIns="0" bIns="0" rtlCol="0" anchor="t">
              <a:noAutofit/>
            </a:bodyPr>
            <a:lstStyle/>
            <a:p>
              <a:pPr algn="l"/>
              <a:r>
                <a:rPr lang="ar-DZ" sz="3600" b="1" dirty="0">
                  <a:solidFill>
                    <a:srgbClr val="FFFF00"/>
                  </a:solidFill>
                </a:rPr>
                <a:t>التهديدات</a:t>
              </a:r>
              <a:endParaRPr lang="fr-FR" sz="3600" b="1" dirty="0">
                <a:solidFill>
                  <a:srgbClr val="FFFF00"/>
                </a:solidFill>
              </a:endParaRPr>
            </a:p>
          </p:txBody>
        </p:sp>
        <p:sp>
          <p:nvSpPr>
            <p:cNvPr id="14" name="TextBox 13">
              <a:extLst>
                <a:ext uri="{FF2B5EF4-FFF2-40B4-BE49-F238E27FC236}">
                  <a16:creationId xmlns:a16="http://schemas.microsoft.com/office/drawing/2014/main" id="{073EBFA2-2B7A-67C3-9F5E-94A26D22D7CD}"/>
                </a:ext>
              </a:extLst>
            </p:cNvPr>
            <p:cNvSpPr txBox="1"/>
            <p:nvPr/>
          </p:nvSpPr>
          <p:spPr>
            <a:xfrm>
              <a:off x="6428816" y="3711533"/>
              <a:ext cx="1883610" cy="561203"/>
            </a:xfrm>
            <a:prstGeom prst="rect">
              <a:avLst/>
            </a:prstGeom>
            <a:noFill/>
          </p:spPr>
          <p:txBody>
            <a:bodyPr vert="horz" wrap="square" lIns="0" tIns="0" rIns="0" bIns="0" rtlCol="0" anchor="t">
              <a:noAutofit/>
            </a:bodyPr>
            <a:lstStyle/>
            <a:p>
              <a:pPr algn="l"/>
              <a:r>
                <a:rPr lang="ar-DZ" sz="3600" b="1" dirty="0">
                  <a:solidFill>
                    <a:srgbClr val="FFFF00"/>
                  </a:solidFill>
                </a:rPr>
                <a:t>نقاط </a:t>
              </a:r>
            </a:p>
            <a:p>
              <a:pPr algn="l"/>
              <a:r>
                <a:rPr lang="ar-DZ" sz="3600" b="1" dirty="0">
                  <a:solidFill>
                    <a:srgbClr val="FFFF00"/>
                  </a:solidFill>
                </a:rPr>
                <a:t>الضعف</a:t>
              </a:r>
              <a:endParaRPr lang="fr-FR" sz="3600" b="1" dirty="0">
                <a:solidFill>
                  <a:srgbClr val="FFFF00"/>
                </a:solidFill>
              </a:endParaRPr>
            </a:p>
          </p:txBody>
        </p:sp>
        <p:sp>
          <p:nvSpPr>
            <p:cNvPr id="16" name="TextBox 15">
              <a:extLst>
                <a:ext uri="{FF2B5EF4-FFF2-40B4-BE49-F238E27FC236}">
                  <a16:creationId xmlns:a16="http://schemas.microsoft.com/office/drawing/2014/main" id="{AF43A39C-23A3-6B40-AE3E-82BC61488F10}"/>
                </a:ext>
              </a:extLst>
            </p:cNvPr>
            <p:cNvSpPr txBox="1"/>
            <p:nvPr/>
          </p:nvSpPr>
          <p:spPr>
            <a:xfrm>
              <a:off x="4821380" y="3665451"/>
              <a:ext cx="1883610" cy="561203"/>
            </a:xfrm>
            <a:prstGeom prst="rect">
              <a:avLst/>
            </a:prstGeom>
            <a:noFill/>
          </p:spPr>
          <p:txBody>
            <a:bodyPr vert="horz" wrap="square" lIns="0" tIns="0" rIns="0" bIns="0" rtlCol="0" anchor="t">
              <a:noAutofit/>
            </a:bodyPr>
            <a:lstStyle/>
            <a:p>
              <a:pPr algn="l"/>
              <a:r>
                <a:rPr lang="ar-DZ" sz="3600" b="1" dirty="0">
                  <a:solidFill>
                    <a:srgbClr val="FFFF00"/>
                  </a:solidFill>
                </a:rPr>
                <a:t>نقاط </a:t>
              </a:r>
            </a:p>
            <a:p>
              <a:pPr algn="l"/>
              <a:r>
                <a:rPr lang="ar-DZ" sz="3600" b="1" dirty="0">
                  <a:solidFill>
                    <a:srgbClr val="FFFF00"/>
                  </a:solidFill>
                </a:rPr>
                <a:t>القوة</a:t>
              </a:r>
              <a:endParaRPr lang="fr-FR" sz="3600" b="1" dirty="0">
                <a:solidFill>
                  <a:srgbClr val="FFFF00"/>
                </a:solidFill>
              </a:endParaRPr>
            </a:p>
          </p:txBody>
        </p:sp>
      </p:grpSp>
      <p:sp>
        <p:nvSpPr>
          <p:cNvPr id="6" name="TextBox 5">
            <a:extLst>
              <a:ext uri="{FF2B5EF4-FFF2-40B4-BE49-F238E27FC236}">
                <a16:creationId xmlns:a16="http://schemas.microsoft.com/office/drawing/2014/main" id="{DA93B8C7-35DF-7222-C47D-5E7FBB268782}"/>
              </a:ext>
            </a:extLst>
          </p:cNvPr>
          <p:cNvSpPr txBox="1"/>
          <p:nvPr/>
        </p:nvSpPr>
        <p:spPr>
          <a:xfrm>
            <a:off x="4754792" y="1924051"/>
            <a:ext cx="7199154" cy="4154984"/>
          </a:xfrm>
          <a:prstGeom prst="rect">
            <a:avLst/>
          </a:prstGeom>
          <a:noFill/>
        </p:spPr>
        <p:txBody>
          <a:bodyPr wrap="square">
            <a:spAutoFit/>
          </a:bodyPr>
          <a:lstStyle/>
          <a:p>
            <a:pPr algn="r" rtl="1"/>
            <a:r>
              <a:rPr lang="fr-FR" sz="2400" b="1" dirty="0"/>
              <a:t>-</a:t>
            </a:r>
            <a:r>
              <a:rPr lang="ar-DZ" sz="2400" b="1" dirty="0"/>
              <a:t>لتوسع في الأسواق الآسيوية – مثل الصين، كوريا الجنوبية، واليابان حيث تزداد شعبية أزياء الشارع.</a:t>
            </a:r>
            <a:br>
              <a:rPr lang="ar-DZ" sz="2400" b="1" dirty="0"/>
            </a:br>
            <a:r>
              <a:rPr lang="fr-FR" sz="2400" b="1" dirty="0"/>
              <a:t>-</a:t>
            </a:r>
            <a:r>
              <a:rPr lang="ar-DZ" sz="2400" b="1" dirty="0"/>
              <a:t>التحول الرقمي والتوسع في التجارة الإلكترونية – يمكنها زيادة مبيعاتها عبر الإنترنت من خلال متاجرها الخاصة والمنصات الكبرى مثل </a:t>
            </a:r>
            <a:r>
              <a:rPr lang="fr-FR" sz="2400" b="1" dirty="0" err="1"/>
              <a:t>Farfetch</a:t>
            </a:r>
            <a:r>
              <a:rPr lang="fr-FR" sz="2400" b="1" dirty="0"/>
              <a:t> </a:t>
            </a:r>
            <a:r>
              <a:rPr lang="ar-DZ" sz="2400" b="1" dirty="0"/>
              <a:t>و</a:t>
            </a:r>
            <a:r>
              <a:rPr lang="fr-FR" sz="2400" b="1" dirty="0"/>
              <a:t>SSENSE.</a:t>
            </a:r>
            <a:br>
              <a:rPr lang="fr-FR" sz="2400" b="1" dirty="0"/>
            </a:br>
            <a:r>
              <a:rPr lang="fr-FR" sz="2400" b="1" dirty="0"/>
              <a:t>- </a:t>
            </a:r>
            <a:r>
              <a:rPr lang="ar-DZ" sz="2400" b="1" dirty="0"/>
              <a:t>تعاونات جديدة مع علامات رياضية وفاخرة – يمكنها الدخول في مزيد من الشراكات مثل تعاونها الناجح مع </a:t>
            </a:r>
            <a:r>
              <a:rPr lang="fr-FR" sz="2400" b="1" dirty="0"/>
              <a:t>Nike </a:t>
            </a:r>
            <a:r>
              <a:rPr lang="ar-DZ" sz="2400" b="1" dirty="0"/>
              <a:t>و</a:t>
            </a:r>
            <a:r>
              <a:rPr lang="fr-FR" sz="2400" b="1" dirty="0"/>
              <a:t>Supreme.</a:t>
            </a:r>
            <a:br>
              <a:rPr lang="fr-FR" sz="2400" b="1" dirty="0"/>
            </a:br>
            <a:r>
              <a:rPr lang="fr-FR" sz="2400" b="1" dirty="0"/>
              <a:t>- </a:t>
            </a:r>
            <a:r>
              <a:rPr lang="ar-DZ" sz="2400" b="1" dirty="0"/>
              <a:t>زيادة الاهتمام بالاستدامة – يمكنها تبني تقنيات تصنيع مستدامة لجذب المزيد من العملاء المهتمين بالبيئة.</a:t>
            </a:r>
            <a:br>
              <a:rPr lang="ar-DZ" sz="2400" b="1" dirty="0"/>
            </a:br>
            <a:r>
              <a:rPr lang="fr-FR" sz="2400" b="1" dirty="0"/>
              <a:t>- </a:t>
            </a:r>
            <a:r>
              <a:rPr lang="ar-DZ" sz="2400" b="1" dirty="0"/>
              <a:t>إطلاق فئات جديدة من المنتجات – مثل ملابس رياضية تقنية أو إكسسوارات فاخرة لتعزيز الإيرادات.</a:t>
            </a:r>
          </a:p>
        </p:txBody>
      </p:sp>
    </p:spTree>
    <p:extLst>
      <p:ext uri="{BB962C8B-B14F-4D97-AF65-F5344CB8AC3E}">
        <p14:creationId xmlns:p14="http://schemas.microsoft.com/office/powerpoint/2010/main" val="1736194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grpSp>
        <p:nvGrpSpPr>
          <p:cNvPr id="18" name="Group 17">
            <a:extLst>
              <a:ext uri="{FF2B5EF4-FFF2-40B4-BE49-F238E27FC236}">
                <a16:creationId xmlns:a16="http://schemas.microsoft.com/office/drawing/2014/main" id="{F3EF9370-2DEB-07B4-31AA-3EE429EEA0AB}"/>
              </a:ext>
            </a:extLst>
          </p:cNvPr>
          <p:cNvGrpSpPr/>
          <p:nvPr/>
        </p:nvGrpSpPr>
        <p:grpSpPr>
          <a:xfrm>
            <a:off x="242959" y="481398"/>
            <a:ext cx="11777591" cy="5246216"/>
            <a:chOff x="4086754" y="149696"/>
            <a:chExt cx="11777591" cy="5246216"/>
          </a:xfrm>
        </p:grpSpPr>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1" name="Flowchart: Or 10">
              <a:extLst>
                <a:ext uri="{FF2B5EF4-FFF2-40B4-BE49-F238E27FC236}">
                  <a16:creationId xmlns:a16="http://schemas.microsoft.com/office/drawing/2014/main" id="{113AEA95-34AF-BFA8-7EEB-02204BCD0E0A}"/>
                </a:ext>
              </a:extLst>
            </p:cNvPr>
            <p:cNvSpPr/>
            <p:nvPr/>
          </p:nvSpPr>
          <p:spPr>
            <a:xfrm>
              <a:off x="4086754" y="1462087"/>
              <a:ext cx="4018492" cy="3933825"/>
            </a:xfrm>
            <a:prstGeom prst="flowChartOr">
              <a:avLst/>
            </a:prstGeom>
            <a:ln>
              <a:solidFill>
                <a:schemeClr val="accent3">
                  <a:lumMod val="1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dirty="0"/>
            </a:p>
          </p:txBody>
        </p:sp>
        <p:pic>
          <p:nvPicPr>
            <p:cNvPr id="5" name="Picture 4" descr="A black and white logo&#10;&#10;AI-generated content may be incorrect.">
              <a:extLst>
                <a:ext uri="{FF2B5EF4-FFF2-40B4-BE49-F238E27FC236}">
                  <a16:creationId xmlns:a16="http://schemas.microsoft.com/office/drawing/2014/main" id="{C676328A-97AB-0011-9E5A-0A89CB6D895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792" y1="49167" x2="39792" y2="49167"/>
                          <a14:foregroundMark x1="45208" y1="46250" x2="36667" y2="47917"/>
                          <a14:foregroundMark x1="44167" y1="47917" x2="29583" y2="49167"/>
                          <a14:foregroundMark x1="29583" y1="49167" x2="29583" y2="49167"/>
                          <a14:foregroundMark x1="34375" y1="47292" x2="36042" y2="46250"/>
                          <a14:foregroundMark x1="52292" y1="40000" x2="52917" y2="47292"/>
                          <a14:foregroundMark x1="52917" y1="42292" x2="51875" y2="32083"/>
                          <a14:foregroundMark x1="52917" y1="37708" x2="51250" y2="23125"/>
                          <a14:foregroundMark x1="55625" y1="54792" x2="50833" y2="59792"/>
                          <a14:foregroundMark x1="48542" y1="58750" x2="46875" y2="60417"/>
                          <a14:foregroundMark x1="56667" y1="52500" x2="67708" y2="52500"/>
                          <a14:foregroundMark x1="65417" y1="52500" x2="78125" y2="51250"/>
                          <a14:foregroundMark x1="79167" y1="51250" x2="88333" y2="50208"/>
                          <a14:foregroundMark x1="45208" y1="54167" x2="47500" y2="70625"/>
                          <a14:foregroundMark x1="47500" y1="70625" x2="47500" y2="69375"/>
                          <a14:foregroundMark x1="48125" y1="70625" x2="48125" y2="80208"/>
                          <a14:foregroundMark x1="49167" y1="81875" x2="49167" y2="86458"/>
                          <a14:backgroundMark x1="40833" y1="29375" x2="28333" y2="38958"/>
                          <a14:backgroundMark x1="28333" y1="38958" x2="28333" y2="38958"/>
                          <a14:backgroundMark x1="64375" y1="26458" x2="64375" y2="32708"/>
                          <a14:backgroundMark x1="70417" y1="37292" x2="67083" y2="37708"/>
                          <a14:backgroundMark x1="74167" y1="41250" x2="67083" y2="41250"/>
                          <a14:backgroundMark x1="69792" y1="63125" x2="70417" y2="64375"/>
                          <a14:backgroundMark x1="70417" y1="61042" x2="66042" y2="61042"/>
                          <a14:backgroundMark x1="72083" y1="61042" x2="65417" y2="67708"/>
                          <a14:backgroundMark x1="63750" y1="66667" x2="61667" y2="72292"/>
                          <a14:backgroundMark x1="61042" y1="68958" x2="59583" y2="69375"/>
                          <a14:backgroundMark x1="38125" y1="66667" x2="36667" y2="67708"/>
                          <a14:backgroundMark x1="39792" y1="69375" x2="31667" y2="68958"/>
                          <a14:backgroundMark x1="39792" y1="68958" x2="31667" y2="61458"/>
                          <a14:backgroundMark x1="35417" y1="65417" x2="32292" y2="60417"/>
                          <a14:backgroundMark x1="34375" y1="66042" x2="29583" y2="60417"/>
                        </a14:backgroundRemoval>
                      </a14:imgEffect>
                    </a14:imgLayer>
                  </a14:imgProps>
                </a:ext>
              </a:extLst>
            </a:blip>
            <a:stretch>
              <a:fillRect/>
            </a:stretch>
          </p:blipFill>
          <p:spPr>
            <a:xfrm>
              <a:off x="4310101" y="1715445"/>
              <a:ext cx="3548796" cy="3427108"/>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pic>
        <p:sp>
          <p:nvSpPr>
            <p:cNvPr id="9" name="TextBox 8">
              <a:extLst>
                <a:ext uri="{FF2B5EF4-FFF2-40B4-BE49-F238E27FC236}">
                  <a16:creationId xmlns:a16="http://schemas.microsoft.com/office/drawing/2014/main" id="{A8E8C53A-845D-AC49-5D74-726D70D20045}"/>
                </a:ext>
              </a:extLst>
            </p:cNvPr>
            <p:cNvSpPr txBox="1"/>
            <p:nvPr/>
          </p:nvSpPr>
          <p:spPr>
            <a:xfrm>
              <a:off x="6561626" y="2549095"/>
              <a:ext cx="1354491" cy="561203"/>
            </a:xfrm>
            <a:prstGeom prst="rect">
              <a:avLst/>
            </a:prstGeom>
            <a:noFill/>
          </p:spPr>
          <p:txBody>
            <a:bodyPr vert="horz" wrap="square" lIns="0" tIns="0" rIns="0" bIns="0" rtlCol="0" anchor="t">
              <a:noAutofit/>
            </a:bodyPr>
            <a:lstStyle/>
            <a:p>
              <a:pPr algn="l"/>
              <a:r>
                <a:rPr lang="ar-DZ" sz="3600" b="1" dirty="0">
                  <a:solidFill>
                    <a:srgbClr val="FFFF00"/>
                  </a:solidFill>
                </a:rPr>
                <a:t>الفرص</a:t>
              </a:r>
              <a:endParaRPr lang="fr-FR" sz="3600" b="1" dirty="0">
                <a:solidFill>
                  <a:srgbClr val="FFFF00"/>
                </a:solidFill>
              </a:endParaRPr>
            </a:p>
          </p:txBody>
        </p:sp>
        <p:sp>
          <p:nvSpPr>
            <p:cNvPr id="13" name="TextBox 12">
              <a:extLst>
                <a:ext uri="{FF2B5EF4-FFF2-40B4-BE49-F238E27FC236}">
                  <a16:creationId xmlns:a16="http://schemas.microsoft.com/office/drawing/2014/main" id="{B010E970-1C03-2FC9-3403-97C805750AC3}"/>
                </a:ext>
              </a:extLst>
            </p:cNvPr>
            <p:cNvSpPr txBox="1"/>
            <p:nvPr/>
          </p:nvSpPr>
          <p:spPr>
            <a:xfrm>
              <a:off x="12778245" y="149696"/>
              <a:ext cx="3086100" cy="561203"/>
            </a:xfrm>
            <a:prstGeom prst="rect">
              <a:avLst/>
            </a:prstGeom>
            <a:noFill/>
          </p:spPr>
          <p:txBody>
            <a:bodyPr vert="horz" wrap="square" lIns="0" tIns="0" rIns="0" bIns="0" rtlCol="0" anchor="t">
              <a:noAutofit/>
            </a:bodyPr>
            <a:lstStyle/>
            <a:p>
              <a:r>
                <a:rPr lang="fr-FR" sz="3600" b="1" dirty="0" err="1"/>
                <a:t>Threats</a:t>
              </a:r>
              <a:r>
                <a:rPr lang="ar-DZ" sz="3600" b="1" dirty="0"/>
                <a:t>التهديدات</a:t>
              </a:r>
              <a:r>
                <a:rPr lang="fr-FR" sz="3600" b="1" dirty="0"/>
                <a:t> </a:t>
              </a:r>
            </a:p>
            <a:p>
              <a:endParaRPr lang="fr-FR" sz="3600" b="1" dirty="0"/>
            </a:p>
          </p:txBody>
        </p:sp>
        <p:sp>
          <p:nvSpPr>
            <p:cNvPr id="14" name="TextBox 13">
              <a:extLst>
                <a:ext uri="{FF2B5EF4-FFF2-40B4-BE49-F238E27FC236}">
                  <a16:creationId xmlns:a16="http://schemas.microsoft.com/office/drawing/2014/main" id="{073EBFA2-2B7A-67C3-9F5E-94A26D22D7CD}"/>
                </a:ext>
              </a:extLst>
            </p:cNvPr>
            <p:cNvSpPr txBox="1"/>
            <p:nvPr/>
          </p:nvSpPr>
          <p:spPr>
            <a:xfrm>
              <a:off x="6428816" y="3711533"/>
              <a:ext cx="1883610" cy="561203"/>
            </a:xfrm>
            <a:prstGeom prst="rect">
              <a:avLst/>
            </a:prstGeom>
            <a:noFill/>
          </p:spPr>
          <p:txBody>
            <a:bodyPr vert="horz" wrap="square" lIns="0" tIns="0" rIns="0" bIns="0" rtlCol="0" anchor="t">
              <a:noAutofit/>
            </a:bodyPr>
            <a:lstStyle/>
            <a:p>
              <a:pPr algn="l"/>
              <a:r>
                <a:rPr lang="ar-DZ" sz="3600" b="1" dirty="0">
                  <a:solidFill>
                    <a:srgbClr val="FFFF00"/>
                  </a:solidFill>
                </a:rPr>
                <a:t>نقاط </a:t>
              </a:r>
            </a:p>
            <a:p>
              <a:pPr algn="l"/>
              <a:r>
                <a:rPr lang="ar-DZ" sz="3600" b="1" dirty="0">
                  <a:solidFill>
                    <a:srgbClr val="FFFF00"/>
                  </a:solidFill>
                </a:rPr>
                <a:t>الضعف</a:t>
              </a:r>
              <a:endParaRPr lang="fr-FR" sz="3600" b="1" dirty="0">
                <a:solidFill>
                  <a:srgbClr val="FFFF00"/>
                </a:solidFill>
              </a:endParaRPr>
            </a:p>
          </p:txBody>
        </p:sp>
        <p:sp>
          <p:nvSpPr>
            <p:cNvPr id="16" name="TextBox 15">
              <a:extLst>
                <a:ext uri="{FF2B5EF4-FFF2-40B4-BE49-F238E27FC236}">
                  <a16:creationId xmlns:a16="http://schemas.microsoft.com/office/drawing/2014/main" id="{AF43A39C-23A3-6B40-AE3E-82BC61488F10}"/>
                </a:ext>
              </a:extLst>
            </p:cNvPr>
            <p:cNvSpPr txBox="1"/>
            <p:nvPr/>
          </p:nvSpPr>
          <p:spPr>
            <a:xfrm>
              <a:off x="4821380" y="3665451"/>
              <a:ext cx="1883610" cy="561203"/>
            </a:xfrm>
            <a:prstGeom prst="rect">
              <a:avLst/>
            </a:prstGeom>
            <a:noFill/>
          </p:spPr>
          <p:txBody>
            <a:bodyPr vert="horz" wrap="square" lIns="0" tIns="0" rIns="0" bIns="0" rtlCol="0" anchor="t">
              <a:noAutofit/>
            </a:bodyPr>
            <a:lstStyle/>
            <a:p>
              <a:pPr algn="l"/>
              <a:r>
                <a:rPr lang="ar-DZ" sz="3600" b="1" dirty="0">
                  <a:solidFill>
                    <a:srgbClr val="FFFF00"/>
                  </a:solidFill>
                </a:rPr>
                <a:t>نقاط </a:t>
              </a:r>
            </a:p>
            <a:p>
              <a:pPr algn="l"/>
              <a:r>
                <a:rPr lang="ar-DZ" sz="3600" b="1" dirty="0">
                  <a:solidFill>
                    <a:srgbClr val="FFFF00"/>
                  </a:solidFill>
                </a:rPr>
                <a:t>القوة</a:t>
              </a:r>
              <a:endParaRPr lang="fr-FR" sz="3600" b="1" dirty="0">
                <a:solidFill>
                  <a:srgbClr val="FFFF00"/>
                </a:solidFill>
              </a:endParaRPr>
            </a:p>
          </p:txBody>
        </p:sp>
      </p:grpSp>
      <p:sp>
        <p:nvSpPr>
          <p:cNvPr id="12" name="TextBox 11">
            <a:extLst>
              <a:ext uri="{FF2B5EF4-FFF2-40B4-BE49-F238E27FC236}">
                <a16:creationId xmlns:a16="http://schemas.microsoft.com/office/drawing/2014/main" id="{F5D3CBB8-B02F-69FF-C8C0-1648C0E04ED3}"/>
              </a:ext>
            </a:extLst>
          </p:cNvPr>
          <p:cNvSpPr txBox="1"/>
          <p:nvPr/>
        </p:nvSpPr>
        <p:spPr>
          <a:xfrm>
            <a:off x="4526380" y="1793788"/>
            <a:ext cx="7665619" cy="3785652"/>
          </a:xfrm>
          <a:prstGeom prst="rect">
            <a:avLst/>
          </a:prstGeom>
          <a:noFill/>
        </p:spPr>
        <p:txBody>
          <a:bodyPr wrap="square">
            <a:spAutoFit/>
          </a:bodyPr>
          <a:lstStyle/>
          <a:p>
            <a:pPr algn="r" rtl="1"/>
            <a:r>
              <a:rPr lang="fr-FR" sz="2400" b="1" dirty="0"/>
              <a:t>-</a:t>
            </a:r>
            <a:r>
              <a:rPr lang="ar-DZ" sz="2400" b="1" dirty="0"/>
              <a:t>المنافسة الشديدة – تواجه منافسة قوية من</a:t>
            </a:r>
            <a:r>
              <a:rPr lang="fr-FR" sz="2400" b="1" dirty="0"/>
              <a:t>  Supreme، Off-White </a:t>
            </a:r>
            <a:r>
              <a:rPr lang="ar-DZ" sz="2400" b="1" dirty="0"/>
              <a:t>وغيرها من العلامات في أزياء الشارع والملابس الفاخرة.</a:t>
            </a:r>
            <a:br>
              <a:rPr lang="ar-DZ" sz="2400" b="1" dirty="0"/>
            </a:br>
            <a:r>
              <a:rPr lang="fr-FR" sz="2400" b="1" dirty="0"/>
              <a:t>- </a:t>
            </a:r>
            <a:r>
              <a:rPr lang="ar-DZ" sz="2400" b="1" dirty="0"/>
              <a:t>التقلبات الاقتصادية – ارتفاع الأسعار أو الأزمات الاقتصادية قد تؤثر على القوة الشرائية للعملاء.</a:t>
            </a:r>
            <a:br>
              <a:rPr lang="ar-DZ" sz="2400" b="1" dirty="0"/>
            </a:br>
            <a:r>
              <a:rPr lang="fr-FR" sz="2400" b="1" dirty="0"/>
              <a:t>- </a:t>
            </a:r>
            <a:r>
              <a:rPr lang="ar-DZ" sz="2400" b="1" dirty="0"/>
              <a:t>المنافسة في سوق المنتجات المقلدة – تنتشر النسخ المقلدة من منتجات </a:t>
            </a:r>
            <a:r>
              <a:rPr lang="fr-FR" sz="2400" b="1" dirty="0"/>
              <a:t>Stone Island، </a:t>
            </a:r>
            <a:r>
              <a:rPr lang="ar-DZ" sz="2400" b="1" dirty="0"/>
              <a:t>مما قد يؤثر على صورتها الحصرية.</a:t>
            </a:r>
            <a:br>
              <a:rPr lang="ar-DZ" sz="2400" b="1" dirty="0"/>
            </a:br>
            <a:r>
              <a:rPr lang="fr-FR" sz="2400" b="1" dirty="0"/>
              <a:t>- </a:t>
            </a:r>
            <a:r>
              <a:rPr lang="ar-DZ" sz="2400" b="1" dirty="0"/>
              <a:t>اضطرابات سلاسل التوريد – قد تؤدي إلى تأخير الإنتاج وارتفاع التكاليف بسبب مشكلات التوريد العالمية.</a:t>
            </a:r>
            <a:br>
              <a:rPr lang="ar-DZ" sz="2400" b="1" dirty="0"/>
            </a:br>
            <a:r>
              <a:rPr lang="fr-FR" sz="2400" b="1" dirty="0"/>
              <a:t>- </a:t>
            </a:r>
            <a:r>
              <a:rPr lang="ar-DZ" sz="2400" b="1" dirty="0"/>
              <a:t>تغير اتجاهات الموضة – إذا لم تستطع العلامة الابتكار باستمرار، فقد تخسر بعض العملاء لصالح منافسين أكثر حداثة.</a:t>
            </a:r>
            <a:endParaRPr lang="fr-FR" sz="2400" b="1" dirty="0"/>
          </a:p>
        </p:txBody>
      </p:sp>
    </p:spTree>
    <p:extLst>
      <p:ext uri="{BB962C8B-B14F-4D97-AF65-F5344CB8AC3E}">
        <p14:creationId xmlns:p14="http://schemas.microsoft.com/office/powerpoint/2010/main" val="9194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grpSp>
        <p:nvGrpSpPr>
          <p:cNvPr id="18" name="Group 17">
            <a:extLst>
              <a:ext uri="{FF2B5EF4-FFF2-40B4-BE49-F238E27FC236}">
                <a16:creationId xmlns:a16="http://schemas.microsoft.com/office/drawing/2014/main" id="{F3EF9370-2DEB-07B4-31AA-3EE429EEA0AB}"/>
              </a:ext>
            </a:extLst>
          </p:cNvPr>
          <p:cNvGrpSpPr/>
          <p:nvPr/>
        </p:nvGrpSpPr>
        <p:grpSpPr>
          <a:xfrm>
            <a:off x="242959" y="637577"/>
            <a:ext cx="12283822" cy="5220299"/>
            <a:chOff x="4086754" y="175613"/>
            <a:chExt cx="12283822" cy="5220299"/>
          </a:xfrm>
        </p:grpSpPr>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1" name="Flowchart: Or 10">
              <a:extLst>
                <a:ext uri="{FF2B5EF4-FFF2-40B4-BE49-F238E27FC236}">
                  <a16:creationId xmlns:a16="http://schemas.microsoft.com/office/drawing/2014/main" id="{113AEA95-34AF-BFA8-7EEB-02204BCD0E0A}"/>
                </a:ext>
              </a:extLst>
            </p:cNvPr>
            <p:cNvSpPr/>
            <p:nvPr/>
          </p:nvSpPr>
          <p:spPr>
            <a:xfrm>
              <a:off x="4086754" y="1462087"/>
              <a:ext cx="4018492" cy="3933825"/>
            </a:xfrm>
            <a:prstGeom prst="flowChartOr">
              <a:avLst/>
            </a:prstGeom>
            <a:ln>
              <a:solidFill>
                <a:schemeClr val="accent3">
                  <a:lumMod val="1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dirty="0"/>
            </a:p>
          </p:txBody>
        </p:sp>
        <p:pic>
          <p:nvPicPr>
            <p:cNvPr id="5" name="Picture 4" descr="A black and white logo&#10;&#10;AI-generated content may be incorrect.">
              <a:extLst>
                <a:ext uri="{FF2B5EF4-FFF2-40B4-BE49-F238E27FC236}">
                  <a16:creationId xmlns:a16="http://schemas.microsoft.com/office/drawing/2014/main" id="{C676328A-97AB-0011-9E5A-0A89CB6D895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792" y1="49167" x2="39792" y2="49167"/>
                          <a14:foregroundMark x1="45208" y1="46250" x2="36667" y2="47917"/>
                          <a14:foregroundMark x1="44167" y1="47917" x2="29583" y2="49167"/>
                          <a14:foregroundMark x1="29583" y1="49167" x2="29583" y2="49167"/>
                          <a14:foregroundMark x1="34375" y1="47292" x2="36042" y2="46250"/>
                          <a14:foregroundMark x1="52292" y1="40000" x2="52917" y2="47292"/>
                          <a14:foregroundMark x1="52917" y1="42292" x2="51875" y2="32083"/>
                          <a14:foregroundMark x1="52917" y1="37708" x2="51250" y2="23125"/>
                          <a14:foregroundMark x1="55625" y1="54792" x2="50833" y2="59792"/>
                          <a14:foregroundMark x1="48542" y1="58750" x2="46875" y2="60417"/>
                          <a14:foregroundMark x1="56667" y1="52500" x2="67708" y2="52500"/>
                          <a14:foregroundMark x1="65417" y1="52500" x2="78125" y2="51250"/>
                          <a14:foregroundMark x1="79167" y1="51250" x2="88333" y2="50208"/>
                          <a14:foregroundMark x1="45208" y1="54167" x2="47500" y2="70625"/>
                          <a14:foregroundMark x1="47500" y1="70625" x2="47500" y2="69375"/>
                          <a14:foregroundMark x1="48125" y1="70625" x2="48125" y2="80208"/>
                          <a14:foregroundMark x1="49167" y1="81875" x2="49167" y2="86458"/>
                          <a14:backgroundMark x1="40833" y1="29375" x2="28333" y2="38958"/>
                          <a14:backgroundMark x1="28333" y1="38958" x2="28333" y2="38958"/>
                          <a14:backgroundMark x1="64375" y1="26458" x2="64375" y2="32708"/>
                          <a14:backgroundMark x1="70417" y1="37292" x2="67083" y2="37708"/>
                          <a14:backgroundMark x1="74167" y1="41250" x2="67083" y2="41250"/>
                          <a14:backgroundMark x1="69792" y1="63125" x2="70417" y2="64375"/>
                          <a14:backgroundMark x1="70417" y1="61042" x2="66042" y2="61042"/>
                          <a14:backgroundMark x1="72083" y1="61042" x2="65417" y2="67708"/>
                          <a14:backgroundMark x1="63750" y1="66667" x2="61667" y2="72292"/>
                          <a14:backgroundMark x1="61042" y1="68958" x2="59583" y2="69375"/>
                          <a14:backgroundMark x1="38125" y1="66667" x2="36667" y2="67708"/>
                          <a14:backgroundMark x1="39792" y1="69375" x2="31667" y2="68958"/>
                          <a14:backgroundMark x1="39792" y1="68958" x2="31667" y2="61458"/>
                          <a14:backgroundMark x1="35417" y1="65417" x2="32292" y2="60417"/>
                          <a14:backgroundMark x1="34375" y1="66042" x2="29583" y2="60417"/>
                        </a14:backgroundRemoval>
                      </a14:imgEffect>
                    </a14:imgLayer>
                  </a14:imgProps>
                </a:ext>
              </a:extLst>
            </a:blip>
            <a:stretch>
              <a:fillRect/>
            </a:stretch>
          </p:blipFill>
          <p:spPr>
            <a:xfrm>
              <a:off x="4310101" y="1715445"/>
              <a:ext cx="3548796" cy="3427108"/>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pic>
        <p:sp>
          <p:nvSpPr>
            <p:cNvPr id="9" name="TextBox 8">
              <a:extLst>
                <a:ext uri="{FF2B5EF4-FFF2-40B4-BE49-F238E27FC236}">
                  <a16:creationId xmlns:a16="http://schemas.microsoft.com/office/drawing/2014/main" id="{A8E8C53A-845D-AC49-5D74-726D70D20045}"/>
                </a:ext>
              </a:extLst>
            </p:cNvPr>
            <p:cNvSpPr txBox="1"/>
            <p:nvPr/>
          </p:nvSpPr>
          <p:spPr>
            <a:xfrm>
              <a:off x="6561626" y="2549095"/>
              <a:ext cx="1354491" cy="561203"/>
            </a:xfrm>
            <a:prstGeom prst="rect">
              <a:avLst/>
            </a:prstGeom>
            <a:noFill/>
          </p:spPr>
          <p:txBody>
            <a:bodyPr vert="horz" wrap="square" lIns="0" tIns="0" rIns="0" bIns="0" rtlCol="0" anchor="t">
              <a:noAutofit/>
            </a:bodyPr>
            <a:lstStyle/>
            <a:p>
              <a:pPr algn="l"/>
              <a:r>
                <a:rPr lang="ar-DZ" sz="3600" b="1" dirty="0">
                  <a:solidFill>
                    <a:srgbClr val="FFFF00"/>
                  </a:solidFill>
                </a:rPr>
                <a:t>الفرص</a:t>
              </a:r>
              <a:endParaRPr lang="fr-FR" sz="3600" b="1" dirty="0">
                <a:solidFill>
                  <a:srgbClr val="FFFF00"/>
                </a:solidFill>
              </a:endParaRPr>
            </a:p>
          </p:txBody>
        </p:sp>
        <p:sp>
          <p:nvSpPr>
            <p:cNvPr id="13" name="TextBox 12">
              <a:extLst>
                <a:ext uri="{FF2B5EF4-FFF2-40B4-BE49-F238E27FC236}">
                  <a16:creationId xmlns:a16="http://schemas.microsoft.com/office/drawing/2014/main" id="{B010E970-1C03-2FC9-3403-97C805750AC3}"/>
                </a:ext>
              </a:extLst>
            </p:cNvPr>
            <p:cNvSpPr txBox="1"/>
            <p:nvPr/>
          </p:nvSpPr>
          <p:spPr>
            <a:xfrm>
              <a:off x="4453246" y="2563769"/>
              <a:ext cx="1883610" cy="561203"/>
            </a:xfrm>
            <a:prstGeom prst="rect">
              <a:avLst/>
            </a:prstGeom>
            <a:noFill/>
          </p:spPr>
          <p:txBody>
            <a:bodyPr vert="horz" wrap="square" lIns="0" tIns="0" rIns="0" bIns="0" rtlCol="0" anchor="t">
              <a:noAutofit/>
            </a:bodyPr>
            <a:lstStyle/>
            <a:p>
              <a:pPr algn="l"/>
              <a:r>
                <a:rPr lang="ar-DZ" sz="3600" b="1" dirty="0">
                  <a:solidFill>
                    <a:srgbClr val="FFFF00"/>
                  </a:solidFill>
                </a:rPr>
                <a:t>التهديدات</a:t>
              </a:r>
              <a:endParaRPr lang="fr-FR" sz="3600" b="1" dirty="0">
                <a:solidFill>
                  <a:srgbClr val="FFFF00"/>
                </a:solidFill>
              </a:endParaRPr>
            </a:p>
          </p:txBody>
        </p:sp>
        <p:sp>
          <p:nvSpPr>
            <p:cNvPr id="14" name="TextBox 13">
              <a:extLst>
                <a:ext uri="{FF2B5EF4-FFF2-40B4-BE49-F238E27FC236}">
                  <a16:creationId xmlns:a16="http://schemas.microsoft.com/office/drawing/2014/main" id="{073EBFA2-2B7A-67C3-9F5E-94A26D22D7CD}"/>
                </a:ext>
              </a:extLst>
            </p:cNvPr>
            <p:cNvSpPr txBox="1"/>
            <p:nvPr/>
          </p:nvSpPr>
          <p:spPr>
            <a:xfrm>
              <a:off x="11178045" y="175613"/>
              <a:ext cx="5192531" cy="561203"/>
            </a:xfrm>
            <a:prstGeom prst="rect">
              <a:avLst/>
            </a:prstGeom>
            <a:noFill/>
          </p:spPr>
          <p:txBody>
            <a:bodyPr vert="horz" wrap="square" lIns="0" tIns="0" rIns="0" bIns="0" rtlCol="0" anchor="t">
              <a:noAutofit/>
            </a:bodyPr>
            <a:lstStyle/>
            <a:p>
              <a:pPr algn="l"/>
              <a:r>
                <a:rPr lang="fr-FR" sz="3600" b="1" dirty="0" err="1"/>
                <a:t>Weaknesses</a:t>
              </a:r>
              <a:r>
                <a:rPr lang="fr-FR" sz="3600" b="1" dirty="0"/>
                <a:t> </a:t>
              </a:r>
              <a:r>
                <a:rPr lang="ar-DZ" sz="3600" b="1" dirty="0"/>
                <a:t>نقاط</a:t>
              </a:r>
              <a:r>
                <a:rPr lang="ar-DZ" sz="3600" b="1" dirty="0">
                  <a:solidFill>
                    <a:srgbClr val="FFFF00"/>
                  </a:solidFill>
                </a:rPr>
                <a:t> </a:t>
              </a:r>
              <a:r>
                <a:rPr lang="ar-DZ" sz="3600" b="1" dirty="0"/>
                <a:t>الضعف</a:t>
              </a:r>
              <a:r>
                <a:rPr lang="fr-FR" sz="3600" b="1" dirty="0"/>
                <a:t> </a:t>
              </a:r>
            </a:p>
          </p:txBody>
        </p:sp>
        <p:sp>
          <p:nvSpPr>
            <p:cNvPr id="16" name="TextBox 15">
              <a:extLst>
                <a:ext uri="{FF2B5EF4-FFF2-40B4-BE49-F238E27FC236}">
                  <a16:creationId xmlns:a16="http://schemas.microsoft.com/office/drawing/2014/main" id="{AF43A39C-23A3-6B40-AE3E-82BC61488F10}"/>
                </a:ext>
              </a:extLst>
            </p:cNvPr>
            <p:cNvSpPr txBox="1"/>
            <p:nvPr/>
          </p:nvSpPr>
          <p:spPr>
            <a:xfrm>
              <a:off x="4821380" y="3665451"/>
              <a:ext cx="1883610" cy="561203"/>
            </a:xfrm>
            <a:prstGeom prst="rect">
              <a:avLst/>
            </a:prstGeom>
            <a:noFill/>
          </p:spPr>
          <p:txBody>
            <a:bodyPr vert="horz" wrap="square" lIns="0" tIns="0" rIns="0" bIns="0" rtlCol="0" anchor="t">
              <a:noAutofit/>
            </a:bodyPr>
            <a:lstStyle/>
            <a:p>
              <a:pPr algn="l"/>
              <a:r>
                <a:rPr lang="ar-DZ" sz="3600" b="1" dirty="0">
                  <a:solidFill>
                    <a:srgbClr val="FFFF00"/>
                  </a:solidFill>
                </a:rPr>
                <a:t>نقاط </a:t>
              </a:r>
            </a:p>
            <a:p>
              <a:pPr algn="l"/>
              <a:r>
                <a:rPr lang="ar-DZ" sz="3600" b="1" dirty="0">
                  <a:solidFill>
                    <a:srgbClr val="FFFF00"/>
                  </a:solidFill>
                </a:rPr>
                <a:t>القوة</a:t>
              </a:r>
              <a:endParaRPr lang="fr-FR" sz="3600" b="1" dirty="0">
                <a:solidFill>
                  <a:srgbClr val="FFFF00"/>
                </a:solidFill>
              </a:endParaRPr>
            </a:p>
          </p:txBody>
        </p:sp>
      </p:grpSp>
      <p:sp>
        <p:nvSpPr>
          <p:cNvPr id="6" name="TextBox 5">
            <a:extLst>
              <a:ext uri="{FF2B5EF4-FFF2-40B4-BE49-F238E27FC236}">
                <a16:creationId xmlns:a16="http://schemas.microsoft.com/office/drawing/2014/main" id="{90887BE8-F29F-7661-2A0D-42D58449077E}"/>
              </a:ext>
            </a:extLst>
          </p:cNvPr>
          <p:cNvSpPr txBox="1"/>
          <p:nvPr/>
        </p:nvSpPr>
        <p:spPr>
          <a:xfrm>
            <a:off x="5112720" y="1767271"/>
            <a:ext cx="7032643" cy="3970318"/>
          </a:xfrm>
          <a:prstGeom prst="rect">
            <a:avLst/>
          </a:prstGeom>
          <a:noFill/>
        </p:spPr>
        <p:txBody>
          <a:bodyPr wrap="square">
            <a:spAutoFit/>
          </a:bodyPr>
          <a:lstStyle/>
          <a:p>
            <a:pPr algn="r" rtl="1"/>
            <a:r>
              <a:rPr lang="fr-FR" sz="2800" b="1" dirty="0"/>
              <a:t>-</a:t>
            </a:r>
            <a:r>
              <a:rPr lang="ar-DZ" sz="2800" b="1" dirty="0"/>
              <a:t>أسعار مرتفعة – تجعلها أقل وصولًا للجماهير ذات الميزانيات المحدودة.</a:t>
            </a:r>
            <a:br>
              <a:rPr lang="ar-DZ" sz="2800" b="1" dirty="0"/>
            </a:br>
            <a:r>
              <a:rPr lang="fr-FR" sz="2800" b="1" dirty="0"/>
              <a:t>- </a:t>
            </a:r>
            <a:r>
              <a:rPr lang="ar-DZ" sz="2800" b="1" dirty="0"/>
              <a:t>تركيزها على جمهور محدد – رغم قوتها، إلا أنها لا تستهدف السوق الجماهيري بشكل واسع مثل </a:t>
            </a:r>
            <a:r>
              <a:rPr lang="fr-FR" sz="2800" b="1" dirty="0"/>
              <a:t>Nike </a:t>
            </a:r>
            <a:r>
              <a:rPr lang="ar-DZ" sz="2800" b="1" dirty="0"/>
              <a:t>أو </a:t>
            </a:r>
            <a:r>
              <a:rPr lang="fr-FR" sz="2800" b="1" dirty="0"/>
              <a:t>Adidas.</a:t>
            </a:r>
            <a:br>
              <a:rPr lang="fr-FR" sz="2800" b="1" dirty="0"/>
            </a:br>
            <a:r>
              <a:rPr lang="fr-FR" sz="2800" b="1" dirty="0"/>
              <a:t>- </a:t>
            </a:r>
            <a:r>
              <a:rPr lang="ar-DZ" sz="2800" b="1" dirty="0"/>
              <a:t>إنتاج محدود في بعض المنتجات – مما قد يحد من قدرتها على تلبية الطلب المتزايد.</a:t>
            </a:r>
            <a:br>
              <a:rPr lang="ar-DZ" sz="2800" b="1" dirty="0"/>
            </a:br>
            <a:r>
              <a:rPr lang="fr-FR" sz="2800" b="1" dirty="0"/>
              <a:t>- </a:t>
            </a:r>
            <a:r>
              <a:rPr lang="ar-DZ" sz="2800" b="1" dirty="0"/>
              <a:t>تعتمد على الموضة الموسمية – مما قد يؤثر على مبيعات بعض المنتجات مع تغير التوجهات.</a:t>
            </a:r>
            <a:endParaRPr lang="fr-FR" sz="2800" b="1" dirty="0"/>
          </a:p>
        </p:txBody>
      </p:sp>
    </p:spTree>
    <p:extLst>
      <p:ext uri="{BB962C8B-B14F-4D97-AF65-F5344CB8AC3E}">
        <p14:creationId xmlns:p14="http://schemas.microsoft.com/office/powerpoint/2010/main" val="1705387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grpSp>
        <p:nvGrpSpPr>
          <p:cNvPr id="18" name="Group 17">
            <a:extLst>
              <a:ext uri="{FF2B5EF4-FFF2-40B4-BE49-F238E27FC236}">
                <a16:creationId xmlns:a16="http://schemas.microsoft.com/office/drawing/2014/main" id="{F3EF9370-2DEB-07B4-31AA-3EE429EEA0AB}"/>
              </a:ext>
            </a:extLst>
          </p:cNvPr>
          <p:cNvGrpSpPr/>
          <p:nvPr/>
        </p:nvGrpSpPr>
        <p:grpSpPr>
          <a:xfrm>
            <a:off x="242959" y="781822"/>
            <a:ext cx="11949041" cy="5076054"/>
            <a:chOff x="4086754" y="319858"/>
            <a:chExt cx="11949041" cy="5076054"/>
          </a:xfrm>
        </p:grpSpPr>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1" name="Flowchart: Or 10">
              <a:extLst>
                <a:ext uri="{FF2B5EF4-FFF2-40B4-BE49-F238E27FC236}">
                  <a16:creationId xmlns:a16="http://schemas.microsoft.com/office/drawing/2014/main" id="{113AEA95-34AF-BFA8-7EEB-02204BCD0E0A}"/>
                </a:ext>
              </a:extLst>
            </p:cNvPr>
            <p:cNvSpPr/>
            <p:nvPr/>
          </p:nvSpPr>
          <p:spPr>
            <a:xfrm>
              <a:off x="4086754" y="1462087"/>
              <a:ext cx="4018492" cy="3933825"/>
            </a:xfrm>
            <a:prstGeom prst="flowChartOr">
              <a:avLst/>
            </a:prstGeom>
            <a:ln>
              <a:solidFill>
                <a:schemeClr val="accent3">
                  <a:lumMod val="1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dirty="0"/>
            </a:p>
          </p:txBody>
        </p:sp>
        <p:pic>
          <p:nvPicPr>
            <p:cNvPr id="5" name="Picture 4" descr="A black and white logo&#10;&#10;AI-generated content may be incorrect.">
              <a:extLst>
                <a:ext uri="{FF2B5EF4-FFF2-40B4-BE49-F238E27FC236}">
                  <a16:creationId xmlns:a16="http://schemas.microsoft.com/office/drawing/2014/main" id="{C676328A-97AB-0011-9E5A-0A89CB6D895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792" y1="49167" x2="39792" y2="49167"/>
                          <a14:foregroundMark x1="45208" y1="46250" x2="36667" y2="47917"/>
                          <a14:foregroundMark x1="44167" y1="47917" x2="29583" y2="49167"/>
                          <a14:foregroundMark x1="29583" y1="49167" x2="29583" y2="49167"/>
                          <a14:foregroundMark x1="34375" y1="47292" x2="36042" y2="46250"/>
                          <a14:foregroundMark x1="52292" y1="40000" x2="52917" y2="47292"/>
                          <a14:foregroundMark x1="52917" y1="42292" x2="51875" y2="32083"/>
                          <a14:foregroundMark x1="52917" y1="37708" x2="51250" y2="23125"/>
                          <a14:foregroundMark x1="55625" y1="54792" x2="50833" y2="59792"/>
                          <a14:foregroundMark x1="48542" y1="58750" x2="46875" y2="60417"/>
                          <a14:foregroundMark x1="56667" y1="52500" x2="67708" y2="52500"/>
                          <a14:foregroundMark x1="65417" y1="52500" x2="78125" y2="51250"/>
                          <a14:foregroundMark x1="79167" y1="51250" x2="88333" y2="50208"/>
                          <a14:foregroundMark x1="45208" y1="54167" x2="47500" y2="70625"/>
                          <a14:foregroundMark x1="47500" y1="70625" x2="47500" y2="69375"/>
                          <a14:foregroundMark x1="48125" y1="70625" x2="48125" y2="80208"/>
                          <a14:foregroundMark x1="49167" y1="81875" x2="49167" y2="86458"/>
                          <a14:backgroundMark x1="40833" y1="29375" x2="28333" y2="38958"/>
                          <a14:backgroundMark x1="28333" y1="38958" x2="28333" y2="38958"/>
                          <a14:backgroundMark x1="64375" y1="26458" x2="64375" y2="32708"/>
                          <a14:backgroundMark x1="70417" y1="37292" x2="67083" y2="37708"/>
                          <a14:backgroundMark x1="74167" y1="41250" x2="67083" y2="41250"/>
                          <a14:backgroundMark x1="69792" y1="63125" x2="70417" y2="64375"/>
                          <a14:backgroundMark x1="70417" y1="61042" x2="66042" y2="61042"/>
                          <a14:backgroundMark x1="72083" y1="61042" x2="65417" y2="67708"/>
                          <a14:backgroundMark x1="63750" y1="66667" x2="61667" y2="72292"/>
                          <a14:backgroundMark x1="61042" y1="68958" x2="59583" y2="69375"/>
                          <a14:backgroundMark x1="38125" y1="66667" x2="36667" y2="67708"/>
                          <a14:backgroundMark x1="39792" y1="69375" x2="31667" y2="68958"/>
                          <a14:backgroundMark x1="39792" y1="68958" x2="31667" y2="61458"/>
                          <a14:backgroundMark x1="35417" y1="65417" x2="32292" y2="60417"/>
                          <a14:backgroundMark x1="34375" y1="66042" x2="29583" y2="60417"/>
                        </a14:backgroundRemoval>
                      </a14:imgEffect>
                    </a14:imgLayer>
                  </a14:imgProps>
                </a:ext>
              </a:extLst>
            </a:blip>
            <a:stretch>
              <a:fillRect/>
            </a:stretch>
          </p:blipFill>
          <p:spPr>
            <a:xfrm>
              <a:off x="4310101" y="1715445"/>
              <a:ext cx="3548796" cy="3427108"/>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pic>
        <p:sp>
          <p:nvSpPr>
            <p:cNvPr id="9" name="TextBox 8">
              <a:extLst>
                <a:ext uri="{FF2B5EF4-FFF2-40B4-BE49-F238E27FC236}">
                  <a16:creationId xmlns:a16="http://schemas.microsoft.com/office/drawing/2014/main" id="{A8E8C53A-845D-AC49-5D74-726D70D20045}"/>
                </a:ext>
              </a:extLst>
            </p:cNvPr>
            <p:cNvSpPr txBox="1"/>
            <p:nvPr/>
          </p:nvSpPr>
          <p:spPr>
            <a:xfrm>
              <a:off x="6561626" y="2549095"/>
              <a:ext cx="1354491" cy="561203"/>
            </a:xfrm>
            <a:prstGeom prst="rect">
              <a:avLst/>
            </a:prstGeom>
            <a:noFill/>
          </p:spPr>
          <p:txBody>
            <a:bodyPr vert="horz" wrap="square" lIns="0" tIns="0" rIns="0" bIns="0" rtlCol="0" anchor="t">
              <a:noAutofit/>
            </a:bodyPr>
            <a:lstStyle/>
            <a:p>
              <a:pPr algn="l"/>
              <a:r>
                <a:rPr lang="ar-DZ" sz="3600" b="1" dirty="0">
                  <a:solidFill>
                    <a:srgbClr val="FFFF00"/>
                  </a:solidFill>
                </a:rPr>
                <a:t>الفرص</a:t>
              </a:r>
              <a:endParaRPr lang="fr-FR" sz="3600" b="1" dirty="0">
                <a:solidFill>
                  <a:srgbClr val="FFFF00"/>
                </a:solidFill>
              </a:endParaRPr>
            </a:p>
          </p:txBody>
        </p:sp>
        <p:sp>
          <p:nvSpPr>
            <p:cNvPr id="13" name="TextBox 12">
              <a:extLst>
                <a:ext uri="{FF2B5EF4-FFF2-40B4-BE49-F238E27FC236}">
                  <a16:creationId xmlns:a16="http://schemas.microsoft.com/office/drawing/2014/main" id="{B010E970-1C03-2FC9-3403-97C805750AC3}"/>
                </a:ext>
              </a:extLst>
            </p:cNvPr>
            <p:cNvSpPr txBox="1"/>
            <p:nvPr/>
          </p:nvSpPr>
          <p:spPr>
            <a:xfrm>
              <a:off x="4453246" y="2563769"/>
              <a:ext cx="1883610" cy="561203"/>
            </a:xfrm>
            <a:prstGeom prst="rect">
              <a:avLst/>
            </a:prstGeom>
            <a:noFill/>
          </p:spPr>
          <p:txBody>
            <a:bodyPr vert="horz" wrap="square" lIns="0" tIns="0" rIns="0" bIns="0" rtlCol="0" anchor="t">
              <a:noAutofit/>
            </a:bodyPr>
            <a:lstStyle/>
            <a:p>
              <a:pPr algn="l"/>
              <a:r>
                <a:rPr lang="ar-DZ" sz="3600" b="1" dirty="0">
                  <a:solidFill>
                    <a:srgbClr val="FFFF00"/>
                  </a:solidFill>
                </a:rPr>
                <a:t>التهديدات</a:t>
              </a:r>
              <a:endParaRPr lang="fr-FR" sz="3600" b="1" dirty="0">
                <a:solidFill>
                  <a:srgbClr val="FFFF00"/>
                </a:solidFill>
              </a:endParaRPr>
            </a:p>
          </p:txBody>
        </p:sp>
        <p:sp>
          <p:nvSpPr>
            <p:cNvPr id="14" name="TextBox 13">
              <a:extLst>
                <a:ext uri="{FF2B5EF4-FFF2-40B4-BE49-F238E27FC236}">
                  <a16:creationId xmlns:a16="http://schemas.microsoft.com/office/drawing/2014/main" id="{073EBFA2-2B7A-67C3-9F5E-94A26D22D7CD}"/>
                </a:ext>
              </a:extLst>
            </p:cNvPr>
            <p:cNvSpPr txBox="1"/>
            <p:nvPr/>
          </p:nvSpPr>
          <p:spPr>
            <a:xfrm>
              <a:off x="6428816" y="3711533"/>
              <a:ext cx="1883610" cy="561203"/>
            </a:xfrm>
            <a:prstGeom prst="rect">
              <a:avLst/>
            </a:prstGeom>
            <a:noFill/>
          </p:spPr>
          <p:txBody>
            <a:bodyPr vert="horz" wrap="square" lIns="0" tIns="0" rIns="0" bIns="0" rtlCol="0" anchor="t">
              <a:noAutofit/>
            </a:bodyPr>
            <a:lstStyle/>
            <a:p>
              <a:pPr algn="l"/>
              <a:r>
                <a:rPr lang="ar-DZ" sz="3600" b="1" dirty="0">
                  <a:solidFill>
                    <a:srgbClr val="FFFF00"/>
                  </a:solidFill>
                </a:rPr>
                <a:t>نقاط </a:t>
              </a:r>
            </a:p>
            <a:p>
              <a:pPr algn="l"/>
              <a:r>
                <a:rPr lang="ar-DZ" sz="3600" b="1" dirty="0">
                  <a:solidFill>
                    <a:srgbClr val="FFFF00"/>
                  </a:solidFill>
                </a:rPr>
                <a:t>الضعف</a:t>
              </a:r>
              <a:endParaRPr lang="fr-FR" sz="3600" b="1" dirty="0">
                <a:solidFill>
                  <a:srgbClr val="FFFF00"/>
                </a:solidFill>
              </a:endParaRPr>
            </a:p>
          </p:txBody>
        </p:sp>
        <p:sp>
          <p:nvSpPr>
            <p:cNvPr id="16" name="TextBox 15">
              <a:extLst>
                <a:ext uri="{FF2B5EF4-FFF2-40B4-BE49-F238E27FC236}">
                  <a16:creationId xmlns:a16="http://schemas.microsoft.com/office/drawing/2014/main" id="{AF43A39C-23A3-6B40-AE3E-82BC61488F10}"/>
                </a:ext>
              </a:extLst>
            </p:cNvPr>
            <p:cNvSpPr txBox="1"/>
            <p:nvPr/>
          </p:nvSpPr>
          <p:spPr>
            <a:xfrm>
              <a:off x="11752119" y="319858"/>
              <a:ext cx="4283676" cy="561203"/>
            </a:xfrm>
            <a:prstGeom prst="rect">
              <a:avLst/>
            </a:prstGeom>
            <a:noFill/>
          </p:spPr>
          <p:txBody>
            <a:bodyPr vert="horz" wrap="square" lIns="0" tIns="0" rIns="0" bIns="0" rtlCol="0" anchor="t">
              <a:noAutofit/>
            </a:bodyPr>
            <a:lstStyle/>
            <a:p>
              <a:r>
                <a:rPr lang="fr-FR" sz="3600" b="1" dirty="0" err="1"/>
                <a:t>Strengths</a:t>
              </a:r>
              <a:r>
                <a:rPr lang="fr-FR" sz="3600" b="1" dirty="0"/>
                <a:t> </a:t>
              </a:r>
              <a:r>
                <a:rPr lang="ar-DZ" sz="3600" b="1" dirty="0"/>
                <a:t>نقاط القوة</a:t>
              </a:r>
              <a:endParaRPr lang="fr-FR" sz="3600" b="1" dirty="0"/>
            </a:p>
          </p:txBody>
        </p:sp>
      </p:grpSp>
      <p:sp>
        <p:nvSpPr>
          <p:cNvPr id="6" name="TextBox 5">
            <a:extLst>
              <a:ext uri="{FF2B5EF4-FFF2-40B4-BE49-F238E27FC236}">
                <a16:creationId xmlns:a16="http://schemas.microsoft.com/office/drawing/2014/main" id="{77504C9F-D9C0-1D84-B754-A0AB171A845F}"/>
              </a:ext>
            </a:extLst>
          </p:cNvPr>
          <p:cNvSpPr txBox="1"/>
          <p:nvPr/>
        </p:nvSpPr>
        <p:spPr>
          <a:xfrm>
            <a:off x="5027516" y="1911339"/>
            <a:ext cx="6747100" cy="4524315"/>
          </a:xfrm>
          <a:prstGeom prst="rect">
            <a:avLst/>
          </a:prstGeom>
          <a:noFill/>
        </p:spPr>
        <p:txBody>
          <a:bodyPr wrap="square">
            <a:spAutoFit/>
          </a:bodyPr>
          <a:lstStyle/>
          <a:p>
            <a:pPr algn="r" rtl="1"/>
            <a:r>
              <a:rPr lang="ar-DZ" sz="2400" b="1" dirty="0"/>
              <a:t>تصميم فريد وتقنيات متقدمة – تستخدم </a:t>
            </a:r>
            <a:r>
              <a:rPr lang="fr-FR" sz="2400" b="1" dirty="0"/>
              <a:t>Stone Island </a:t>
            </a:r>
            <a:r>
              <a:rPr lang="ar-DZ" sz="2400" b="1" dirty="0"/>
              <a:t>أقمشة وتقنيات صباغة مبتكرة، مما يجعلها متميزة في السوق.</a:t>
            </a:r>
            <a:br>
              <a:rPr lang="ar-DZ" sz="2400" b="1" dirty="0"/>
            </a:br>
            <a:r>
              <a:rPr lang="fr-FR" sz="2400" b="1" dirty="0"/>
              <a:t>-</a:t>
            </a:r>
            <a:r>
              <a:rPr lang="ar-DZ" sz="2400" b="1" dirty="0"/>
              <a:t>هوية قوية في أزياء الشارع والملابس الفاخرة – تجمع بين التقنية والموضة، مما يجعلها جذابة للفئتين.</a:t>
            </a:r>
            <a:br>
              <a:rPr lang="ar-DZ" sz="2400" b="1" dirty="0"/>
            </a:br>
            <a:r>
              <a:rPr lang="fr-FR" sz="2400" b="1" dirty="0"/>
              <a:t>- </a:t>
            </a:r>
            <a:r>
              <a:rPr lang="ar-DZ" sz="2400" b="1" dirty="0"/>
              <a:t>ولاء العملاء وعلامة تجارية مرغوبة عالميًا – تحظى بشعبية كبيرة بين عشاق الموضة والمشاهير.</a:t>
            </a:r>
            <a:br>
              <a:rPr lang="ar-DZ" sz="2400" b="1" dirty="0"/>
            </a:br>
            <a:r>
              <a:rPr lang="fr-FR" sz="2400" b="1" dirty="0"/>
              <a:t>- </a:t>
            </a:r>
            <a:r>
              <a:rPr lang="ar-DZ" sz="2400" b="1" dirty="0"/>
              <a:t>تعاونات ناجحة مع علامات مشهورة – مثل </a:t>
            </a:r>
            <a:r>
              <a:rPr lang="fr-FR" sz="2400" b="1" dirty="0"/>
              <a:t>Supreme، Nike، New Balance، </a:t>
            </a:r>
            <a:r>
              <a:rPr lang="ar-DZ" sz="2400" b="1" dirty="0"/>
              <a:t>مما يعزز الوعي بالعلامة.</a:t>
            </a:r>
            <a:br>
              <a:rPr lang="ar-DZ" sz="2400" b="1" dirty="0"/>
            </a:br>
            <a:r>
              <a:rPr lang="fr-FR" sz="2400" b="1" dirty="0"/>
              <a:t>- </a:t>
            </a:r>
            <a:r>
              <a:rPr lang="ar-DZ" sz="2400" b="1" dirty="0"/>
              <a:t>امتلاك متاجر خاصة</a:t>
            </a:r>
            <a:r>
              <a:rPr lang="fr-FR" sz="2400" b="1" dirty="0"/>
              <a:t> </a:t>
            </a:r>
            <a:r>
              <a:rPr lang="ar-DZ" sz="2400" b="1" dirty="0"/>
              <a:t>يتيح لها التحكم الكامل في تجربة العملاء والتسعير.</a:t>
            </a:r>
            <a:br>
              <a:rPr lang="ar-DZ" sz="2400" b="1" dirty="0"/>
            </a:br>
            <a:r>
              <a:rPr lang="fr-FR" sz="2400" b="1" dirty="0"/>
              <a:t>💰 </a:t>
            </a:r>
            <a:r>
              <a:rPr lang="ar-DZ" sz="2400" b="1" dirty="0"/>
              <a:t>مكانة فاخرة مع تسعير مرتفع – يعزز من ربحيتها ويحافظ على صورتها كعلامة راقية.</a:t>
            </a:r>
            <a:endParaRPr lang="fr-FR" sz="2400" b="1" dirty="0"/>
          </a:p>
        </p:txBody>
      </p:sp>
    </p:spTree>
    <p:extLst>
      <p:ext uri="{BB962C8B-B14F-4D97-AF65-F5344CB8AC3E}">
        <p14:creationId xmlns:p14="http://schemas.microsoft.com/office/powerpoint/2010/main" val="2300888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873B761-46A0-2F4D-A7F0-59BDD81B51E7}"/>
              </a:ext>
            </a:extLst>
          </p:cNvPr>
          <p:cNvSpPr>
            <a:spLocks noGrp="1"/>
          </p:cNvSpPr>
          <p:nvPr>
            <p:ph type="body" sz="quarter" idx="12"/>
          </p:nvPr>
        </p:nvSpPr>
        <p:spPr>
          <a:xfrm>
            <a:off x="783680" y="1296361"/>
            <a:ext cx="10438501" cy="992899"/>
          </a:xfrm>
        </p:spPr>
        <p:txBody>
          <a:bodyPr rtlCol="0"/>
          <a:lstStyle>
            <a:defPPr>
              <a:defRPr lang="fr-FR"/>
            </a:defPPr>
          </a:lstStyle>
          <a:p>
            <a:pPr rtl="0"/>
            <a:r>
              <a:rPr lang="fr-FR" dirty="0" err="1"/>
              <a:t>pestel</a:t>
            </a:r>
            <a:r>
              <a:rPr lang="fr-FR" dirty="0"/>
              <a:t> anal</a:t>
            </a:r>
          </a:p>
        </p:txBody>
      </p:sp>
      <p:sp>
        <p:nvSpPr>
          <p:cNvPr id="3" name="Espace réservé du texte 2">
            <a:extLst>
              <a:ext uri="{FF2B5EF4-FFF2-40B4-BE49-F238E27FC236}">
                <a16:creationId xmlns:a16="http://schemas.microsoft.com/office/drawing/2014/main" id="{05C78BD9-C60D-A34A-01C9-506106D02A80}"/>
              </a:ext>
            </a:extLst>
          </p:cNvPr>
          <p:cNvSpPr>
            <a:spLocks noGrp="1"/>
          </p:cNvSpPr>
          <p:nvPr>
            <p:ph type="body" sz="quarter" idx="13"/>
          </p:nvPr>
        </p:nvSpPr>
        <p:spPr>
          <a:xfrm>
            <a:off x="783681" y="4554640"/>
            <a:ext cx="8318755" cy="992899"/>
          </a:xfrm>
        </p:spPr>
        <p:txBody>
          <a:bodyPr rtlCol="0"/>
          <a:lstStyle>
            <a:defPPr>
              <a:defRPr lang="fr-FR"/>
            </a:defPPr>
          </a:lstStyle>
          <a:p>
            <a:pPr rtl="0"/>
            <a:r>
              <a:rPr lang="fr-FR" dirty="0" err="1"/>
              <a:t>pestel</a:t>
            </a:r>
            <a:endParaRPr lang="fr-FR" dirty="0"/>
          </a:p>
        </p:txBody>
      </p:sp>
      <p:pic>
        <p:nvPicPr>
          <p:cNvPr id="7" name="Espace réservé d’image 6">
            <a:extLst>
              <a:ext uri="{FF2B5EF4-FFF2-40B4-BE49-F238E27FC236}">
                <a16:creationId xmlns:a16="http://schemas.microsoft.com/office/drawing/2014/main" id="{A8911F6B-778D-AFF5-3653-A37175EB9078}"/>
              </a:ext>
            </a:extLst>
          </p:cNvPr>
          <p:cNvPicPr>
            <a:picLocks noGrp="1" noChangeAspect="1"/>
          </p:cNvPicPr>
          <p:nvPr>
            <p:ph type="pic" sz="quarter" idx="10"/>
          </p:nvPr>
        </p:nvPicPr>
        <p:blipFill>
          <a:blip r:embed="rId3"/>
          <a:srcRect/>
          <a:stretch/>
        </p:blipFill>
        <p:spPr>
          <a:xfrm>
            <a:off x="6078453" y="1"/>
            <a:ext cx="5329866" cy="6857999"/>
          </a:xfrm>
        </p:spPr>
      </p:pic>
      <p:sp>
        <p:nvSpPr>
          <p:cNvPr id="14" name="Titre 13">
            <a:extLst>
              <a:ext uri="{FF2B5EF4-FFF2-40B4-BE49-F238E27FC236}">
                <a16:creationId xmlns:a16="http://schemas.microsoft.com/office/drawing/2014/main" id="{FFE61A45-FA3C-CC79-B767-DE24BD418831}"/>
              </a:ext>
            </a:extLst>
          </p:cNvPr>
          <p:cNvSpPr>
            <a:spLocks noGrp="1"/>
          </p:cNvSpPr>
          <p:nvPr>
            <p:ph type="title"/>
          </p:nvPr>
        </p:nvSpPr>
        <p:spPr>
          <a:xfrm>
            <a:off x="783681" y="2404268"/>
            <a:ext cx="7969621" cy="2049462"/>
          </a:xfrm>
        </p:spPr>
        <p:txBody>
          <a:bodyPr rtlCol="0"/>
          <a:lstStyle>
            <a:defPPr>
              <a:defRPr lang="fr-FR"/>
            </a:defPPr>
          </a:lstStyle>
          <a:p>
            <a:pPr rtl="0"/>
            <a:r>
              <a:rPr lang="fr-FR" dirty="0" err="1"/>
              <a:t>pestel</a:t>
            </a:r>
            <a:br>
              <a:rPr lang="fr-FR" dirty="0"/>
            </a:br>
            <a:r>
              <a:rPr lang="fr-FR" dirty="0" err="1"/>
              <a:t>pestel</a:t>
            </a:r>
            <a:endParaRPr lang="fr-FR" dirty="0"/>
          </a:p>
        </p:txBody>
      </p:sp>
    </p:spTree>
    <p:extLst>
      <p:ext uri="{BB962C8B-B14F-4D97-AF65-F5344CB8AC3E}">
        <p14:creationId xmlns:p14="http://schemas.microsoft.com/office/powerpoint/2010/main" val="306264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3F118222-EB80-0D58-BF64-4C12D0A6198A}"/>
              </a:ext>
            </a:extLst>
          </p:cNvPr>
          <p:cNvSpPr txBox="1"/>
          <p:nvPr/>
        </p:nvSpPr>
        <p:spPr>
          <a:xfrm>
            <a:off x="3729810" y="1000452"/>
            <a:ext cx="8258174" cy="5447645"/>
          </a:xfrm>
          <a:prstGeom prst="rect">
            <a:avLst/>
          </a:prstGeom>
          <a:noFill/>
        </p:spPr>
        <p:txBody>
          <a:bodyPr wrap="square">
            <a:spAutoFit/>
          </a:bodyPr>
          <a:lstStyle/>
          <a:p>
            <a:pPr algn="r" rtl="1"/>
            <a:r>
              <a:rPr lang="ar-DZ" sz="2800" b="1" dirty="0"/>
              <a:t>1️⃣ العوامل السياسية </a:t>
            </a:r>
            <a:r>
              <a:rPr lang="fr-FR" sz="2800" b="1" dirty="0" err="1"/>
              <a:t>Political</a:t>
            </a:r>
            <a:endParaRPr lang="fr-FR" sz="2800" b="1" dirty="0"/>
          </a:p>
          <a:p>
            <a:pPr algn="r" rtl="1"/>
            <a:r>
              <a:rPr lang="fr-FR" sz="3200" b="1" dirty="0"/>
              <a:t>🔹 </a:t>
            </a:r>
            <a:r>
              <a:rPr lang="ar-DZ" sz="3200" b="1" dirty="0"/>
              <a:t>السياسي في الأسواق الرئيسية – تعمل </a:t>
            </a:r>
            <a:r>
              <a:rPr lang="fr-FR" sz="3200" b="1" dirty="0"/>
              <a:t>Stone Island </a:t>
            </a:r>
            <a:r>
              <a:rPr lang="ar-DZ" sz="3200" b="1" dirty="0"/>
              <a:t>في أوروبا، أمريكا، وآسيا، لذا فإن الاستقالاستقراررار في هذه المناطق مهم لسلاسل التوريد والتوزيع.</a:t>
            </a:r>
            <a:br>
              <a:rPr lang="ar-DZ" sz="3200" b="1" dirty="0"/>
            </a:br>
            <a:r>
              <a:rPr lang="fr-FR" sz="3200" b="1" dirty="0"/>
              <a:t>🔹 </a:t>
            </a:r>
            <a:r>
              <a:rPr lang="ar-DZ" sz="3200" b="1" dirty="0"/>
              <a:t>السياسات التجارية والتعريفات الجمركية – تؤثر التعريفات الجمركية والقيود التجارية على تكاليف الاستيراد والتصدير، خاصة مع خروج بريطانيا من الاتحاد الأوروبي وتأثيره على الشحن.</a:t>
            </a:r>
            <a:br>
              <a:rPr lang="ar-DZ" sz="3200" b="1" dirty="0"/>
            </a:br>
            <a:r>
              <a:rPr lang="fr-FR" sz="3200" b="1" dirty="0"/>
              <a:t>🔹 </a:t>
            </a:r>
            <a:r>
              <a:rPr lang="ar-DZ" sz="3200" b="1" dirty="0"/>
              <a:t>العلاقات الدولية – التوترات التجارية بين الصين والولايات المتحدة قد تؤثر على أعمالها في السوق الآسيوية.</a:t>
            </a:r>
          </a:p>
        </p:txBody>
      </p:sp>
    </p:spTree>
    <p:extLst>
      <p:ext uri="{BB962C8B-B14F-4D97-AF65-F5344CB8AC3E}">
        <p14:creationId xmlns:p14="http://schemas.microsoft.com/office/powerpoint/2010/main" val="599408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3F118222-EB80-0D58-BF64-4C12D0A6198A}"/>
              </a:ext>
            </a:extLst>
          </p:cNvPr>
          <p:cNvSpPr txBox="1"/>
          <p:nvPr/>
        </p:nvSpPr>
        <p:spPr>
          <a:xfrm>
            <a:off x="3729810" y="1000452"/>
            <a:ext cx="8258174" cy="3970318"/>
          </a:xfrm>
          <a:prstGeom prst="rect">
            <a:avLst/>
          </a:prstGeom>
          <a:noFill/>
        </p:spPr>
        <p:txBody>
          <a:bodyPr wrap="square">
            <a:spAutoFit/>
          </a:bodyPr>
          <a:lstStyle/>
          <a:p>
            <a:pPr algn="r" rtl="1"/>
            <a:r>
              <a:rPr lang="ar-DZ" sz="2800" b="1" dirty="0"/>
              <a:t>2️⃣ العوامل الاقتصادية </a:t>
            </a:r>
            <a:r>
              <a:rPr lang="fr-FR" sz="2800" b="1" dirty="0" err="1"/>
              <a:t>Economic</a:t>
            </a:r>
            <a:endParaRPr lang="fr-FR" sz="2800" b="1" dirty="0"/>
          </a:p>
          <a:p>
            <a:pPr algn="r" rtl="1"/>
            <a:r>
              <a:rPr lang="fr-FR" sz="2800" b="1" dirty="0"/>
              <a:t>🔹 </a:t>
            </a:r>
            <a:r>
              <a:rPr lang="ar-DZ" sz="2800" b="1" dirty="0"/>
              <a:t>التضخم وارتفاع تكاليف الإنتاج – يمكن أن تؤثر زيادة تكاليف المواد الخام والشحن على أسعار المنتجات.</a:t>
            </a:r>
            <a:br>
              <a:rPr lang="ar-DZ" sz="2800" b="1" dirty="0"/>
            </a:br>
            <a:r>
              <a:rPr lang="fr-FR" sz="2800" b="1" dirty="0"/>
              <a:t>🔹 </a:t>
            </a:r>
            <a:r>
              <a:rPr lang="ar-DZ" sz="2800" b="1" dirty="0"/>
              <a:t>الدخل المتاح للعملاء – كونها علامة فاخرة، فإن القوة الشرائية للفئات الغنية تؤثر على الطلب.</a:t>
            </a:r>
            <a:br>
              <a:rPr lang="ar-DZ" sz="2800" b="1" dirty="0"/>
            </a:br>
            <a:r>
              <a:rPr lang="fr-FR" sz="2800" b="1" dirty="0"/>
              <a:t>🔹 </a:t>
            </a:r>
            <a:r>
              <a:rPr lang="ar-DZ" sz="2800" b="1" dirty="0"/>
              <a:t>التقلبات الاقتصادية – الأزمات الاقتصادية (مثل الركود) يمكن أن تؤدي إلى انخفاض الطلب على الملابس الفاخرة.</a:t>
            </a:r>
            <a:br>
              <a:rPr lang="ar-DZ" sz="2800" b="1" dirty="0"/>
            </a:br>
            <a:r>
              <a:rPr lang="fr-FR" sz="2800" b="1" dirty="0"/>
              <a:t>🔹 </a:t>
            </a:r>
            <a:r>
              <a:rPr lang="ar-DZ" sz="2800" b="1" dirty="0"/>
              <a:t>سعر الصرف – تعتمد على التجارة الدولية، لذا فإن تقلبات العملات قد تؤثر على الأسعار والأرباح.</a:t>
            </a:r>
          </a:p>
        </p:txBody>
      </p:sp>
    </p:spTree>
    <p:extLst>
      <p:ext uri="{BB962C8B-B14F-4D97-AF65-F5344CB8AC3E}">
        <p14:creationId xmlns:p14="http://schemas.microsoft.com/office/powerpoint/2010/main" val="3517968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3F118222-EB80-0D58-BF64-4C12D0A6198A}"/>
              </a:ext>
            </a:extLst>
          </p:cNvPr>
          <p:cNvSpPr txBox="1"/>
          <p:nvPr/>
        </p:nvSpPr>
        <p:spPr>
          <a:xfrm>
            <a:off x="3729810" y="1000452"/>
            <a:ext cx="8258174" cy="5262979"/>
          </a:xfrm>
          <a:prstGeom prst="rect">
            <a:avLst/>
          </a:prstGeom>
          <a:noFill/>
        </p:spPr>
        <p:txBody>
          <a:bodyPr wrap="square">
            <a:spAutoFit/>
          </a:bodyPr>
          <a:lstStyle/>
          <a:p>
            <a:pPr algn="r" rtl="1"/>
            <a:r>
              <a:rPr lang="ar-DZ" sz="2800" b="1" dirty="0"/>
              <a:t>3️⃣ العوامل الاجتماعية </a:t>
            </a:r>
            <a:r>
              <a:rPr lang="fr-FR" sz="2800" b="1" dirty="0"/>
              <a:t>Social</a:t>
            </a:r>
          </a:p>
          <a:p>
            <a:pPr algn="r" rtl="1"/>
            <a:r>
              <a:rPr lang="fr-FR" sz="2800" b="1" dirty="0"/>
              <a:t>🔹 </a:t>
            </a:r>
            <a:r>
              <a:rPr lang="ar-DZ" sz="2800" b="1" dirty="0"/>
              <a:t>زيادة الاهتمام بأزياء الشارع </a:t>
            </a:r>
            <a:r>
              <a:rPr lang="fr-FR" sz="2800" b="1" dirty="0"/>
              <a:t>Streetwear</a:t>
            </a:r>
            <a:r>
              <a:rPr lang="ar-DZ" sz="2800" b="1" dirty="0"/>
              <a:t>الشباب يبحثون عن علامات فاخرة ذات طابع عصري، مما يعزز الطلب على منتجات </a:t>
            </a:r>
            <a:r>
              <a:rPr lang="fr-FR" sz="2800" b="1" dirty="0"/>
              <a:t>Stone Island.</a:t>
            </a:r>
            <a:br>
              <a:rPr lang="fr-FR" sz="2800" b="1" dirty="0"/>
            </a:br>
            <a:r>
              <a:rPr lang="fr-FR" sz="2800" b="1" dirty="0"/>
              <a:t>🔹 </a:t>
            </a:r>
            <a:r>
              <a:rPr lang="ar-DZ" sz="2800" b="1" dirty="0"/>
              <a:t>تأثير المشاهير والمؤثرين – وجود </a:t>
            </a:r>
            <a:r>
              <a:rPr lang="fr-FR" sz="2800" b="1" dirty="0"/>
              <a:t>Drake، Travis Scott، </a:t>
            </a:r>
            <a:r>
              <a:rPr lang="ar-DZ" sz="2800" b="1" dirty="0"/>
              <a:t>ولاعبي كرة القدم مثل بيب غوارديولا وهم يرتدون منتجاتها يزيد من جاذبيتها.</a:t>
            </a:r>
            <a:br>
              <a:rPr lang="ar-DZ" sz="2800" b="1" dirty="0"/>
            </a:br>
            <a:r>
              <a:rPr lang="fr-FR" sz="2800" b="1" dirty="0"/>
              <a:t>🔹 </a:t>
            </a:r>
            <a:r>
              <a:rPr lang="ar-DZ" sz="2800" b="1" dirty="0"/>
              <a:t>التغيرات في أسلوب الحياة – العملاء يفضلون الآن ملابس فاخرة لكنها مريحة وعملية، مما يتناسب مع فلسفة تصميم </a:t>
            </a:r>
            <a:r>
              <a:rPr lang="fr-FR" sz="2800" b="1" dirty="0"/>
              <a:t>Stone Island.</a:t>
            </a:r>
            <a:br>
              <a:rPr lang="fr-FR" sz="2800" b="1" dirty="0"/>
            </a:br>
            <a:r>
              <a:rPr lang="fr-FR" sz="2800" b="1" dirty="0"/>
              <a:t>🔹 </a:t>
            </a:r>
            <a:r>
              <a:rPr lang="ar-DZ" sz="2800" b="1" dirty="0"/>
              <a:t>زيادة الوعي بالاستدامة – أصبح المستهلكون يفضلون العلامات التي تتبع ممارسات صديقة للبيئة.</a:t>
            </a:r>
          </a:p>
        </p:txBody>
      </p:sp>
    </p:spTree>
    <p:extLst>
      <p:ext uri="{BB962C8B-B14F-4D97-AF65-F5344CB8AC3E}">
        <p14:creationId xmlns:p14="http://schemas.microsoft.com/office/powerpoint/2010/main" val="2817877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3F118222-EB80-0D58-BF64-4C12D0A6198A}"/>
              </a:ext>
            </a:extLst>
          </p:cNvPr>
          <p:cNvSpPr txBox="1"/>
          <p:nvPr/>
        </p:nvSpPr>
        <p:spPr>
          <a:xfrm>
            <a:off x="3729810" y="1000452"/>
            <a:ext cx="8258174" cy="4401205"/>
          </a:xfrm>
          <a:prstGeom prst="rect">
            <a:avLst/>
          </a:prstGeom>
          <a:noFill/>
        </p:spPr>
        <p:txBody>
          <a:bodyPr wrap="square">
            <a:spAutoFit/>
          </a:bodyPr>
          <a:lstStyle/>
          <a:p>
            <a:pPr algn="r" rtl="1"/>
            <a:r>
              <a:rPr lang="ar-DZ" sz="2800" b="1" dirty="0"/>
              <a:t>4️⃣ العوامل التكنولوجية </a:t>
            </a:r>
            <a:r>
              <a:rPr lang="fr-FR" sz="2800" b="1" dirty="0" err="1"/>
              <a:t>Technological</a:t>
            </a:r>
            <a:endParaRPr lang="fr-FR" sz="2800" b="1" dirty="0"/>
          </a:p>
          <a:p>
            <a:pPr algn="r" rtl="1"/>
            <a:r>
              <a:rPr lang="fr-FR" sz="2800" b="1" dirty="0"/>
              <a:t>🔹 </a:t>
            </a:r>
            <a:r>
              <a:rPr lang="ar-DZ" sz="2800" b="1" dirty="0"/>
              <a:t>الابتكار في صناعة الأقمشة – تعتمد العلامة على تكنولوجيا متقدمة في تصنيع الأقمشة مثل </a:t>
            </a:r>
            <a:r>
              <a:rPr lang="fr-FR" sz="2800" b="1" dirty="0"/>
              <a:t>Heat </a:t>
            </a:r>
            <a:r>
              <a:rPr lang="fr-FR" sz="2800" b="1" dirty="0" err="1"/>
              <a:t>Reactive</a:t>
            </a:r>
            <a:r>
              <a:rPr lang="fr-FR" sz="2800" b="1" dirty="0"/>
              <a:t> </a:t>
            </a:r>
            <a:r>
              <a:rPr lang="fr-FR" sz="2800" b="1" dirty="0" err="1"/>
              <a:t>Fabric</a:t>
            </a:r>
            <a:r>
              <a:rPr lang="fr-FR" sz="2800" b="1" dirty="0"/>
              <a:t>، </a:t>
            </a:r>
            <a:r>
              <a:rPr lang="fr-FR" sz="2800" b="1" dirty="0" err="1"/>
              <a:t>Reflective</a:t>
            </a:r>
            <a:r>
              <a:rPr lang="fr-FR" sz="2800" b="1" dirty="0"/>
              <a:t> Jackets.</a:t>
            </a:r>
            <a:br>
              <a:rPr lang="fr-FR" sz="2800" b="1" dirty="0"/>
            </a:br>
            <a:r>
              <a:rPr lang="fr-FR" sz="2800" b="1" dirty="0"/>
              <a:t>🔹 </a:t>
            </a:r>
            <a:r>
              <a:rPr lang="ar-DZ" sz="2800" b="1" dirty="0"/>
              <a:t>التجارة الإلكترونية والتسوق عبر الإنترنت – ازدياد الشراء عبر الإنترنت يفرض الحاجة إلى تحسين تجربة العملاء الرقمية.</a:t>
            </a:r>
            <a:br>
              <a:rPr lang="ar-DZ" sz="2800" b="1" dirty="0"/>
            </a:br>
            <a:r>
              <a:rPr lang="fr-FR" sz="2800" b="1" dirty="0"/>
              <a:t>🔹 </a:t>
            </a:r>
            <a:r>
              <a:rPr lang="ar-DZ" sz="2800" b="1" dirty="0"/>
              <a:t>استخدام الواقع المعزز (</a:t>
            </a:r>
            <a:r>
              <a:rPr lang="fr-FR" sz="2800" b="1" dirty="0"/>
              <a:t>AR) </a:t>
            </a:r>
            <a:r>
              <a:rPr lang="ar-DZ" sz="2800" b="1" dirty="0"/>
              <a:t>والواقع الافتراضي (</a:t>
            </a:r>
            <a:r>
              <a:rPr lang="fr-FR" sz="2800" b="1" dirty="0"/>
              <a:t>VR </a:t>
            </a:r>
            <a:r>
              <a:rPr lang="ar-DZ" sz="2800" b="1" dirty="0"/>
              <a:t>قد يكون فرصة لخلق تجربة تسوق متطورة في متاجرها الخاصة.</a:t>
            </a:r>
            <a:br>
              <a:rPr lang="ar-DZ" sz="2800" b="1" dirty="0"/>
            </a:br>
            <a:r>
              <a:rPr lang="fr-FR" sz="2800" b="1" dirty="0"/>
              <a:t>🔹 </a:t>
            </a:r>
            <a:r>
              <a:rPr lang="ar-DZ" sz="2800" b="1" dirty="0"/>
              <a:t>التحول الرقمي في التصنيع – يمكن تحسين الإنتاج باستخدام الأتمتة والطباعة ثلاثية الأبعاد لتطوير منتجات أكثر إبداعًا.</a:t>
            </a:r>
          </a:p>
        </p:txBody>
      </p:sp>
    </p:spTree>
    <p:extLst>
      <p:ext uri="{BB962C8B-B14F-4D97-AF65-F5344CB8AC3E}">
        <p14:creationId xmlns:p14="http://schemas.microsoft.com/office/powerpoint/2010/main" val="273676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chemeClr val="accent5">
                <a:lumMod val="25000"/>
              </a:schemeClr>
            </a:gs>
            <a:gs pos="63000">
              <a:srgbClr val="EFE9E7"/>
            </a:gs>
            <a:gs pos="75000">
              <a:srgbClr val="FFFF00"/>
            </a:gs>
            <a:gs pos="89000">
              <a:schemeClr val="accent5">
                <a:lumMod val="25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28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310692" y="-457798"/>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18016" y="1078441"/>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382E3081-EFCC-8D6C-855A-12CDAD789DC0}"/>
              </a:ext>
            </a:extLst>
          </p:cNvPr>
          <p:cNvSpPr txBox="1"/>
          <p:nvPr/>
        </p:nvSpPr>
        <p:spPr>
          <a:xfrm>
            <a:off x="-3251200" y="1896533"/>
            <a:ext cx="2116667" cy="1390364"/>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sp>
        <p:nvSpPr>
          <p:cNvPr id="18" name="TextBox 17">
            <a:extLst>
              <a:ext uri="{FF2B5EF4-FFF2-40B4-BE49-F238E27FC236}">
                <a16:creationId xmlns:a16="http://schemas.microsoft.com/office/drawing/2014/main" id="{66792CE9-BE3B-4AAC-D930-EA892F7DAD27}"/>
              </a:ext>
            </a:extLst>
          </p:cNvPr>
          <p:cNvSpPr txBox="1"/>
          <p:nvPr/>
        </p:nvSpPr>
        <p:spPr>
          <a:xfrm>
            <a:off x="4406443" y="1619848"/>
            <a:ext cx="7785558" cy="3630427"/>
          </a:xfrm>
          <a:prstGeom prst="rect">
            <a:avLst/>
          </a:prstGeom>
          <a:noFill/>
        </p:spPr>
        <p:txBody>
          <a:bodyPr vert="horz" wrap="square" lIns="0" tIns="0" rIns="0" bIns="0" rtlCol="0" anchor="t">
            <a:noAutofit/>
          </a:bodyPr>
          <a:lstStyle/>
          <a:p>
            <a:pPr algn="r" rtl="1"/>
            <a:r>
              <a:rPr lang="ar-DZ" sz="2400" b="1" dirty="0">
                <a:latin typeface="Felix Titling"/>
                <a:cs typeface="Akhbar MT" pitchFamily="2" charset="-78"/>
              </a:rPr>
              <a:t> - </a:t>
            </a:r>
            <a:r>
              <a:rPr lang="ar-DZ" sz="2400" b="1" dirty="0">
                <a:latin typeface="Bodoni MT Black" panose="02070A03080606020203" pitchFamily="18" charset="0"/>
                <a:cs typeface="Calibri" panose="020F0502020204030204" pitchFamily="34" charset="0"/>
              </a:rPr>
              <a:t>من هو </a:t>
            </a:r>
            <a:r>
              <a:rPr lang="fr-FR" sz="2800" b="1" dirty="0">
                <a:latin typeface="Algerian" panose="04020705040A02060702" pitchFamily="82" charset="0"/>
                <a:cs typeface="Calibri" panose="020F0502020204030204" pitchFamily="34" charset="0"/>
              </a:rPr>
              <a:t>Massimo </a:t>
            </a:r>
            <a:r>
              <a:rPr lang="fr-FR" sz="2800" b="1" dirty="0" err="1">
                <a:latin typeface="Algerian" panose="04020705040A02060702" pitchFamily="82" charset="0"/>
                <a:cs typeface="Calibri" panose="020F0502020204030204" pitchFamily="34" charset="0"/>
              </a:rPr>
              <a:t>Osti</a:t>
            </a:r>
            <a:r>
              <a:rPr lang="ar-DZ" sz="2400" b="1" dirty="0">
                <a:latin typeface="Algerian" panose="04020705040A02060702" pitchFamily="82" charset="0"/>
                <a:cs typeface="Calibri" panose="020F0502020204030204" pitchFamily="34" charset="0"/>
              </a:rPr>
              <a:t>:</a:t>
            </a:r>
          </a:p>
          <a:p>
            <a:pPr algn="r" rtl="1"/>
            <a:r>
              <a:rPr lang="ar-DZ" sz="2400" b="1" dirty="0">
                <a:latin typeface="Algerian" panose="04020705040A02060702" pitchFamily="82" charset="0"/>
                <a:cs typeface="Calibri" panose="020F0502020204030204" pitchFamily="34" charset="0"/>
              </a:rPr>
              <a:t> كان ماسيمو أوستي مهووسًا بإيجاد مواد جديدة. فقد استكشف المنسوجات التقنية المستوحاة من الجيش، وجمع 35000 قطعة للتحليل. وفي عام 1978، وتحت ضغط من "فريد بيري" و"تشيستر باري"قام بتغيير اسم علامته التجارية إلى شركة </a:t>
            </a:r>
            <a:r>
              <a:rPr lang="fr-FR" sz="2400" b="1" dirty="0">
                <a:latin typeface="Algerian" panose="04020705040A02060702" pitchFamily="82" charset="0"/>
                <a:cs typeface="Calibri" panose="020F0502020204030204" pitchFamily="34" charset="0"/>
              </a:rPr>
              <a:t>C P</a:t>
            </a:r>
            <a:r>
              <a:rPr lang="ar-DZ" sz="2400" b="1" dirty="0">
                <a:latin typeface="Algerian" panose="04020705040A02060702" pitchFamily="82" charset="0"/>
                <a:cs typeface="Calibri" panose="020F0502020204030204" pitchFamily="34" charset="0"/>
              </a:rPr>
              <a:t>. وقد شهدت هذه الفترة بداية هوسه بالأقمشة المبتكرة، والتي بلغت ذروتها في إنشاء سترة "تيل ستيلا"، المصنوعة من قماش الشاحنات العسكرية</a:t>
            </a:r>
            <a:r>
              <a:rPr lang="fr-FR" sz="2400" b="1" dirty="0">
                <a:latin typeface="Algerian" panose="04020705040A02060702" pitchFamily="82" charset="0"/>
                <a:cs typeface="Calibri" panose="020F0502020204030204" pitchFamily="34" charset="0"/>
              </a:rPr>
              <a:t> </a:t>
            </a:r>
            <a:r>
              <a:rPr lang="ar-DZ" sz="2400" b="1" dirty="0">
                <a:latin typeface="Algerian" panose="04020705040A02060702" pitchFamily="82" charset="0"/>
                <a:cs typeface="Calibri" panose="020F0502020204030204" pitchFamily="34" charset="0"/>
              </a:rPr>
              <a:t>المشمع. وقد تم إطلاق هذا المنتج الثوري في عام 1982 تحت العلامة التجارية ستون آيلاند</a:t>
            </a:r>
          </a:p>
          <a:p>
            <a:pPr algn="r" rtl="1"/>
            <a:endParaRPr lang="ar-DZ" sz="2400" b="1" dirty="0">
              <a:latin typeface="Algerian" panose="04020705040A02060702" pitchFamily="82" charset="0"/>
              <a:cs typeface="Calibri" panose="020F0502020204030204" pitchFamily="34" charset="0"/>
            </a:endParaRPr>
          </a:p>
          <a:p>
            <a:pPr algn="r"/>
            <a:endParaRPr lang="fr-FR" sz="2400" b="1" dirty="0">
              <a:latin typeface="Calibri" panose="020F0502020204030204" pitchFamily="34" charset="0"/>
              <a:cs typeface="Calibri" panose="020F0502020204030204" pitchFamily="34" charset="0"/>
            </a:endParaRPr>
          </a:p>
        </p:txBody>
      </p:sp>
      <p:pic>
        <p:nvPicPr>
          <p:cNvPr id="5" name="Picture 4" descr="A person smoking a pipe&#10;&#10;AI-generated content may be incorrect.">
            <a:extLst>
              <a:ext uri="{FF2B5EF4-FFF2-40B4-BE49-F238E27FC236}">
                <a16:creationId xmlns:a16="http://schemas.microsoft.com/office/drawing/2014/main" id="{3E983510-2F44-20C4-C914-0F656D0F7C9B}"/>
              </a:ext>
            </a:extLst>
          </p:cNvPr>
          <p:cNvPicPr>
            <a:picLocks noChangeAspect="1"/>
          </p:cNvPicPr>
          <p:nvPr/>
        </p:nvPicPr>
        <p:blipFill>
          <a:blip r:embed="rId5"/>
          <a:stretch>
            <a:fillRect/>
          </a:stretch>
        </p:blipFill>
        <p:spPr>
          <a:xfrm>
            <a:off x="-24571" y="2194349"/>
            <a:ext cx="3913717" cy="4663651"/>
          </a:xfrm>
          <a:prstGeom prst="rect">
            <a:avLst/>
          </a:prstGeom>
        </p:spPr>
      </p:pic>
    </p:spTree>
    <p:extLst>
      <p:ext uri="{BB962C8B-B14F-4D97-AF65-F5344CB8AC3E}">
        <p14:creationId xmlns:p14="http://schemas.microsoft.com/office/powerpoint/2010/main" val="1826521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3F118222-EB80-0D58-BF64-4C12D0A6198A}"/>
              </a:ext>
            </a:extLst>
          </p:cNvPr>
          <p:cNvSpPr txBox="1"/>
          <p:nvPr/>
        </p:nvSpPr>
        <p:spPr>
          <a:xfrm>
            <a:off x="3729810" y="1000452"/>
            <a:ext cx="8258174" cy="3970318"/>
          </a:xfrm>
          <a:prstGeom prst="rect">
            <a:avLst/>
          </a:prstGeom>
          <a:noFill/>
        </p:spPr>
        <p:txBody>
          <a:bodyPr wrap="square">
            <a:spAutoFit/>
          </a:bodyPr>
          <a:lstStyle/>
          <a:p>
            <a:pPr algn="r" rtl="1"/>
            <a:r>
              <a:rPr lang="ar-DZ" sz="2800" b="1" dirty="0"/>
              <a:t>5️⃣ العوامل البيئية </a:t>
            </a:r>
            <a:r>
              <a:rPr lang="fr-FR" sz="2800" b="1" dirty="0" err="1"/>
              <a:t>Environmental</a:t>
            </a:r>
            <a:endParaRPr lang="fr-FR" sz="2800" b="1" dirty="0"/>
          </a:p>
          <a:p>
            <a:pPr algn="r" rtl="1"/>
            <a:r>
              <a:rPr lang="fr-FR" sz="2800" b="1" dirty="0"/>
              <a:t>🔹 </a:t>
            </a:r>
            <a:r>
              <a:rPr lang="ar-DZ" sz="2800" b="1" dirty="0"/>
              <a:t>الاستدامة في صناعة الموضة – تواجه </a:t>
            </a:r>
            <a:r>
              <a:rPr lang="fr-FR" sz="2800" b="1" dirty="0"/>
              <a:t>Stone Island </a:t>
            </a:r>
            <a:r>
              <a:rPr lang="ar-DZ" sz="2800" b="1" dirty="0"/>
              <a:t>ضغطًا متزايدًا لاستخدام مواد أكثر استدامة وتقليل البصمة الكربونية.</a:t>
            </a:r>
            <a:br>
              <a:rPr lang="ar-DZ" sz="2800" b="1" dirty="0"/>
            </a:br>
            <a:r>
              <a:rPr lang="fr-FR" sz="2800" b="1" dirty="0"/>
              <a:t>🔹 </a:t>
            </a:r>
            <a:r>
              <a:rPr lang="ar-DZ" sz="2800" b="1" dirty="0"/>
              <a:t>استخدام الأقمشة القابلة لإعادة التدوير – يمكن أن تستفيد من تطوير تقنيات جديدة لصناعة الأقمشة الصديقة للبيئة.</a:t>
            </a:r>
            <a:br>
              <a:rPr lang="ar-DZ" sz="2800" b="1" dirty="0"/>
            </a:br>
            <a:r>
              <a:rPr lang="fr-FR" sz="2800" b="1" dirty="0"/>
              <a:t>🔹 </a:t>
            </a:r>
            <a:r>
              <a:rPr lang="ar-DZ" sz="2800" b="1" dirty="0"/>
              <a:t>التغير المناخي وتأثيره على الإنتاج – يمكن أن تؤدي التغيرات المناخية إلى نقص في المواد الخام مثل القطن، مما يزيد من التكاليف.</a:t>
            </a:r>
            <a:br>
              <a:rPr lang="ar-DZ" sz="2800" b="1" dirty="0"/>
            </a:br>
            <a:r>
              <a:rPr lang="fr-FR" sz="2800" b="1" dirty="0"/>
              <a:t>🔹 </a:t>
            </a:r>
            <a:r>
              <a:rPr lang="ar-DZ" sz="2800" b="1" dirty="0"/>
              <a:t>اللوائح البيئية الصارمة – يجب عليها الامتثال للقوانين المتعلقة بالتخلص من النفايات وتقليل استهلاك المياه والطاقة.</a:t>
            </a:r>
          </a:p>
        </p:txBody>
      </p:sp>
    </p:spTree>
    <p:extLst>
      <p:ext uri="{BB962C8B-B14F-4D97-AF65-F5344CB8AC3E}">
        <p14:creationId xmlns:p14="http://schemas.microsoft.com/office/powerpoint/2010/main" val="1467466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3F118222-EB80-0D58-BF64-4C12D0A6198A}"/>
              </a:ext>
            </a:extLst>
          </p:cNvPr>
          <p:cNvSpPr txBox="1"/>
          <p:nvPr/>
        </p:nvSpPr>
        <p:spPr>
          <a:xfrm>
            <a:off x="3690867" y="1219200"/>
            <a:ext cx="8258174" cy="3970318"/>
          </a:xfrm>
          <a:prstGeom prst="rect">
            <a:avLst/>
          </a:prstGeom>
          <a:noFill/>
        </p:spPr>
        <p:txBody>
          <a:bodyPr wrap="square">
            <a:spAutoFit/>
          </a:bodyPr>
          <a:lstStyle/>
          <a:p>
            <a:pPr algn="r" rtl="1"/>
            <a:r>
              <a:rPr lang="ar-DZ" sz="2800" b="1" dirty="0"/>
              <a:t>6️⃣ العوامل القانونية </a:t>
            </a:r>
            <a:r>
              <a:rPr lang="fr-FR" sz="2800" b="1" dirty="0"/>
              <a:t>Legal</a:t>
            </a:r>
          </a:p>
          <a:p>
            <a:pPr algn="r" rtl="1"/>
            <a:r>
              <a:rPr lang="fr-FR" sz="2800" dirty="0"/>
              <a:t>🔹 </a:t>
            </a:r>
            <a:r>
              <a:rPr lang="ar-DZ" sz="2800" b="1" dirty="0"/>
              <a:t>حقوق الملكية الفكرية وحماية العلامة التجارية</a:t>
            </a:r>
            <a:r>
              <a:rPr lang="ar-DZ" sz="2800" dirty="0"/>
              <a:t> </a:t>
            </a:r>
            <a:r>
              <a:rPr lang="ar-DZ" sz="2800" b="1" dirty="0"/>
              <a:t>– انتشار المنتجات المقلدة يمثل تهديدًا كبيرًا، لذا يجب عليها تعزيز الحماية القانونية لعلامتها التجارية.</a:t>
            </a:r>
            <a:br>
              <a:rPr lang="ar-DZ" sz="2800" b="1" dirty="0"/>
            </a:br>
            <a:r>
              <a:rPr lang="fr-FR" sz="2800" b="1" dirty="0"/>
              <a:t>🔹 </a:t>
            </a:r>
            <a:r>
              <a:rPr lang="ar-DZ" sz="2800" b="1" dirty="0"/>
              <a:t>القوانين المتعلقة بسلاسل التوريد – يجب الامتثال للقوانين الخاصة بالعمل العادل، الأجور، وظروف العمل، خاصة عند التصنيع في دول متعددة.</a:t>
            </a:r>
            <a:br>
              <a:rPr lang="ar-DZ" sz="2800" b="1" dirty="0"/>
            </a:br>
            <a:r>
              <a:rPr lang="fr-FR" sz="2800" b="1" dirty="0"/>
              <a:t>🔹 </a:t>
            </a:r>
            <a:r>
              <a:rPr lang="ar-DZ" sz="2800" b="1" dirty="0"/>
              <a:t>قوانين التجارة الإلكترونية – يجب أن تتبع متطلبات حماية بيانات العملاء وسياسات الإرجاع والشحن عند البيع عبر الإنترنت.</a:t>
            </a:r>
          </a:p>
        </p:txBody>
      </p:sp>
    </p:spTree>
    <p:extLst>
      <p:ext uri="{BB962C8B-B14F-4D97-AF65-F5344CB8AC3E}">
        <p14:creationId xmlns:p14="http://schemas.microsoft.com/office/powerpoint/2010/main" val="2926602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3F118222-EB80-0D58-BF64-4C12D0A6198A}"/>
              </a:ext>
            </a:extLst>
          </p:cNvPr>
          <p:cNvSpPr txBox="1"/>
          <p:nvPr/>
        </p:nvSpPr>
        <p:spPr>
          <a:xfrm>
            <a:off x="0" y="1219200"/>
            <a:ext cx="11949041" cy="5447645"/>
          </a:xfrm>
          <a:prstGeom prst="rect">
            <a:avLst/>
          </a:prstGeom>
          <a:noFill/>
        </p:spPr>
        <p:txBody>
          <a:bodyPr wrap="square">
            <a:spAutoFit/>
          </a:bodyPr>
          <a:lstStyle/>
          <a:p>
            <a:pPr algn="r" rtl="1"/>
            <a:r>
              <a:rPr lang="ar-DZ" sz="2800" b="1" dirty="0"/>
              <a:t>6️⃣ العوامل القانونية </a:t>
            </a:r>
            <a:r>
              <a:rPr lang="fr-FR" sz="2800" b="1" dirty="0"/>
              <a:t>Legal</a:t>
            </a:r>
            <a:r>
              <a:rPr lang="ar-DZ" sz="2800" b="1" dirty="0"/>
              <a:t>:</a:t>
            </a:r>
          </a:p>
          <a:p>
            <a:pPr algn="r" rtl="1"/>
            <a:r>
              <a:rPr lang="ar-DZ" sz="2800" b="1" dirty="0"/>
              <a:t>العوامل القانونية في البلد الأم إيطاليا والاتحاد الأوروبي </a:t>
            </a:r>
          </a:p>
          <a:p>
            <a:pPr algn="r" rtl="1"/>
            <a:r>
              <a:rPr lang="ar-DZ" sz="2000" b="1" dirty="0"/>
              <a:t>بما أن إيطاليا جزء من الاتحاد الأوروبي، فإن القوانين المحلية تتماشى مع اللوائح الأوروبية.</a:t>
            </a:r>
          </a:p>
          <a:p>
            <a:pPr algn="r" rtl="1"/>
            <a:r>
              <a:rPr lang="fr-FR" sz="2000" b="1" dirty="0"/>
              <a:t>🔹 </a:t>
            </a:r>
            <a:r>
              <a:rPr lang="ar-DZ" sz="2000" b="1" dirty="0"/>
              <a:t>قوانين العمل والتوظيف:</a:t>
            </a:r>
            <a:br>
              <a:rPr lang="ar-DZ" sz="2000" b="1" dirty="0"/>
            </a:br>
            <a:r>
              <a:rPr lang="fr-FR" sz="2000" b="1" dirty="0"/>
              <a:t>✅ </a:t>
            </a:r>
            <a:r>
              <a:rPr lang="ar-DZ" sz="2000" b="1" dirty="0"/>
              <a:t>يجب على الشركات الالتزام بقوانين العمل الإيطالية التي تشمل ساعات العمل، الحد الأدنى للأجور، وتأمينات الموظفين.</a:t>
            </a:r>
            <a:br>
              <a:rPr lang="ar-DZ" sz="2000" b="1" dirty="0"/>
            </a:br>
            <a:r>
              <a:rPr lang="fr-FR" sz="2000" b="1" dirty="0"/>
              <a:t>✅ </a:t>
            </a:r>
            <a:r>
              <a:rPr lang="ar-DZ" sz="2000" b="1" dirty="0"/>
              <a:t>قوانين حماية حقوق العمال، خصوصًا في مصانع الإنتاج داخل إيطاليا.</a:t>
            </a:r>
          </a:p>
          <a:p>
            <a:pPr algn="r" rtl="1"/>
            <a:r>
              <a:rPr lang="fr-FR" sz="2000" b="1" dirty="0"/>
              <a:t>🔹 </a:t>
            </a:r>
            <a:r>
              <a:rPr lang="ar-DZ" sz="2000" b="1" dirty="0"/>
              <a:t>حقوق الملكية الفكرية والعلامات التجارية:</a:t>
            </a:r>
            <a:br>
              <a:rPr lang="ar-DZ" sz="2000" b="1" dirty="0"/>
            </a:br>
            <a:r>
              <a:rPr lang="fr-FR" sz="2000" b="1" dirty="0"/>
              <a:t>✅ </a:t>
            </a:r>
            <a:r>
              <a:rPr lang="ar-DZ" sz="2000" b="1" dirty="0"/>
              <a:t>يتمتع الاتحاد الأوروبي بحماية قوية للعلامات التجارية، مما يساعد </a:t>
            </a:r>
            <a:r>
              <a:rPr lang="fr-FR" sz="2000" b="1" dirty="0"/>
              <a:t>Stone Island </a:t>
            </a:r>
            <a:r>
              <a:rPr lang="ar-DZ" sz="2000" b="1" dirty="0"/>
              <a:t>في مكافحة المنتجات المقلدة.</a:t>
            </a:r>
            <a:br>
              <a:rPr lang="ar-DZ" sz="2000" b="1" dirty="0"/>
            </a:br>
            <a:r>
              <a:rPr lang="fr-FR" sz="2000" b="1" dirty="0"/>
              <a:t>✅ </a:t>
            </a:r>
            <a:r>
              <a:rPr lang="ar-DZ" sz="2000" b="1" dirty="0"/>
              <a:t>التسجيل في المكتب الأوروبي للملكية الفكرية (</a:t>
            </a:r>
            <a:r>
              <a:rPr lang="fr-FR" sz="2000" b="1" dirty="0"/>
              <a:t>EUIPO) </a:t>
            </a:r>
            <a:r>
              <a:rPr lang="ar-DZ" sz="2000" b="1" dirty="0"/>
              <a:t>يمنح حماية قانونية للعلامة التجارية في جميع دول الاتحاد الأوروبي.</a:t>
            </a:r>
          </a:p>
          <a:p>
            <a:pPr algn="r" rtl="1"/>
            <a:r>
              <a:rPr lang="fr-FR" sz="2000" b="1" dirty="0"/>
              <a:t>🔹 </a:t>
            </a:r>
            <a:r>
              <a:rPr lang="ar-DZ" sz="2000" b="1" dirty="0"/>
              <a:t>القوانين البيئية والإنتاج المستدام:</a:t>
            </a:r>
            <a:br>
              <a:rPr lang="ar-DZ" sz="2000" b="1" dirty="0"/>
            </a:br>
            <a:r>
              <a:rPr lang="fr-FR" sz="2000" b="1" dirty="0"/>
              <a:t>✅ </a:t>
            </a:r>
            <a:r>
              <a:rPr lang="ar-DZ" sz="2000" b="1" dirty="0"/>
              <a:t>هناك قوانين صارمة للحد من التلوث، استهلاك المياه والطاقة في قطاع الأزياء.</a:t>
            </a:r>
            <a:br>
              <a:rPr lang="ar-DZ" sz="2000" b="1" dirty="0"/>
            </a:br>
            <a:r>
              <a:rPr lang="fr-FR" sz="2000" b="1" dirty="0"/>
              <a:t>✅ </a:t>
            </a:r>
            <a:r>
              <a:rPr lang="ar-DZ" sz="2000" b="1" dirty="0"/>
              <a:t>الاتحاد الأوروبي يفرض معايير خاصة للمواد الكيميائية المستخدمة في الأقمشة، مثل </a:t>
            </a:r>
            <a:r>
              <a:rPr lang="fr-FR" sz="2000" b="1" dirty="0"/>
              <a:t>REACH (</a:t>
            </a:r>
            <a:r>
              <a:rPr lang="ar-DZ" sz="2000" b="1" dirty="0"/>
              <a:t>تسجيل وتقييم وترخيص المواد الكيميائية).</a:t>
            </a:r>
          </a:p>
          <a:p>
            <a:pPr algn="r" rtl="1"/>
            <a:r>
              <a:rPr lang="fr-FR" sz="2000" b="1" dirty="0"/>
              <a:t>🔹 </a:t>
            </a:r>
            <a:r>
              <a:rPr lang="ar-DZ" sz="2000" b="1" dirty="0"/>
              <a:t>التجارة الإلكترونية وحماية المستهلك:</a:t>
            </a:r>
            <a:br>
              <a:rPr lang="ar-DZ" sz="2000" b="1" dirty="0"/>
            </a:br>
            <a:r>
              <a:rPr lang="fr-FR" sz="2000" b="1" dirty="0"/>
              <a:t>✅ </a:t>
            </a:r>
            <a:r>
              <a:rPr lang="ar-DZ" sz="2000" b="1" dirty="0"/>
              <a:t>قوانين مثل اللائحة العامة لحماية البيانات (</a:t>
            </a:r>
            <a:r>
              <a:rPr lang="fr-FR" sz="2000" b="1" dirty="0"/>
              <a:t>GDPR) </a:t>
            </a:r>
            <a:r>
              <a:rPr lang="ar-DZ" sz="2000" b="1" dirty="0"/>
              <a:t>تفرض قيودًا صارمة على كيفية جمع واستخدام بيانات العملاء.</a:t>
            </a:r>
            <a:br>
              <a:rPr lang="ar-DZ" sz="2000" b="1" dirty="0"/>
            </a:br>
            <a:r>
              <a:rPr lang="fr-FR" sz="2000" b="1" dirty="0"/>
              <a:t>✅ </a:t>
            </a:r>
            <a:r>
              <a:rPr lang="ar-DZ" sz="2000" b="1" dirty="0"/>
              <a:t>القوانين الأوروبية تضمن حقوق المستهلك، مثل إمكانية استرجاع المنتجات خلال فترة محددة.</a:t>
            </a:r>
          </a:p>
          <a:p>
            <a:pPr algn="r" rtl="1"/>
            <a:endParaRPr lang="fr-FR" sz="2800" b="1" dirty="0"/>
          </a:p>
        </p:txBody>
      </p:sp>
    </p:spTree>
    <p:extLst>
      <p:ext uri="{BB962C8B-B14F-4D97-AF65-F5344CB8AC3E}">
        <p14:creationId xmlns:p14="http://schemas.microsoft.com/office/powerpoint/2010/main" val="2571758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3F118222-EB80-0D58-BF64-4C12D0A6198A}"/>
              </a:ext>
            </a:extLst>
          </p:cNvPr>
          <p:cNvSpPr txBox="1"/>
          <p:nvPr/>
        </p:nvSpPr>
        <p:spPr>
          <a:xfrm>
            <a:off x="0" y="1219200"/>
            <a:ext cx="11949041" cy="3231654"/>
          </a:xfrm>
          <a:prstGeom prst="rect">
            <a:avLst/>
          </a:prstGeom>
          <a:noFill/>
        </p:spPr>
        <p:txBody>
          <a:bodyPr wrap="square">
            <a:spAutoFit/>
          </a:bodyPr>
          <a:lstStyle/>
          <a:p>
            <a:pPr algn="r" rtl="1"/>
            <a:r>
              <a:rPr lang="ar-DZ" sz="2800" b="1" dirty="0"/>
              <a:t>6️⃣ العوامل القانونية </a:t>
            </a:r>
            <a:r>
              <a:rPr lang="fr-FR" sz="2800" b="1" dirty="0"/>
              <a:t>Legal</a:t>
            </a:r>
            <a:r>
              <a:rPr lang="ar-DZ" sz="2800" b="1" dirty="0"/>
              <a:t>:</a:t>
            </a:r>
          </a:p>
          <a:p>
            <a:pPr algn="r" rtl="1"/>
            <a:r>
              <a:rPr lang="fr-FR" sz="2800" b="1" dirty="0"/>
              <a:t>🔹 </a:t>
            </a:r>
            <a:r>
              <a:rPr lang="ar-DZ" sz="2800" b="1" dirty="0"/>
              <a:t>الولايات المتحدة</a:t>
            </a:r>
            <a:endParaRPr lang="fr-FR" sz="2800" b="1" dirty="0"/>
          </a:p>
          <a:p>
            <a:pPr algn="r" rtl="1"/>
            <a:r>
              <a:rPr lang="fr-FR" sz="2400" b="1" dirty="0"/>
              <a:t>✅ </a:t>
            </a:r>
            <a:r>
              <a:rPr lang="ar-DZ" sz="2400" b="1" dirty="0"/>
              <a:t>قوانين العلامات التجارية وحقوق الملكية الفكرية تحت إشراف مكتب براءات الاختراع والعلامات التجارية الأمريكي (</a:t>
            </a:r>
            <a:r>
              <a:rPr lang="fr-FR" sz="2400" b="1" dirty="0"/>
              <a:t>USPTO) </a:t>
            </a:r>
            <a:r>
              <a:rPr lang="ar-DZ" sz="2400" b="1" dirty="0"/>
              <a:t>لحماية المنتجات من التقليد.</a:t>
            </a:r>
            <a:br>
              <a:rPr lang="ar-DZ" sz="2400" b="1" dirty="0"/>
            </a:br>
            <a:r>
              <a:rPr lang="fr-FR" sz="2400" b="1" dirty="0"/>
              <a:t>✅ </a:t>
            </a:r>
            <a:r>
              <a:rPr lang="ar-DZ" sz="2400" b="1" dirty="0"/>
              <a:t>قوانين العمل تختلف بين الولايات، لكن يجب الامتثال لمعايير الأجور وظروف العمل.</a:t>
            </a:r>
            <a:br>
              <a:rPr lang="ar-DZ" sz="2400" b="1" dirty="0"/>
            </a:br>
            <a:r>
              <a:rPr lang="fr-FR" sz="2400" b="1" dirty="0"/>
              <a:t>✅ </a:t>
            </a:r>
            <a:r>
              <a:rPr lang="ar-DZ" sz="2400" b="1" dirty="0"/>
              <a:t>القوانين البيئية مثل قانون الهواء النظيف (</a:t>
            </a:r>
            <a:r>
              <a:rPr lang="fr-FR" sz="2400" b="1" dirty="0"/>
              <a:t>Clean Air </a:t>
            </a:r>
            <a:r>
              <a:rPr lang="fr-FR" sz="2400" b="1" dirty="0" err="1"/>
              <a:t>Act</a:t>
            </a:r>
            <a:r>
              <a:rPr lang="fr-FR" sz="2400" b="1" dirty="0"/>
              <a:t>) </a:t>
            </a:r>
            <a:r>
              <a:rPr lang="ar-DZ" sz="2400" b="1" dirty="0"/>
              <a:t>قد يؤثر على طرق الإنتاج والتوزيع.</a:t>
            </a:r>
            <a:br>
              <a:rPr lang="ar-DZ" sz="2400" b="1" dirty="0"/>
            </a:br>
            <a:r>
              <a:rPr lang="fr-FR" sz="2400" b="1" dirty="0"/>
              <a:t>✅ </a:t>
            </a:r>
            <a:r>
              <a:rPr lang="ar-DZ" sz="2400" b="1" dirty="0"/>
              <a:t>قوانين الخصوصية وحماية البيانات تختلف عن أوروبا (مثل قانون </a:t>
            </a:r>
            <a:r>
              <a:rPr lang="fr-FR" sz="2400" b="1" dirty="0"/>
              <a:t>CCPA </a:t>
            </a:r>
            <a:r>
              <a:rPr lang="ar-DZ" sz="2400" b="1" dirty="0"/>
              <a:t>في كاليفورنيا).</a:t>
            </a:r>
          </a:p>
          <a:p>
            <a:pPr algn="r" rtl="1"/>
            <a:endParaRPr lang="fr-FR" sz="2800" b="1" dirty="0"/>
          </a:p>
        </p:txBody>
      </p:sp>
    </p:spTree>
    <p:extLst>
      <p:ext uri="{BB962C8B-B14F-4D97-AF65-F5344CB8AC3E}">
        <p14:creationId xmlns:p14="http://schemas.microsoft.com/office/powerpoint/2010/main" val="1001659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3F118222-EB80-0D58-BF64-4C12D0A6198A}"/>
              </a:ext>
            </a:extLst>
          </p:cNvPr>
          <p:cNvSpPr txBox="1"/>
          <p:nvPr/>
        </p:nvSpPr>
        <p:spPr>
          <a:xfrm>
            <a:off x="0" y="1219200"/>
            <a:ext cx="11949041" cy="3970318"/>
          </a:xfrm>
          <a:prstGeom prst="rect">
            <a:avLst/>
          </a:prstGeom>
          <a:noFill/>
        </p:spPr>
        <p:txBody>
          <a:bodyPr wrap="square">
            <a:spAutoFit/>
          </a:bodyPr>
          <a:lstStyle/>
          <a:p>
            <a:pPr algn="r" rtl="1"/>
            <a:r>
              <a:rPr lang="ar-DZ" sz="2800" b="1" dirty="0"/>
              <a:t>6️⃣ العوامل القانونية </a:t>
            </a:r>
            <a:r>
              <a:rPr lang="fr-FR" sz="2800" b="1" dirty="0"/>
              <a:t>Legal</a:t>
            </a:r>
            <a:r>
              <a:rPr lang="ar-DZ" sz="2800" b="1" dirty="0"/>
              <a:t>:</a:t>
            </a:r>
          </a:p>
          <a:p>
            <a:pPr algn="r" rtl="1"/>
            <a:r>
              <a:rPr lang="fr-FR" sz="2800" b="1" dirty="0"/>
              <a:t>🔹 </a:t>
            </a:r>
            <a:r>
              <a:rPr lang="ar-DZ" sz="2800" b="1" dirty="0"/>
              <a:t>الصين </a:t>
            </a:r>
            <a:r>
              <a:rPr lang="fr-FR" sz="2800" b="1" dirty="0"/>
              <a:t>🇨🇳</a:t>
            </a:r>
          </a:p>
          <a:p>
            <a:pPr algn="r" rtl="1"/>
            <a:r>
              <a:rPr lang="fr-FR" sz="2800" dirty="0"/>
              <a:t>✅ </a:t>
            </a:r>
            <a:r>
              <a:rPr lang="ar-DZ" sz="2800" dirty="0"/>
              <a:t>الصين سوق ضخم لـ </a:t>
            </a:r>
            <a:r>
              <a:rPr lang="fr-FR" sz="2800" b="1" dirty="0"/>
              <a:t>Stone Island</a:t>
            </a:r>
            <a:r>
              <a:rPr lang="fr-FR" sz="2800" dirty="0"/>
              <a:t>، </a:t>
            </a:r>
            <a:r>
              <a:rPr lang="ar-DZ" sz="2800" dirty="0"/>
              <a:t>لكنها تواجه </a:t>
            </a:r>
            <a:r>
              <a:rPr lang="ar-DZ" sz="2800" b="1" dirty="0"/>
              <a:t>مشكلة كبيرة مع المنتجات المقلدة</a:t>
            </a:r>
            <a:r>
              <a:rPr lang="ar-DZ" sz="2800" dirty="0"/>
              <a:t>، مما يجبرها على اتخاذ إجراءات قانونية ضد </a:t>
            </a:r>
            <a:r>
              <a:rPr lang="ar-DZ" sz="2800" b="1" dirty="0"/>
              <a:t>الشركات التي تسرق تصاميمها</a:t>
            </a:r>
            <a:r>
              <a:rPr lang="ar-DZ" sz="2800" dirty="0"/>
              <a:t>.</a:t>
            </a:r>
            <a:br>
              <a:rPr lang="ar-DZ" sz="2800" dirty="0"/>
            </a:br>
            <a:r>
              <a:rPr lang="fr-FR" sz="2800" dirty="0"/>
              <a:t>✅ </a:t>
            </a:r>
            <a:r>
              <a:rPr lang="ar-DZ" sz="2800" dirty="0"/>
              <a:t>قوانين العمل أكثر مرونة من أوروبا، لكنها تتطلب الامتثال لمعايير </a:t>
            </a:r>
            <a:r>
              <a:rPr lang="ar-DZ" sz="2800" b="1" dirty="0"/>
              <a:t>الحد الأدنى للأجور وظروف العمال</a:t>
            </a:r>
            <a:r>
              <a:rPr lang="ar-DZ" sz="2800" dirty="0"/>
              <a:t>.</a:t>
            </a:r>
            <a:br>
              <a:rPr lang="ar-DZ" sz="2800" dirty="0"/>
            </a:br>
            <a:r>
              <a:rPr lang="fr-FR" sz="2800" dirty="0"/>
              <a:t>✅ </a:t>
            </a:r>
            <a:r>
              <a:rPr lang="ar-DZ" sz="2800" dirty="0"/>
              <a:t>الحكومة الصينية تفرض قيودًا على الشركات الأجنبية، خاصة </a:t>
            </a:r>
            <a:r>
              <a:rPr lang="ar-DZ" sz="2800" b="1" dirty="0"/>
              <a:t>من حيث الشراكات المحلية والتجارة الإلكترونية</a:t>
            </a:r>
            <a:r>
              <a:rPr lang="ar-DZ" sz="2800" dirty="0"/>
              <a:t>.</a:t>
            </a:r>
          </a:p>
          <a:p>
            <a:pPr algn="r" rtl="1"/>
            <a:endParaRPr lang="fr-FR" sz="2800" b="1" dirty="0"/>
          </a:p>
        </p:txBody>
      </p:sp>
    </p:spTree>
    <p:extLst>
      <p:ext uri="{BB962C8B-B14F-4D97-AF65-F5344CB8AC3E}">
        <p14:creationId xmlns:p14="http://schemas.microsoft.com/office/powerpoint/2010/main" val="169112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3F118222-EB80-0D58-BF64-4C12D0A6198A}"/>
              </a:ext>
            </a:extLst>
          </p:cNvPr>
          <p:cNvSpPr txBox="1"/>
          <p:nvPr/>
        </p:nvSpPr>
        <p:spPr>
          <a:xfrm>
            <a:off x="0" y="1219200"/>
            <a:ext cx="11949041" cy="3970318"/>
          </a:xfrm>
          <a:prstGeom prst="rect">
            <a:avLst/>
          </a:prstGeom>
          <a:noFill/>
        </p:spPr>
        <p:txBody>
          <a:bodyPr wrap="square">
            <a:spAutoFit/>
          </a:bodyPr>
          <a:lstStyle/>
          <a:p>
            <a:pPr algn="r" rtl="1"/>
            <a:r>
              <a:rPr lang="ar-DZ" sz="2800" b="1" dirty="0"/>
              <a:t>6️⃣ العوامل القانونية </a:t>
            </a:r>
            <a:r>
              <a:rPr lang="fr-FR" sz="2800" b="1" dirty="0"/>
              <a:t>Legal</a:t>
            </a:r>
            <a:r>
              <a:rPr lang="ar-DZ" sz="2800" b="1" dirty="0"/>
              <a:t>:</a:t>
            </a:r>
          </a:p>
          <a:p>
            <a:pPr algn="r" rtl="1"/>
            <a:r>
              <a:rPr lang="fr-FR" sz="2800" b="1" dirty="0"/>
              <a:t> 🔹 </a:t>
            </a:r>
            <a:r>
              <a:rPr lang="ar-DZ" sz="2800" b="1" dirty="0"/>
              <a:t>اليابان </a:t>
            </a:r>
            <a:r>
              <a:rPr lang="fr-FR" sz="2800" b="1" dirty="0"/>
              <a:t>🇯🇵 </a:t>
            </a:r>
            <a:r>
              <a:rPr lang="ar-DZ" sz="2800" b="1" dirty="0"/>
              <a:t>وكوريا الجنوبية </a:t>
            </a:r>
            <a:r>
              <a:rPr lang="fr-FR" sz="2800" b="1" dirty="0"/>
              <a:t>🇰🇷</a:t>
            </a:r>
          </a:p>
          <a:p>
            <a:pPr algn="r" rtl="1"/>
            <a:r>
              <a:rPr lang="fr-FR" sz="2800" b="1" dirty="0"/>
              <a:t>✅ </a:t>
            </a:r>
            <a:r>
              <a:rPr lang="ar-DZ" sz="2800" b="1" dirty="0"/>
              <a:t>في اليابان، قانون </a:t>
            </a:r>
            <a:r>
              <a:rPr lang="fr-FR" sz="2800" b="1" dirty="0"/>
              <a:t>JPO (</a:t>
            </a:r>
            <a:r>
              <a:rPr lang="ar-DZ" sz="2800" b="1" dirty="0"/>
              <a:t>المكتب الياباني للبراءات) يحمي حقوق الملكية الفكرية، لكن القوانين التجارية صارمة، خاصة في التسعير والاستيراد.</a:t>
            </a:r>
            <a:br>
              <a:rPr lang="ar-DZ" sz="2800" b="1" dirty="0"/>
            </a:br>
            <a:r>
              <a:rPr lang="fr-FR" sz="2800" b="1" dirty="0"/>
              <a:t>✅ </a:t>
            </a:r>
            <a:r>
              <a:rPr lang="ar-DZ" sz="2800" b="1" dirty="0"/>
              <a:t>في كوريا الجنوبية، قوانين حماية المستهلك تجعل الشركات ملزمة بـ توفير معلومات واضحة عن المنتجات وضمانات الاسترجاع.</a:t>
            </a:r>
            <a:br>
              <a:rPr lang="ar-DZ" sz="2800" b="1" dirty="0"/>
            </a:br>
            <a:r>
              <a:rPr lang="fr-FR" sz="2800" b="1" dirty="0"/>
              <a:t>✅ </a:t>
            </a:r>
            <a:r>
              <a:rPr lang="ar-DZ" sz="2800" b="1" dirty="0"/>
              <a:t>الدولتان لديهما قوانين بيئية قوية تؤثر على صناعة الأزياء، مما يدفع العلامات إلى تبني ممارسات مستدامة.</a:t>
            </a:r>
          </a:p>
          <a:p>
            <a:pPr algn="r" rtl="1"/>
            <a:endParaRPr lang="fr-FR" sz="2800" b="1" dirty="0"/>
          </a:p>
        </p:txBody>
      </p:sp>
    </p:spTree>
    <p:extLst>
      <p:ext uri="{BB962C8B-B14F-4D97-AF65-F5344CB8AC3E}">
        <p14:creationId xmlns:p14="http://schemas.microsoft.com/office/powerpoint/2010/main" val="434374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86260">
              <a:srgbClr val="EFE9E7"/>
            </a:gs>
            <a:gs pos="56000">
              <a:srgbClr val="ECECEC"/>
            </a:gs>
            <a:gs pos="100000">
              <a:srgbClr val="ECECEC"/>
            </a:gs>
            <a:gs pos="70000">
              <a:srgbClr val="EFE9E7"/>
            </a:gs>
            <a:gs pos="100000">
              <a:srgbClr val="FFFF00"/>
            </a:gs>
            <a:gs pos="100000">
              <a:srgbClr val="EFE9E7"/>
            </a:gs>
          </a:gsLst>
          <a:lin ang="162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220133" y="-401246"/>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42959" y="1202267"/>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5" name="TextBox 4">
            <a:extLst>
              <a:ext uri="{FF2B5EF4-FFF2-40B4-BE49-F238E27FC236}">
                <a16:creationId xmlns:a16="http://schemas.microsoft.com/office/drawing/2014/main" id="{3F118222-EB80-0D58-BF64-4C12D0A6198A}"/>
              </a:ext>
            </a:extLst>
          </p:cNvPr>
          <p:cNvSpPr txBox="1"/>
          <p:nvPr/>
        </p:nvSpPr>
        <p:spPr>
          <a:xfrm>
            <a:off x="0" y="1219200"/>
            <a:ext cx="11949041" cy="3108543"/>
          </a:xfrm>
          <a:prstGeom prst="rect">
            <a:avLst/>
          </a:prstGeom>
          <a:noFill/>
        </p:spPr>
        <p:txBody>
          <a:bodyPr wrap="square">
            <a:spAutoFit/>
          </a:bodyPr>
          <a:lstStyle/>
          <a:p>
            <a:pPr algn="r" rtl="1"/>
            <a:r>
              <a:rPr lang="ar-DZ" sz="2800" b="1" dirty="0"/>
              <a:t>6️⃣ العوامل القانونية </a:t>
            </a:r>
            <a:r>
              <a:rPr lang="fr-FR" sz="2800" b="1" dirty="0"/>
              <a:t>Legal</a:t>
            </a:r>
            <a:r>
              <a:rPr lang="ar-DZ" sz="2800" b="1" dirty="0"/>
              <a:t>:</a:t>
            </a:r>
          </a:p>
          <a:p>
            <a:pPr algn="r" rtl="1"/>
            <a:r>
              <a:rPr lang="fr-FR" sz="2800" b="1" dirty="0"/>
              <a:t>🔹 </a:t>
            </a:r>
            <a:r>
              <a:rPr lang="ar-DZ" sz="2800" b="1" dirty="0"/>
              <a:t>المملكة المتحدة:</a:t>
            </a:r>
            <a:endParaRPr lang="fr-FR" sz="2800" b="1" dirty="0"/>
          </a:p>
          <a:p>
            <a:pPr algn="r" rtl="1"/>
            <a:r>
              <a:rPr lang="fr-FR" sz="2800" b="1" dirty="0"/>
              <a:t>✅ </a:t>
            </a:r>
            <a:r>
              <a:rPr lang="ar-DZ" sz="2800" b="1" dirty="0"/>
              <a:t>بعد خروج بريطانيا من الاتحاد الأوروبي (</a:t>
            </a:r>
            <a:r>
              <a:rPr lang="fr-FR" sz="2800" b="1" dirty="0"/>
              <a:t>Brexit)، </a:t>
            </a:r>
            <a:r>
              <a:rPr lang="ar-DZ" sz="2800" b="1" dirty="0"/>
              <a:t>أصبحت هناك قواعد جديدة للتصدير والاستيراد بين إيطاليا والمملكة المتحدة، مما أدى إلى ارتفاع التكاليف الجمركية والضرائب.</a:t>
            </a:r>
            <a:br>
              <a:rPr lang="ar-DZ" sz="2800" b="1" dirty="0"/>
            </a:br>
            <a:r>
              <a:rPr lang="fr-FR" sz="2800" b="1" dirty="0"/>
              <a:t>✅ </a:t>
            </a:r>
            <a:r>
              <a:rPr lang="ar-DZ" sz="2800" b="1" dirty="0"/>
              <a:t>قوانين حماية البيانات مختلفة عن </a:t>
            </a:r>
            <a:r>
              <a:rPr lang="fr-FR" sz="2800" b="1" dirty="0"/>
              <a:t>GDPR </a:t>
            </a:r>
            <a:r>
              <a:rPr lang="ar-DZ" sz="2800" b="1" dirty="0"/>
              <a:t>الأوروبي، مما يفرض على </a:t>
            </a:r>
            <a:r>
              <a:rPr lang="fr-FR" sz="2800" b="1" dirty="0"/>
              <a:t>Stone Island </a:t>
            </a:r>
            <a:r>
              <a:rPr lang="ar-DZ" sz="2800" b="1" dirty="0"/>
              <a:t>الالتزام بسياسات خصوصية منفصلة عند بيع المنتجات في بريطانيا.</a:t>
            </a:r>
          </a:p>
          <a:p>
            <a:pPr algn="r" rtl="1"/>
            <a:endParaRPr lang="fr-FR" sz="2800" b="1" dirty="0"/>
          </a:p>
        </p:txBody>
      </p:sp>
    </p:spTree>
    <p:extLst>
      <p:ext uri="{BB962C8B-B14F-4D97-AF65-F5344CB8AC3E}">
        <p14:creationId xmlns:p14="http://schemas.microsoft.com/office/powerpoint/2010/main" val="727932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chemeClr val="accent5">
                <a:lumMod val="25000"/>
              </a:schemeClr>
            </a:gs>
            <a:gs pos="63000">
              <a:srgbClr val="EFE9E7"/>
            </a:gs>
            <a:gs pos="75000">
              <a:srgbClr val="FFFF00"/>
            </a:gs>
            <a:gs pos="89000">
              <a:schemeClr val="accent5">
                <a:lumMod val="25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28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310692" y="-457798"/>
            <a:ext cx="1817759" cy="2077646"/>
          </a:xfrm>
          <a:noFill/>
        </p:spPr>
      </p:pic>
      <p:sp>
        <p:nvSpPr>
          <p:cNvPr id="10" name="TextBox 9">
            <a:extLst>
              <a:ext uri="{FF2B5EF4-FFF2-40B4-BE49-F238E27FC236}">
                <a16:creationId xmlns:a16="http://schemas.microsoft.com/office/drawing/2014/main" id="{8C5175D8-FD75-53F0-1EA6-8F7AB6A52CD3}"/>
              </a:ext>
            </a:extLst>
          </p:cNvPr>
          <p:cNvSpPr txBox="1"/>
          <p:nvPr/>
        </p:nvSpPr>
        <p:spPr>
          <a:xfrm>
            <a:off x="218016" y="1078441"/>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382E3081-EFCC-8D6C-855A-12CDAD789DC0}"/>
              </a:ext>
            </a:extLst>
          </p:cNvPr>
          <p:cNvSpPr txBox="1"/>
          <p:nvPr/>
        </p:nvSpPr>
        <p:spPr>
          <a:xfrm>
            <a:off x="-3251200" y="1896533"/>
            <a:ext cx="2116667" cy="1390364"/>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sp>
        <p:nvSpPr>
          <p:cNvPr id="2" name="TextBox 1">
            <a:extLst>
              <a:ext uri="{FF2B5EF4-FFF2-40B4-BE49-F238E27FC236}">
                <a16:creationId xmlns:a16="http://schemas.microsoft.com/office/drawing/2014/main" id="{AC288BBB-94C2-A764-93C1-D758D254404B}"/>
              </a:ext>
            </a:extLst>
          </p:cNvPr>
          <p:cNvSpPr txBox="1"/>
          <p:nvPr/>
        </p:nvSpPr>
        <p:spPr>
          <a:xfrm>
            <a:off x="6639984" y="1219199"/>
            <a:ext cx="5334000" cy="1390364"/>
          </a:xfrm>
          <a:prstGeom prst="rect">
            <a:avLst/>
          </a:prstGeom>
          <a:noFill/>
        </p:spPr>
        <p:txBody>
          <a:bodyPr vert="horz" wrap="square" lIns="0" tIns="0" rIns="0" bIns="0" rtlCol="0" anchor="t">
            <a:noAutofit/>
          </a:bodyPr>
          <a:lstStyle/>
          <a:p>
            <a:pPr algn="r" rtl="1"/>
            <a:r>
              <a:rPr lang="ar-DZ" sz="4000" b="1" dirty="0"/>
              <a:t>اشكال دخول الأسواق الدولية</a:t>
            </a:r>
            <a:endParaRPr lang="fr-FR" sz="4000" b="1" dirty="0"/>
          </a:p>
        </p:txBody>
      </p:sp>
      <p:sp>
        <p:nvSpPr>
          <p:cNvPr id="7" name="TextBox 6">
            <a:extLst>
              <a:ext uri="{FF2B5EF4-FFF2-40B4-BE49-F238E27FC236}">
                <a16:creationId xmlns:a16="http://schemas.microsoft.com/office/drawing/2014/main" id="{182B33E5-E727-918A-1756-1EC1173DC467}"/>
              </a:ext>
            </a:extLst>
          </p:cNvPr>
          <p:cNvSpPr txBox="1"/>
          <p:nvPr/>
        </p:nvSpPr>
        <p:spPr>
          <a:xfrm>
            <a:off x="1809751" y="2609563"/>
            <a:ext cx="9639300" cy="3162587"/>
          </a:xfrm>
          <a:prstGeom prst="rect">
            <a:avLst/>
          </a:prstGeom>
          <a:noFill/>
        </p:spPr>
        <p:txBody>
          <a:bodyPr vert="horz" wrap="square" lIns="0" tIns="0" rIns="0" bIns="0" rtlCol="0" anchor="t">
            <a:noAutofit/>
          </a:bodyPr>
          <a:lstStyle/>
          <a:p>
            <a:pPr algn="r" rtl="1"/>
            <a:r>
              <a:rPr lang="ar-DZ" sz="2800" b="1" dirty="0"/>
              <a:t>1️⃣ التصدير (</a:t>
            </a:r>
            <a:r>
              <a:rPr lang="fr-FR" sz="2800" b="1" dirty="0" err="1"/>
              <a:t>Exporting</a:t>
            </a:r>
            <a:r>
              <a:rPr lang="fr-FR" sz="2800" b="1" dirty="0"/>
              <a:t>) 🚢</a:t>
            </a:r>
          </a:p>
          <a:p>
            <a:pPr algn="r" rtl="1"/>
            <a:r>
              <a:rPr lang="fr-FR" sz="2800" dirty="0"/>
              <a:t>🔹 </a:t>
            </a:r>
            <a:r>
              <a:rPr lang="ar-DZ" sz="2800" b="1" dirty="0"/>
              <a:t>التصدير المباشر</a:t>
            </a:r>
            <a:r>
              <a:rPr lang="ar-DZ" sz="2800" dirty="0"/>
              <a:t>: يتم بيع المنتجات من </a:t>
            </a:r>
            <a:r>
              <a:rPr lang="ar-DZ" sz="2800" b="1" dirty="0"/>
              <a:t>إيطاليا إلى متاجر التجزئة والمتاجر المتعددة العلامات</a:t>
            </a:r>
            <a:r>
              <a:rPr lang="ar-DZ" sz="2800" dirty="0"/>
              <a:t> في الأسواق الدولية دون وجود مادي قوي في هذه الدول.</a:t>
            </a:r>
            <a:br>
              <a:rPr lang="ar-DZ" sz="2800" dirty="0"/>
            </a:br>
            <a:r>
              <a:rPr lang="fr-FR" sz="2800" dirty="0"/>
              <a:t>🔹 </a:t>
            </a:r>
            <a:r>
              <a:rPr lang="ar-DZ" sz="2800" b="1" dirty="0"/>
              <a:t>التصدير غير المباشر</a:t>
            </a:r>
            <a:r>
              <a:rPr lang="ar-DZ" sz="2800" dirty="0"/>
              <a:t>: يتم ذلك من خلال </a:t>
            </a:r>
            <a:r>
              <a:rPr lang="ar-DZ" sz="2800" b="1" dirty="0"/>
              <a:t>وكلاء توزيع أو منصات إلكترونية عالمية</a:t>
            </a:r>
            <a:r>
              <a:rPr lang="ar-DZ" sz="2800" dirty="0"/>
              <a:t> مثل </a:t>
            </a:r>
            <a:r>
              <a:rPr lang="fr-FR" sz="2800" b="1" dirty="0" err="1"/>
              <a:t>Farfetch</a:t>
            </a:r>
            <a:r>
              <a:rPr lang="fr-FR" sz="2800" b="1" dirty="0"/>
              <a:t>، SSENSE، </a:t>
            </a:r>
            <a:r>
              <a:rPr lang="ar-DZ" sz="2800" b="1" dirty="0"/>
              <a:t>و</a:t>
            </a:r>
            <a:r>
              <a:rPr lang="fr-FR" sz="2800" b="1" dirty="0" err="1"/>
              <a:t>Luisaviaroma</a:t>
            </a:r>
            <a:r>
              <a:rPr lang="fr-FR" sz="2800" dirty="0"/>
              <a:t>.</a:t>
            </a:r>
          </a:p>
        </p:txBody>
      </p:sp>
    </p:spTree>
    <p:extLst>
      <p:ext uri="{BB962C8B-B14F-4D97-AF65-F5344CB8AC3E}">
        <p14:creationId xmlns:p14="http://schemas.microsoft.com/office/powerpoint/2010/main" val="1847183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chemeClr val="accent5">
                <a:lumMod val="25000"/>
              </a:schemeClr>
            </a:gs>
            <a:gs pos="63000">
              <a:srgbClr val="EFE9E7"/>
            </a:gs>
            <a:gs pos="75000">
              <a:srgbClr val="FFFF00"/>
            </a:gs>
            <a:gs pos="89000">
              <a:schemeClr val="accent5">
                <a:lumMod val="25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28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310692" y="-457798"/>
            <a:ext cx="1817759" cy="2077646"/>
          </a:xfrm>
          <a:noFill/>
        </p:spPr>
      </p:pic>
      <p:sp>
        <p:nvSpPr>
          <p:cNvPr id="10" name="TextBox 9">
            <a:extLst>
              <a:ext uri="{FF2B5EF4-FFF2-40B4-BE49-F238E27FC236}">
                <a16:creationId xmlns:a16="http://schemas.microsoft.com/office/drawing/2014/main" id="{8C5175D8-FD75-53F0-1EA6-8F7AB6A52CD3}"/>
              </a:ext>
            </a:extLst>
          </p:cNvPr>
          <p:cNvSpPr txBox="1"/>
          <p:nvPr/>
        </p:nvSpPr>
        <p:spPr>
          <a:xfrm>
            <a:off x="218016" y="1078441"/>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382E3081-EFCC-8D6C-855A-12CDAD789DC0}"/>
              </a:ext>
            </a:extLst>
          </p:cNvPr>
          <p:cNvSpPr txBox="1"/>
          <p:nvPr/>
        </p:nvSpPr>
        <p:spPr>
          <a:xfrm>
            <a:off x="-3251200" y="1896533"/>
            <a:ext cx="2116667" cy="1390364"/>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sp>
        <p:nvSpPr>
          <p:cNvPr id="2" name="TextBox 1">
            <a:extLst>
              <a:ext uri="{FF2B5EF4-FFF2-40B4-BE49-F238E27FC236}">
                <a16:creationId xmlns:a16="http://schemas.microsoft.com/office/drawing/2014/main" id="{AC288BBB-94C2-A764-93C1-D758D254404B}"/>
              </a:ext>
            </a:extLst>
          </p:cNvPr>
          <p:cNvSpPr txBox="1"/>
          <p:nvPr/>
        </p:nvSpPr>
        <p:spPr>
          <a:xfrm>
            <a:off x="6639984" y="1219199"/>
            <a:ext cx="5334000" cy="1390364"/>
          </a:xfrm>
          <a:prstGeom prst="rect">
            <a:avLst/>
          </a:prstGeom>
          <a:noFill/>
        </p:spPr>
        <p:txBody>
          <a:bodyPr vert="horz" wrap="square" lIns="0" tIns="0" rIns="0" bIns="0" rtlCol="0" anchor="t">
            <a:noAutofit/>
          </a:bodyPr>
          <a:lstStyle/>
          <a:p>
            <a:pPr algn="r" rtl="1"/>
            <a:r>
              <a:rPr lang="ar-DZ" sz="4000" b="1" dirty="0"/>
              <a:t>اشكال دخول الأسواق الدولية</a:t>
            </a:r>
            <a:endParaRPr lang="fr-FR" sz="4000" b="1" dirty="0"/>
          </a:p>
        </p:txBody>
      </p:sp>
      <p:sp>
        <p:nvSpPr>
          <p:cNvPr id="7" name="TextBox 6">
            <a:extLst>
              <a:ext uri="{FF2B5EF4-FFF2-40B4-BE49-F238E27FC236}">
                <a16:creationId xmlns:a16="http://schemas.microsoft.com/office/drawing/2014/main" id="{182B33E5-E727-918A-1756-1EC1173DC467}"/>
              </a:ext>
            </a:extLst>
          </p:cNvPr>
          <p:cNvSpPr txBox="1"/>
          <p:nvPr/>
        </p:nvSpPr>
        <p:spPr>
          <a:xfrm>
            <a:off x="1809751" y="2609563"/>
            <a:ext cx="9639300" cy="3162587"/>
          </a:xfrm>
          <a:prstGeom prst="rect">
            <a:avLst/>
          </a:prstGeom>
          <a:noFill/>
        </p:spPr>
        <p:txBody>
          <a:bodyPr vert="horz" wrap="square" lIns="0" tIns="0" rIns="0" bIns="0" rtlCol="0" anchor="t">
            <a:noAutofit/>
          </a:bodyPr>
          <a:lstStyle/>
          <a:p>
            <a:pPr algn="r" rtl="1"/>
            <a:r>
              <a:rPr lang="ar-DZ" sz="2800" b="1" dirty="0"/>
              <a:t>2️⃣ الامتياز التجار</a:t>
            </a:r>
            <a:r>
              <a:rPr lang="fr-FR" sz="2800" b="1" dirty="0"/>
              <a:t>Franchising)</a:t>
            </a:r>
            <a:r>
              <a:rPr lang="ar-DZ" sz="2800" b="1" dirty="0"/>
              <a:t>)</a:t>
            </a:r>
            <a:endParaRPr lang="fr-FR" sz="2800" b="1" dirty="0"/>
          </a:p>
          <a:p>
            <a:pPr algn="r" rtl="1"/>
            <a:r>
              <a:rPr lang="fr-FR" sz="2800" dirty="0"/>
              <a:t>🔹 </a:t>
            </a:r>
            <a:r>
              <a:rPr lang="ar-DZ" sz="2800" dirty="0"/>
              <a:t>يتم منح حقوق الامتياز لمستثمرين محليين لفتح متاجر </a:t>
            </a:r>
            <a:r>
              <a:rPr lang="fr-FR" sz="2800" b="1" dirty="0"/>
              <a:t>Stone Island</a:t>
            </a:r>
            <a:r>
              <a:rPr lang="fr-FR" sz="2800" dirty="0"/>
              <a:t> </a:t>
            </a:r>
            <a:r>
              <a:rPr lang="ar-DZ" sz="2800" dirty="0"/>
              <a:t>في بلدان جديدة، وفقًا لمعايير العلامة.</a:t>
            </a:r>
            <a:br>
              <a:rPr lang="ar-DZ" sz="2800" dirty="0"/>
            </a:br>
            <a:r>
              <a:rPr lang="fr-FR" sz="2800" dirty="0"/>
              <a:t>🔹 </a:t>
            </a:r>
            <a:r>
              <a:rPr lang="ar-DZ" sz="2800" dirty="0"/>
              <a:t>يستخدم في الأسواق </a:t>
            </a:r>
            <a:r>
              <a:rPr lang="ar-DZ" sz="2800" b="1" dirty="0"/>
              <a:t>ذات المخاطر العالية أو التي تحتاج إلى خبرة محلية</a:t>
            </a:r>
            <a:r>
              <a:rPr lang="ar-DZ" sz="2800" dirty="0"/>
              <a:t>، مثل الشرق الأوسط وآسيا.</a:t>
            </a:r>
          </a:p>
        </p:txBody>
      </p:sp>
    </p:spTree>
    <p:extLst>
      <p:ext uri="{BB962C8B-B14F-4D97-AF65-F5344CB8AC3E}">
        <p14:creationId xmlns:p14="http://schemas.microsoft.com/office/powerpoint/2010/main" val="2231209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chemeClr val="accent5">
                <a:lumMod val="25000"/>
              </a:schemeClr>
            </a:gs>
            <a:gs pos="63000">
              <a:srgbClr val="EFE9E7"/>
            </a:gs>
            <a:gs pos="75000">
              <a:srgbClr val="FFFF00"/>
            </a:gs>
            <a:gs pos="89000">
              <a:schemeClr val="accent5">
                <a:lumMod val="25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28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310692" y="-457798"/>
            <a:ext cx="1817759" cy="2077646"/>
          </a:xfrm>
          <a:noFill/>
        </p:spPr>
      </p:pic>
      <p:sp>
        <p:nvSpPr>
          <p:cNvPr id="10" name="TextBox 9">
            <a:extLst>
              <a:ext uri="{FF2B5EF4-FFF2-40B4-BE49-F238E27FC236}">
                <a16:creationId xmlns:a16="http://schemas.microsoft.com/office/drawing/2014/main" id="{8C5175D8-FD75-53F0-1EA6-8F7AB6A52CD3}"/>
              </a:ext>
            </a:extLst>
          </p:cNvPr>
          <p:cNvSpPr txBox="1"/>
          <p:nvPr/>
        </p:nvSpPr>
        <p:spPr>
          <a:xfrm>
            <a:off x="218016" y="1078441"/>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382E3081-EFCC-8D6C-855A-12CDAD789DC0}"/>
              </a:ext>
            </a:extLst>
          </p:cNvPr>
          <p:cNvSpPr txBox="1"/>
          <p:nvPr/>
        </p:nvSpPr>
        <p:spPr>
          <a:xfrm>
            <a:off x="-3251200" y="1896533"/>
            <a:ext cx="2116667" cy="1390364"/>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sp>
        <p:nvSpPr>
          <p:cNvPr id="2" name="TextBox 1">
            <a:extLst>
              <a:ext uri="{FF2B5EF4-FFF2-40B4-BE49-F238E27FC236}">
                <a16:creationId xmlns:a16="http://schemas.microsoft.com/office/drawing/2014/main" id="{AC288BBB-94C2-A764-93C1-D758D254404B}"/>
              </a:ext>
            </a:extLst>
          </p:cNvPr>
          <p:cNvSpPr txBox="1"/>
          <p:nvPr/>
        </p:nvSpPr>
        <p:spPr>
          <a:xfrm>
            <a:off x="6639984" y="1219199"/>
            <a:ext cx="5334000" cy="1390364"/>
          </a:xfrm>
          <a:prstGeom prst="rect">
            <a:avLst/>
          </a:prstGeom>
          <a:noFill/>
        </p:spPr>
        <p:txBody>
          <a:bodyPr vert="horz" wrap="square" lIns="0" tIns="0" rIns="0" bIns="0" rtlCol="0" anchor="t">
            <a:noAutofit/>
          </a:bodyPr>
          <a:lstStyle/>
          <a:p>
            <a:pPr algn="r" rtl="1"/>
            <a:r>
              <a:rPr lang="ar-DZ" sz="4000" b="1" dirty="0"/>
              <a:t>اشكال دخول الأسواق الدولية</a:t>
            </a:r>
            <a:endParaRPr lang="fr-FR" sz="4000" b="1" dirty="0"/>
          </a:p>
        </p:txBody>
      </p:sp>
      <p:sp>
        <p:nvSpPr>
          <p:cNvPr id="7" name="TextBox 6">
            <a:extLst>
              <a:ext uri="{FF2B5EF4-FFF2-40B4-BE49-F238E27FC236}">
                <a16:creationId xmlns:a16="http://schemas.microsoft.com/office/drawing/2014/main" id="{182B33E5-E727-918A-1756-1EC1173DC467}"/>
              </a:ext>
            </a:extLst>
          </p:cNvPr>
          <p:cNvSpPr txBox="1"/>
          <p:nvPr/>
        </p:nvSpPr>
        <p:spPr>
          <a:xfrm>
            <a:off x="1809751" y="2609563"/>
            <a:ext cx="9639300" cy="3162587"/>
          </a:xfrm>
          <a:prstGeom prst="rect">
            <a:avLst/>
          </a:prstGeom>
          <a:noFill/>
        </p:spPr>
        <p:txBody>
          <a:bodyPr vert="horz" wrap="square" lIns="0" tIns="0" rIns="0" bIns="0" rtlCol="0" anchor="t">
            <a:noAutofit/>
          </a:bodyPr>
          <a:lstStyle/>
          <a:p>
            <a:pPr algn="r" rtl="1"/>
            <a:r>
              <a:rPr lang="ar-DZ" sz="2800" b="1" dirty="0"/>
              <a:t>3️⃣ الاستثمار المباشر (</a:t>
            </a:r>
            <a:r>
              <a:rPr lang="fr-FR" sz="2800" b="1" dirty="0"/>
              <a:t>Direct Investment) 🏢</a:t>
            </a:r>
          </a:p>
          <a:p>
            <a:pPr algn="r" rtl="1"/>
            <a:r>
              <a:rPr lang="fr-FR" sz="2800" dirty="0"/>
              <a:t>🔹 </a:t>
            </a:r>
            <a:r>
              <a:rPr lang="ar-DZ" sz="2800" dirty="0"/>
              <a:t>فتح </a:t>
            </a:r>
            <a:r>
              <a:rPr lang="ar-DZ" sz="2800" b="1" dirty="0"/>
              <a:t>متاجر مملوكة بالكامل (</a:t>
            </a:r>
            <a:r>
              <a:rPr lang="fr-FR" sz="2800" b="1" dirty="0"/>
              <a:t>DOS - </a:t>
            </a:r>
            <a:r>
              <a:rPr lang="fr-FR" sz="2800" b="1" dirty="0" err="1"/>
              <a:t>Directly</a:t>
            </a:r>
            <a:r>
              <a:rPr lang="fr-FR" sz="2800" b="1" dirty="0"/>
              <a:t> </a:t>
            </a:r>
            <a:r>
              <a:rPr lang="fr-FR" sz="2800" b="1" dirty="0" err="1"/>
              <a:t>Operated</a:t>
            </a:r>
            <a:r>
              <a:rPr lang="fr-FR" sz="2800" b="1" dirty="0"/>
              <a:t> Stores)</a:t>
            </a:r>
            <a:r>
              <a:rPr lang="fr-FR" sz="2800" dirty="0"/>
              <a:t> </a:t>
            </a:r>
            <a:r>
              <a:rPr lang="ar-DZ" sz="2800" dirty="0"/>
              <a:t>في الأسواق الاستراتيجية، مثل أوروبا، الولايات المتحدة، اليابان، وكوريا الجنوبية.</a:t>
            </a:r>
            <a:br>
              <a:rPr lang="ar-DZ" sz="2800" dirty="0"/>
            </a:br>
            <a:r>
              <a:rPr lang="fr-FR" sz="2800" dirty="0"/>
              <a:t>🔹 </a:t>
            </a:r>
            <a:r>
              <a:rPr lang="ar-DZ" sz="2800" dirty="0"/>
              <a:t>امتلاك مكاتب إقليمية لإدارة العمليات والتسويق.</a:t>
            </a:r>
          </a:p>
        </p:txBody>
      </p:sp>
    </p:spTree>
    <p:extLst>
      <p:ext uri="{BB962C8B-B14F-4D97-AF65-F5344CB8AC3E}">
        <p14:creationId xmlns:p14="http://schemas.microsoft.com/office/powerpoint/2010/main" val="784642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chemeClr val="accent5">
                <a:lumMod val="25000"/>
              </a:schemeClr>
            </a:gs>
            <a:gs pos="63000">
              <a:srgbClr val="EFE9E7"/>
            </a:gs>
            <a:gs pos="75000">
              <a:srgbClr val="FFFF00"/>
            </a:gs>
            <a:gs pos="89000">
              <a:schemeClr val="accent5">
                <a:lumMod val="25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310692" y="-457798"/>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18016" y="1078441"/>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2" name="TextBox 1">
            <a:extLst>
              <a:ext uri="{FF2B5EF4-FFF2-40B4-BE49-F238E27FC236}">
                <a16:creationId xmlns:a16="http://schemas.microsoft.com/office/drawing/2014/main" id="{6ED8C26C-3321-4673-B363-02C0EB3472F1}"/>
              </a:ext>
            </a:extLst>
          </p:cNvPr>
          <p:cNvSpPr txBox="1"/>
          <p:nvPr/>
        </p:nvSpPr>
        <p:spPr>
          <a:xfrm>
            <a:off x="4319830" y="1219199"/>
            <a:ext cx="2624667" cy="1354667"/>
          </a:xfrm>
          <a:prstGeom prst="rect">
            <a:avLst/>
          </a:prstGeom>
          <a:noFill/>
        </p:spPr>
        <p:txBody>
          <a:bodyPr vert="horz" wrap="square" lIns="0" tIns="0" rIns="0" bIns="0" rtlCol="0" anchor="t">
            <a:noAutofit/>
          </a:bodyPr>
          <a:lstStyle/>
          <a:p>
            <a:pPr algn="r"/>
            <a:r>
              <a:rPr lang="fr-FR" sz="4000" b="1" dirty="0">
                <a:latin typeface="+mj-lt"/>
              </a:rPr>
              <a:t>HISTORY</a:t>
            </a:r>
            <a:r>
              <a:rPr lang="ar-DZ" sz="4000" b="1" dirty="0">
                <a:latin typeface="+mj-lt"/>
              </a:rPr>
              <a:t>:</a:t>
            </a:r>
            <a:endParaRPr lang="fr-FR" sz="4000" b="1" dirty="0">
              <a:latin typeface="+mj-lt"/>
            </a:endParaRPr>
          </a:p>
        </p:txBody>
      </p:sp>
      <p:sp>
        <p:nvSpPr>
          <p:cNvPr id="9" name="TextBox 8">
            <a:extLst>
              <a:ext uri="{FF2B5EF4-FFF2-40B4-BE49-F238E27FC236}">
                <a16:creationId xmlns:a16="http://schemas.microsoft.com/office/drawing/2014/main" id="{9FD14CEF-7C78-75F8-1EB4-FC995D65A5BE}"/>
              </a:ext>
            </a:extLst>
          </p:cNvPr>
          <p:cNvSpPr txBox="1"/>
          <p:nvPr/>
        </p:nvSpPr>
        <p:spPr>
          <a:xfrm>
            <a:off x="0" y="1896532"/>
            <a:ext cx="12020843" cy="3630427"/>
          </a:xfrm>
          <a:prstGeom prst="rect">
            <a:avLst/>
          </a:prstGeom>
          <a:noFill/>
        </p:spPr>
        <p:txBody>
          <a:bodyPr vert="horz" wrap="square" lIns="0" tIns="0" rIns="0" bIns="0" rtlCol="0" anchor="t">
            <a:noAutofit/>
          </a:bodyPr>
          <a:lstStyle/>
          <a:p>
            <a:pPr algn="r" rtl="1"/>
            <a:endParaRPr lang="ar-DZ" sz="2400" b="1" dirty="0">
              <a:latin typeface="Algerian" panose="04020705040A02060702" pitchFamily="82" charset="0"/>
              <a:cs typeface="Calibri" panose="020F0502020204030204" pitchFamily="34" charset="0"/>
            </a:endParaRPr>
          </a:p>
          <a:p>
            <a:pPr algn="r" rtl="1"/>
            <a:r>
              <a:rPr lang="ar-DZ" sz="2400" b="1" dirty="0">
                <a:latin typeface="Algerian" panose="04020705040A02060702" pitchFamily="82" charset="0"/>
                <a:cs typeface="Calibri" panose="020F0502020204030204" pitchFamily="34" charset="0"/>
              </a:rPr>
              <a:t>أسس المصمم ماسيمو أوستي علامة ستون آيلاند في عام 1982 في رافارينو، إيطاليا. وقد أسس العلامة التجارية لاستكمال علامته التجارية الرئيسية، شركة </a:t>
            </a:r>
            <a:r>
              <a:rPr lang="fr-FR" sz="2400" b="1" dirty="0">
                <a:latin typeface="Avenir Next LT Pro (Body)"/>
                <a:cs typeface="Calibri" panose="020F0502020204030204" pitchFamily="34" charset="0"/>
              </a:rPr>
              <a:t>C.P. </a:t>
            </a:r>
            <a:r>
              <a:rPr lang="fr-FR" sz="2400" b="1" dirty="0" err="1">
                <a:latin typeface="Avenir Next LT Pro (Body)"/>
                <a:cs typeface="Calibri" panose="020F0502020204030204" pitchFamily="34" charset="0"/>
              </a:rPr>
              <a:t>Company</a:t>
            </a:r>
            <a:r>
              <a:rPr lang="fr-FR" sz="2400" b="1" dirty="0">
                <a:latin typeface="Algerian" panose="04020705040A02060702" pitchFamily="82" charset="0"/>
                <a:cs typeface="Calibri" panose="020F0502020204030204" pitchFamily="34" charset="0"/>
              </a:rPr>
              <a:t>، </a:t>
            </a:r>
            <a:r>
              <a:rPr lang="ar-DZ" sz="2400" b="1" dirty="0">
                <a:latin typeface="Algerian" panose="04020705040A02060702" pitchFamily="82" charset="0"/>
                <a:cs typeface="Calibri" panose="020F0502020204030204" pitchFamily="34" charset="0"/>
              </a:rPr>
              <a:t>التي بدأها في عام 19716. باع أوستي 50% من ستون آيلاند إلى </a:t>
            </a:r>
            <a:r>
              <a:rPr lang="fr-FR" sz="2400" b="1" dirty="0">
                <a:latin typeface="Avenir Next LT Pro (Body)"/>
                <a:cs typeface="Calibri" panose="020F0502020204030204" pitchFamily="34" charset="0"/>
              </a:rPr>
              <a:t>GFT (Gruppo </a:t>
            </a:r>
            <a:r>
              <a:rPr lang="fr-FR" sz="2400" b="1" dirty="0" err="1">
                <a:latin typeface="Avenir Next LT Pro (Body)"/>
                <a:cs typeface="Calibri" panose="020F0502020204030204" pitchFamily="34" charset="0"/>
              </a:rPr>
              <a:t>Finanziario</a:t>
            </a:r>
            <a:r>
              <a:rPr lang="fr-FR" sz="2400" b="1" dirty="0">
                <a:latin typeface="Avenir Next LT Pro (Body)"/>
                <a:cs typeface="Calibri" panose="020F0502020204030204" pitchFamily="34" charset="0"/>
              </a:rPr>
              <a:t> </a:t>
            </a:r>
            <a:r>
              <a:rPr lang="fr-FR" sz="2400" b="1" dirty="0" err="1">
                <a:latin typeface="Avenir Next LT Pro (Body)"/>
                <a:cs typeface="Calibri" panose="020F0502020204030204" pitchFamily="34" charset="0"/>
              </a:rPr>
              <a:t>Tessile</a:t>
            </a:r>
            <a:r>
              <a:rPr lang="fr-FR" sz="2400" b="1" dirty="0">
                <a:latin typeface="Avenir Next LT Pro (Body)"/>
                <a:cs typeface="Calibri" panose="020F0502020204030204" pitchFamily="34" charset="0"/>
              </a:rPr>
              <a:t>) </a:t>
            </a:r>
            <a:r>
              <a:rPr lang="ar-DZ" sz="2400" b="1" dirty="0">
                <a:latin typeface="Algerian" panose="04020705040A02060702" pitchFamily="82" charset="0"/>
                <a:cs typeface="Calibri" panose="020F0502020204030204" pitchFamily="34" charset="0"/>
              </a:rPr>
              <a:t>في عام 1983، قبل أن يبيع النصف المتبقي إلى </a:t>
            </a:r>
            <a:r>
              <a:rPr lang="fr-FR" sz="2400" b="1" dirty="0">
                <a:latin typeface="Algerian" panose="04020705040A02060702" pitchFamily="82" charset="0"/>
                <a:cs typeface="Calibri" panose="020F0502020204030204" pitchFamily="34" charset="0"/>
              </a:rPr>
              <a:t>GFT</a:t>
            </a:r>
            <a:r>
              <a:rPr lang="ar-DZ" sz="2400" b="1" dirty="0">
                <a:latin typeface="Algerian" panose="04020705040A02060702" pitchFamily="82" charset="0"/>
                <a:cs typeface="Calibri" panose="020F0502020204030204" pitchFamily="34" charset="0"/>
              </a:rPr>
              <a:t> في عام 1991. غادر الشركة في عام 1994 وخلفه بول هارفي كرئيس للمصممين من 1996 إلى 2008. باعت شركة </a:t>
            </a:r>
            <a:r>
              <a:rPr lang="fr-FR" sz="2400" b="1" dirty="0">
                <a:latin typeface="Algerian" panose="04020705040A02060702" pitchFamily="82" charset="0"/>
                <a:cs typeface="Calibri" panose="020F0502020204030204" pitchFamily="34" charset="0"/>
              </a:rPr>
              <a:t>GFT </a:t>
            </a:r>
            <a:r>
              <a:rPr lang="ar-DZ" sz="2400" b="1" dirty="0">
                <a:latin typeface="Algerian" panose="04020705040A02060702" pitchFamily="82" charset="0"/>
                <a:cs typeface="Calibri" panose="020F0502020204030204" pitchFamily="34" charset="0"/>
              </a:rPr>
              <a:t>ستون آيلاند في عام 1993 إلى رجل الأعمال الإيطالي كارلو ريفيتي، الذي دمج العلامة مع شركة </a:t>
            </a:r>
            <a:r>
              <a:rPr lang="fr-FR" sz="2400" b="1" dirty="0">
                <a:latin typeface="Avenir Next LT Pro (Body)"/>
                <a:cs typeface="Calibri" panose="020F0502020204030204" pitchFamily="34" charset="0"/>
              </a:rPr>
              <a:t>C.P. </a:t>
            </a:r>
            <a:r>
              <a:rPr lang="fr-FR" sz="2400" b="1" dirty="0" err="1">
                <a:latin typeface="Avenir Next LT Pro (Body)"/>
                <a:cs typeface="Calibri" panose="020F0502020204030204" pitchFamily="34" charset="0"/>
              </a:rPr>
              <a:t>Company</a:t>
            </a:r>
            <a:r>
              <a:rPr lang="fr-FR" sz="2400" b="1" dirty="0">
                <a:latin typeface="Avenir Next LT Pro (Body)"/>
                <a:cs typeface="Calibri" panose="020F0502020204030204" pitchFamily="34" charset="0"/>
              </a:rPr>
              <a:t> </a:t>
            </a:r>
            <a:r>
              <a:rPr lang="fr-FR" sz="2400" b="1" dirty="0" err="1">
                <a:latin typeface="Avenir Next LT Pro (Body)"/>
                <a:cs typeface="Calibri" panose="020F0502020204030204" pitchFamily="34" charset="0"/>
              </a:rPr>
              <a:t>Sportswwear</a:t>
            </a:r>
            <a:r>
              <a:rPr lang="fr-FR" sz="2400" b="1" dirty="0">
                <a:latin typeface="Avenir Next LT Pro (Body)"/>
                <a:cs typeface="Calibri" panose="020F0502020204030204" pitchFamily="34" charset="0"/>
              </a:rPr>
              <a:t> </a:t>
            </a:r>
            <a:r>
              <a:rPr lang="fr-FR" sz="2400" b="1" dirty="0" err="1">
                <a:latin typeface="Avenir Next LT Pro (Body)"/>
                <a:cs typeface="Calibri" panose="020F0502020204030204" pitchFamily="34" charset="0"/>
              </a:rPr>
              <a:t>Company</a:t>
            </a:r>
            <a:r>
              <a:rPr lang="fr-FR" sz="2400" b="1" dirty="0">
                <a:latin typeface="Avenir Next LT Pro (Body)"/>
                <a:cs typeface="Calibri" panose="020F0502020204030204" pitchFamily="34" charset="0"/>
              </a:rPr>
              <a:t> </a:t>
            </a:r>
            <a:r>
              <a:rPr lang="fr-FR" sz="2400" b="1" dirty="0" err="1">
                <a:latin typeface="Avenir Next LT Pro (Body)"/>
                <a:cs typeface="Calibri" panose="020F0502020204030204" pitchFamily="34" charset="0"/>
              </a:rPr>
              <a:t>SpA</a:t>
            </a:r>
            <a:r>
              <a:rPr lang="fr-FR" sz="2400" b="1" dirty="0">
                <a:latin typeface="Algerian" panose="04020705040A02060702" pitchFamily="82" charset="0"/>
                <a:cs typeface="Calibri" panose="020F0502020204030204" pitchFamily="34" charset="0"/>
              </a:rPr>
              <a:t>. </a:t>
            </a:r>
            <a:r>
              <a:rPr lang="ar-DZ" sz="2400" b="1" dirty="0">
                <a:latin typeface="Algerian" panose="04020705040A02060702" pitchFamily="82" charset="0"/>
                <a:cs typeface="Calibri" panose="020F0502020204030204" pitchFamily="34" charset="0"/>
              </a:rPr>
              <a:t>وسرعان ما أصبحت ستون آيلاند مشهورة خلال التسعينيات في أوروبا واليابان، وخلال العقد الأول من القرن الحادي والعشرين في الولايات المتحدة وكندا.ظهر سايمون لو بون من فرقة دوران دوران في صور فوتوغرافية وهو يرتدي ستون آيلاند في عامي 1983 و1984 في جولتهم العالمية ”سينج بلو سيلفر“.في عام 2017، اشترى صندوق الثروة السيادي السنغافوري تيماسيك القابضة حصة 30% من ستون آيلاند بقيمة 345 مليون يورو وبعد ثلاث سنوات، اشترت دار الأزياء الإيطالية مونكلير حصة الأغلبية في ستون آيلاند مقابل 1.15 مليار يورو</a:t>
            </a:r>
            <a:endParaRPr lang="fr-FR"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2890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chemeClr val="accent5">
                <a:lumMod val="25000"/>
              </a:schemeClr>
            </a:gs>
            <a:gs pos="63000">
              <a:srgbClr val="EFE9E7"/>
            </a:gs>
            <a:gs pos="75000">
              <a:srgbClr val="FFFF00"/>
            </a:gs>
            <a:gs pos="89000">
              <a:schemeClr val="accent5">
                <a:lumMod val="25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28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310692" y="-457798"/>
            <a:ext cx="1817759" cy="2077646"/>
          </a:xfrm>
          <a:noFill/>
        </p:spPr>
      </p:pic>
      <p:sp>
        <p:nvSpPr>
          <p:cNvPr id="10" name="TextBox 9">
            <a:extLst>
              <a:ext uri="{FF2B5EF4-FFF2-40B4-BE49-F238E27FC236}">
                <a16:creationId xmlns:a16="http://schemas.microsoft.com/office/drawing/2014/main" id="{8C5175D8-FD75-53F0-1EA6-8F7AB6A52CD3}"/>
              </a:ext>
            </a:extLst>
          </p:cNvPr>
          <p:cNvSpPr txBox="1"/>
          <p:nvPr/>
        </p:nvSpPr>
        <p:spPr>
          <a:xfrm>
            <a:off x="218016" y="1078441"/>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382E3081-EFCC-8D6C-855A-12CDAD789DC0}"/>
              </a:ext>
            </a:extLst>
          </p:cNvPr>
          <p:cNvSpPr txBox="1"/>
          <p:nvPr/>
        </p:nvSpPr>
        <p:spPr>
          <a:xfrm>
            <a:off x="-3251200" y="1896533"/>
            <a:ext cx="2116667" cy="1390364"/>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sp>
        <p:nvSpPr>
          <p:cNvPr id="2" name="TextBox 1">
            <a:extLst>
              <a:ext uri="{FF2B5EF4-FFF2-40B4-BE49-F238E27FC236}">
                <a16:creationId xmlns:a16="http://schemas.microsoft.com/office/drawing/2014/main" id="{AC288BBB-94C2-A764-93C1-D758D254404B}"/>
              </a:ext>
            </a:extLst>
          </p:cNvPr>
          <p:cNvSpPr txBox="1"/>
          <p:nvPr/>
        </p:nvSpPr>
        <p:spPr>
          <a:xfrm>
            <a:off x="6639984" y="1219199"/>
            <a:ext cx="5334000" cy="1390364"/>
          </a:xfrm>
          <a:prstGeom prst="rect">
            <a:avLst/>
          </a:prstGeom>
          <a:noFill/>
        </p:spPr>
        <p:txBody>
          <a:bodyPr vert="horz" wrap="square" lIns="0" tIns="0" rIns="0" bIns="0" rtlCol="0" anchor="t">
            <a:noAutofit/>
          </a:bodyPr>
          <a:lstStyle/>
          <a:p>
            <a:pPr algn="r" rtl="1"/>
            <a:r>
              <a:rPr lang="ar-DZ" sz="4000" b="1" dirty="0"/>
              <a:t>اشكال دخول الأسواق الدولية</a:t>
            </a:r>
            <a:endParaRPr lang="fr-FR" sz="4000" b="1" dirty="0"/>
          </a:p>
        </p:txBody>
      </p:sp>
      <p:sp>
        <p:nvSpPr>
          <p:cNvPr id="7" name="TextBox 6">
            <a:extLst>
              <a:ext uri="{FF2B5EF4-FFF2-40B4-BE49-F238E27FC236}">
                <a16:creationId xmlns:a16="http://schemas.microsoft.com/office/drawing/2014/main" id="{182B33E5-E727-918A-1756-1EC1173DC467}"/>
              </a:ext>
            </a:extLst>
          </p:cNvPr>
          <p:cNvSpPr txBox="1"/>
          <p:nvPr/>
        </p:nvSpPr>
        <p:spPr>
          <a:xfrm>
            <a:off x="1809751" y="2609563"/>
            <a:ext cx="9639300" cy="3162587"/>
          </a:xfrm>
          <a:prstGeom prst="rect">
            <a:avLst/>
          </a:prstGeom>
          <a:noFill/>
        </p:spPr>
        <p:txBody>
          <a:bodyPr vert="horz" wrap="square" lIns="0" tIns="0" rIns="0" bIns="0" rtlCol="0" anchor="t">
            <a:noAutofit/>
          </a:bodyPr>
          <a:lstStyle/>
          <a:p>
            <a:pPr algn="r" rtl="1"/>
            <a:r>
              <a:rPr lang="ar-DZ" sz="2800" b="1" dirty="0"/>
              <a:t>4️⃣ الشراكات والتحالفات الاستراتيجية (</a:t>
            </a:r>
            <a:r>
              <a:rPr lang="fr-FR" sz="2800" b="1" dirty="0"/>
              <a:t>Joint Ventures &amp; Partnerships) 🤝</a:t>
            </a:r>
          </a:p>
          <a:p>
            <a:pPr algn="r" rtl="1"/>
            <a:r>
              <a:rPr lang="fr-FR" sz="2800" dirty="0"/>
              <a:t>🔹 </a:t>
            </a:r>
            <a:r>
              <a:rPr lang="ar-DZ" sz="2800" dirty="0"/>
              <a:t>تعاون مع </a:t>
            </a:r>
            <a:r>
              <a:rPr lang="ar-DZ" sz="2800" b="1" dirty="0"/>
              <a:t>شركات محلية</a:t>
            </a:r>
            <a:r>
              <a:rPr lang="ar-DZ" sz="2800" dirty="0"/>
              <a:t> لتسهيل الدخول إلى الأسواق المغلقة أو المعقدة، مثل الصين.</a:t>
            </a:r>
            <a:br>
              <a:rPr lang="ar-DZ" sz="2800" dirty="0"/>
            </a:br>
            <a:r>
              <a:rPr lang="fr-FR" sz="2800" dirty="0"/>
              <a:t>🔹 </a:t>
            </a:r>
            <a:r>
              <a:rPr lang="ar-DZ" sz="2800" dirty="0"/>
              <a:t>استخدام </a:t>
            </a:r>
            <a:r>
              <a:rPr lang="ar-DZ" sz="2800" b="1" dirty="0"/>
              <a:t>تحالفات استراتيجية مع علامات أخرى</a:t>
            </a:r>
            <a:r>
              <a:rPr lang="ar-DZ" sz="2800" dirty="0"/>
              <a:t> (مثل التعاون مع </a:t>
            </a:r>
            <a:r>
              <a:rPr lang="fr-FR" sz="2800" b="1" dirty="0"/>
              <a:t>Nike، Supreme، New Balance</a:t>
            </a:r>
            <a:r>
              <a:rPr lang="fr-FR" sz="2800" dirty="0"/>
              <a:t>) </a:t>
            </a:r>
            <a:r>
              <a:rPr lang="ar-DZ" sz="2800" dirty="0"/>
              <a:t>لدخول أسواق جديدة.</a:t>
            </a:r>
          </a:p>
        </p:txBody>
      </p:sp>
    </p:spTree>
    <p:extLst>
      <p:ext uri="{BB962C8B-B14F-4D97-AF65-F5344CB8AC3E}">
        <p14:creationId xmlns:p14="http://schemas.microsoft.com/office/powerpoint/2010/main" val="2516982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chemeClr val="accent5">
                <a:lumMod val="25000"/>
              </a:schemeClr>
            </a:gs>
            <a:gs pos="63000">
              <a:srgbClr val="EFE9E7"/>
            </a:gs>
            <a:gs pos="75000">
              <a:srgbClr val="FFFF00"/>
            </a:gs>
            <a:gs pos="89000">
              <a:schemeClr val="accent5">
                <a:lumMod val="25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28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310692" y="-457798"/>
            <a:ext cx="1817759" cy="2077646"/>
          </a:xfrm>
          <a:noFill/>
        </p:spPr>
      </p:pic>
      <p:sp>
        <p:nvSpPr>
          <p:cNvPr id="10" name="TextBox 9">
            <a:extLst>
              <a:ext uri="{FF2B5EF4-FFF2-40B4-BE49-F238E27FC236}">
                <a16:creationId xmlns:a16="http://schemas.microsoft.com/office/drawing/2014/main" id="{8C5175D8-FD75-53F0-1EA6-8F7AB6A52CD3}"/>
              </a:ext>
            </a:extLst>
          </p:cNvPr>
          <p:cNvSpPr txBox="1"/>
          <p:nvPr/>
        </p:nvSpPr>
        <p:spPr>
          <a:xfrm>
            <a:off x="218016" y="1078441"/>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382E3081-EFCC-8D6C-855A-12CDAD789DC0}"/>
              </a:ext>
            </a:extLst>
          </p:cNvPr>
          <p:cNvSpPr txBox="1"/>
          <p:nvPr/>
        </p:nvSpPr>
        <p:spPr>
          <a:xfrm>
            <a:off x="-3251200" y="1896533"/>
            <a:ext cx="2116667" cy="1390364"/>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sp>
        <p:nvSpPr>
          <p:cNvPr id="2" name="TextBox 1">
            <a:extLst>
              <a:ext uri="{FF2B5EF4-FFF2-40B4-BE49-F238E27FC236}">
                <a16:creationId xmlns:a16="http://schemas.microsoft.com/office/drawing/2014/main" id="{AC288BBB-94C2-A764-93C1-D758D254404B}"/>
              </a:ext>
            </a:extLst>
          </p:cNvPr>
          <p:cNvSpPr txBox="1"/>
          <p:nvPr/>
        </p:nvSpPr>
        <p:spPr>
          <a:xfrm>
            <a:off x="6639984" y="1219199"/>
            <a:ext cx="5334000" cy="1390364"/>
          </a:xfrm>
          <a:prstGeom prst="rect">
            <a:avLst/>
          </a:prstGeom>
          <a:noFill/>
        </p:spPr>
        <p:txBody>
          <a:bodyPr vert="horz" wrap="square" lIns="0" tIns="0" rIns="0" bIns="0" rtlCol="0" anchor="t">
            <a:noAutofit/>
          </a:bodyPr>
          <a:lstStyle/>
          <a:p>
            <a:pPr algn="r" rtl="1"/>
            <a:r>
              <a:rPr lang="ar-DZ" sz="4000" b="1" dirty="0"/>
              <a:t>اشكال دخول الأسواق الدولية</a:t>
            </a:r>
            <a:endParaRPr lang="fr-FR" sz="4000" b="1" dirty="0"/>
          </a:p>
        </p:txBody>
      </p:sp>
      <p:sp>
        <p:nvSpPr>
          <p:cNvPr id="7" name="TextBox 6">
            <a:extLst>
              <a:ext uri="{FF2B5EF4-FFF2-40B4-BE49-F238E27FC236}">
                <a16:creationId xmlns:a16="http://schemas.microsoft.com/office/drawing/2014/main" id="{182B33E5-E727-918A-1756-1EC1173DC467}"/>
              </a:ext>
            </a:extLst>
          </p:cNvPr>
          <p:cNvSpPr txBox="1"/>
          <p:nvPr/>
        </p:nvSpPr>
        <p:spPr>
          <a:xfrm>
            <a:off x="1809751" y="2609563"/>
            <a:ext cx="9639300" cy="3162587"/>
          </a:xfrm>
          <a:prstGeom prst="rect">
            <a:avLst/>
          </a:prstGeom>
          <a:noFill/>
        </p:spPr>
        <p:txBody>
          <a:bodyPr vert="horz" wrap="square" lIns="0" tIns="0" rIns="0" bIns="0" rtlCol="0" anchor="t">
            <a:noAutofit/>
          </a:bodyPr>
          <a:lstStyle/>
          <a:p>
            <a:pPr algn="r" rtl="1"/>
            <a:r>
              <a:rPr lang="ar-DZ" sz="2800" b="1" dirty="0"/>
              <a:t>4️⃣ الشراكات والتحالفات الاستراتيجية (</a:t>
            </a:r>
            <a:r>
              <a:rPr lang="fr-FR" sz="2800" b="1" dirty="0"/>
              <a:t>Joint Ventures &amp; Partnerships) 🤝</a:t>
            </a:r>
          </a:p>
          <a:p>
            <a:pPr algn="r" rtl="1"/>
            <a:r>
              <a:rPr lang="fr-FR" sz="2800" dirty="0"/>
              <a:t>🔹 </a:t>
            </a:r>
            <a:r>
              <a:rPr lang="ar-DZ" sz="2800" dirty="0"/>
              <a:t>تعاون مع </a:t>
            </a:r>
            <a:r>
              <a:rPr lang="ar-DZ" sz="2800" b="1" dirty="0"/>
              <a:t>شركات محلية</a:t>
            </a:r>
            <a:r>
              <a:rPr lang="ar-DZ" sz="2800" dirty="0"/>
              <a:t> لتسهيل الدخول إلى الأسواق المغلقة أو المعقدة، مثل الصين.</a:t>
            </a:r>
            <a:br>
              <a:rPr lang="ar-DZ" sz="2800" dirty="0"/>
            </a:br>
            <a:r>
              <a:rPr lang="fr-FR" sz="2800" dirty="0"/>
              <a:t>🔹 </a:t>
            </a:r>
            <a:r>
              <a:rPr lang="ar-DZ" sz="2800" dirty="0"/>
              <a:t>استخدام </a:t>
            </a:r>
            <a:r>
              <a:rPr lang="ar-DZ" sz="2800" b="1" dirty="0"/>
              <a:t>تحالفات استراتيجية مع علامات أخرى</a:t>
            </a:r>
            <a:r>
              <a:rPr lang="ar-DZ" sz="2800" dirty="0"/>
              <a:t> (مثل التعاون مع </a:t>
            </a:r>
            <a:r>
              <a:rPr lang="fr-FR" sz="2800" b="1" dirty="0"/>
              <a:t>Nike، Supreme، New Balance</a:t>
            </a:r>
            <a:r>
              <a:rPr lang="fr-FR" sz="2800" dirty="0"/>
              <a:t>) </a:t>
            </a:r>
            <a:r>
              <a:rPr lang="ar-DZ" sz="2800" dirty="0"/>
              <a:t>لدخول أسواق جديدة.</a:t>
            </a:r>
          </a:p>
        </p:txBody>
      </p:sp>
    </p:spTree>
    <p:extLst>
      <p:ext uri="{BB962C8B-B14F-4D97-AF65-F5344CB8AC3E}">
        <p14:creationId xmlns:p14="http://schemas.microsoft.com/office/powerpoint/2010/main" val="1006794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chemeClr val="accent5">
                <a:lumMod val="25000"/>
              </a:schemeClr>
            </a:gs>
            <a:gs pos="63000">
              <a:srgbClr val="EFE9E7"/>
            </a:gs>
            <a:gs pos="75000">
              <a:srgbClr val="FFFF00"/>
            </a:gs>
            <a:gs pos="89000">
              <a:schemeClr val="accent5">
                <a:lumMod val="25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5311590" y="3447447"/>
            <a:ext cx="2002817" cy="1373898"/>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28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3783543" y="1011556"/>
            <a:ext cx="3981450" cy="4550682"/>
          </a:xfrm>
          <a:noFill/>
        </p:spPr>
      </p:pic>
      <p:sp>
        <p:nvSpPr>
          <p:cNvPr id="10" name="TextBox 9">
            <a:extLst>
              <a:ext uri="{FF2B5EF4-FFF2-40B4-BE49-F238E27FC236}">
                <a16:creationId xmlns:a16="http://schemas.microsoft.com/office/drawing/2014/main" id="{8C5175D8-FD75-53F0-1EA6-8F7AB6A52CD3}"/>
              </a:ext>
            </a:extLst>
          </p:cNvPr>
          <p:cNvSpPr txBox="1"/>
          <p:nvPr/>
        </p:nvSpPr>
        <p:spPr>
          <a:xfrm>
            <a:off x="4851873" y="1788632"/>
            <a:ext cx="2922249" cy="499436"/>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17" name="TextBox 16">
            <a:extLst>
              <a:ext uri="{FF2B5EF4-FFF2-40B4-BE49-F238E27FC236}">
                <a16:creationId xmlns:a16="http://schemas.microsoft.com/office/drawing/2014/main" id="{382E3081-EFCC-8D6C-855A-12CDAD789DC0}"/>
              </a:ext>
            </a:extLst>
          </p:cNvPr>
          <p:cNvSpPr txBox="1"/>
          <p:nvPr/>
        </p:nvSpPr>
        <p:spPr>
          <a:xfrm>
            <a:off x="-3251200" y="1896533"/>
            <a:ext cx="2116667" cy="1390364"/>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sp>
        <p:nvSpPr>
          <p:cNvPr id="5" name="TextBox 4">
            <a:extLst>
              <a:ext uri="{FF2B5EF4-FFF2-40B4-BE49-F238E27FC236}">
                <a16:creationId xmlns:a16="http://schemas.microsoft.com/office/drawing/2014/main" id="{1C228C28-0740-B4D3-50F0-65DE6CCCD2F1}"/>
              </a:ext>
            </a:extLst>
          </p:cNvPr>
          <p:cNvSpPr txBox="1"/>
          <p:nvPr/>
        </p:nvSpPr>
        <p:spPr>
          <a:xfrm>
            <a:off x="3783543" y="4821345"/>
            <a:ext cx="6819900" cy="1373898"/>
          </a:xfrm>
          <a:prstGeom prst="rect">
            <a:avLst/>
          </a:prstGeom>
          <a:noFill/>
        </p:spPr>
        <p:txBody>
          <a:bodyPr vert="horz" wrap="square" lIns="0" tIns="0" rIns="0" bIns="0" rtlCol="0" anchor="t">
            <a:noAutofit/>
          </a:bodyPr>
          <a:lstStyle/>
          <a:p>
            <a:pPr algn="l"/>
            <a:r>
              <a:rPr lang="fr-FR" sz="3600" b="1" dirty="0" err="1"/>
              <a:t>Thanks</a:t>
            </a:r>
            <a:r>
              <a:rPr lang="fr-FR" sz="3600" b="1" dirty="0"/>
              <a:t> for </a:t>
            </a:r>
            <a:r>
              <a:rPr lang="fr-FR" sz="3600" b="1" dirty="0" err="1"/>
              <a:t>listening</a:t>
            </a:r>
            <a:r>
              <a:rPr lang="fr-FR" sz="3600" b="1" dirty="0"/>
              <a:t>.</a:t>
            </a:r>
          </a:p>
        </p:txBody>
      </p:sp>
    </p:spTree>
    <p:extLst>
      <p:ext uri="{BB962C8B-B14F-4D97-AF65-F5344CB8AC3E}">
        <p14:creationId xmlns:p14="http://schemas.microsoft.com/office/powerpoint/2010/main" val="588704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chemeClr val="accent5">
                <a:lumMod val="25000"/>
              </a:schemeClr>
            </a:gs>
            <a:gs pos="63000">
              <a:srgbClr val="EFE9E7"/>
            </a:gs>
            <a:gs pos="75000">
              <a:srgbClr val="FFFF00"/>
            </a:gs>
            <a:gs pos="89000">
              <a:schemeClr val="accent5">
                <a:lumMod val="25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310692" y="-457798"/>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18016" y="1078441"/>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2" name="TextBox 1">
            <a:extLst>
              <a:ext uri="{FF2B5EF4-FFF2-40B4-BE49-F238E27FC236}">
                <a16:creationId xmlns:a16="http://schemas.microsoft.com/office/drawing/2014/main" id="{6ED8C26C-3321-4673-B363-02C0EB3472F1}"/>
              </a:ext>
            </a:extLst>
          </p:cNvPr>
          <p:cNvSpPr txBox="1"/>
          <p:nvPr/>
        </p:nvSpPr>
        <p:spPr>
          <a:xfrm>
            <a:off x="2867624" y="1514189"/>
            <a:ext cx="5599042" cy="1354667"/>
          </a:xfrm>
          <a:prstGeom prst="rect">
            <a:avLst/>
          </a:prstGeom>
          <a:noFill/>
        </p:spPr>
        <p:txBody>
          <a:bodyPr vert="horz" wrap="square" lIns="0" tIns="0" rIns="0" bIns="0" rtlCol="0" anchor="t">
            <a:noAutofit/>
          </a:bodyPr>
          <a:lstStyle/>
          <a:p>
            <a:pPr algn="r"/>
            <a:r>
              <a:rPr lang="fr-FR" sz="4000" b="1" dirty="0">
                <a:latin typeface="+mj-lt"/>
              </a:rPr>
              <a:t>Identity and logo</a:t>
            </a:r>
            <a:r>
              <a:rPr lang="ar-DZ" sz="4000" b="1" dirty="0">
                <a:latin typeface="+mj-lt"/>
              </a:rPr>
              <a:t>:</a:t>
            </a:r>
            <a:r>
              <a:rPr lang="fr-FR" sz="4000" b="1" dirty="0">
                <a:latin typeface="+mj-lt"/>
              </a:rPr>
              <a:t> </a:t>
            </a:r>
          </a:p>
        </p:txBody>
      </p:sp>
      <p:sp>
        <p:nvSpPr>
          <p:cNvPr id="9" name="TextBox 8">
            <a:extLst>
              <a:ext uri="{FF2B5EF4-FFF2-40B4-BE49-F238E27FC236}">
                <a16:creationId xmlns:a16="http://schemas.microsoft.com/office/drawing/2014/main" id="{9FD14CEF-7C78-75F8-1EB4-FC995D65A5BE}"/>
              </a:ext>
            </a:extLst>
          </p:cNvPr>
          <p:cNvSpPr txBox="1"/>
          <p:nvPr/>
        </p:nvSpPr>
        <p:spPr>
          <a:xfrm>
            <a:off x="0" y="2642529"/>
            <a:ext cx="12020843" cy="3630427"/>
          </a:xfrm>
          <a:prstGeom prst="rect">
            <a:avLst/>
          </a:prstGeom>
          <a:noFill/>
        </p:spPr>
        <p:txBody>
          <a:bodyPr vert="horz" wrap="square" lIns="0" tIns="0" rIns="0" bIns="0" rtlCol="0" anchor="t">
            <a:noAutofit/>
          </a:bodyPr>
          <a:lstStyle/>
          <a:p>
            <a:pPr algn="r" rtl="1"/>
            <a:r>
              <a:rPr lang="ar-DZ" sz="2400" b="1" dirty="0">
                <a:latin typeface="Algerian" panose="04020705040A02060702" pitchFamily="82" charset="0"/>
                <a:cs typeface="Calibri" panose="020F0502020204030204" pitchFamily="34" charset="0"/>
              </a:rPr>
              <a:t>سرعان ما أصبحت ستون آيلاند علامة تجارية أيقونية، تشتهر بشكل خاص بستراتها المتينة وخفيفة الوزن. ”وردة الرياح“ في شعارها هي إشارة إلى العالم البحري والعسكري. ازدادت شعبية العلامة التجارية، لا سيما بين ”البانيناري“ في إيطاليا، والمشاغبين الإنجليز، ولاحقاً عشاق الموضة في المناطق الحضرية. تميزت هذه السترات بأسلوب عسكري واضح وتم تزيينها ببقع أصبحت السمة المميزة للعلامة التجارية اليوم مع شيفرون وشعار المشروع. كانت هذه الخطوط تشبه علامات التمييز العسكري ، وكانت البوصلة رمزا الحب للبحر والسعي الأبدي للتحديات والاكتشافات الجديدة. الآن شعار العلامة التجارية هذا ، يمكن التعرف عليه في جميع أنحاء العالم.</a:t>
            </a:r>
            <a:endParaRPr lang="fr-FR" sz="2400" b="1" dirty="0">
              <a:latin typeface="Algerian" panose="04020705040A02060702" pitchFamily="82" charset="0"/>
              <a:cs typeface="Calibri" panose="020F0502020204030204" pitchFamily="34" charset="0"/>
            </a:endParaRPr>
          </a:p>
          <a:p>
            <a:pPr algn="r" rtl="1"/>
            <a:r>
              <a:rPr lang="ar-DZ" sz="2400" b="1" dirty="0">
                <a:latin typeface="Algerian" panose="04020705040A02060702" pitchFamily="82" charset="0"/>
                <a:cs typeface="Calibri" panose="020F0502020204030204" pitchFamily="34" charset="0"/>
              </a:rPr>
              <a:t>مزيج من البوصلة وردة الرياح هو تلميح في البحر ، في الأسطول ، في العناصر الهائجة التي يمكن أن تتحملها ملابس ستون آيلاند.</a:t>
            </a:r>
          </a:p>
          <a:p>
            <a:pPr algn="r" rtl="1"/>
            <a:endParaRPr lang="ar-DZ" sz="2400" b="1" dirty="0">
              <a:latin typeface="Algerian" panose="04020705040A02060702" pitchFamily="82" charset="0"/>
              <a:cs typeface="Calibri" panose="020F0502020204030204" pitchFamily="34" charset="0"/>
            </a:endParaRPr>
          </a:p>
          <a:p>
            <a:pPr algn="r" rtl="1"/>
            <a:endParaRPr lang="ar-DZ" sz="2400" b="1" dirty="0">
              <a:latin typeface="Algerian" panose="04020705040A02060702" pitchFamily="82" charset="0"/>
              <a:cs typeface="Calibri" panose="020F0502020204030204" pitchFamily="34" charset="0"/>
            </a:endParaRPr>
          </a:p>
          <a:p>
            <a:pPr algn="r" rtl="1"/>
            <a:endParaRPr lang="ar-DZ" sz="2400" b="1" dirty="0">
              <a:latin typeface="Algerian" panose="04020705040A02060702" pitchFamily="82" charset="0"/>
              <a:cs typeface="Calibri" panose="020F0502020204030204" pitchFamily="34" charset="0"/>
            </a:endParaRPr>
          </a:p>
        </p:txBody>
      </p:sp>
    </p:spTree>
    <p:extLst>
      <p:ext uri="{BB962C8B-B14F-4D97-AF65-F5344CB8AC3E}">
        <p14:creationId xmlns:p14="http://schemas.microsoft.com/office/powerpoint/2010/main" val="2804939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chemeClr val="accent5">
                <a:lumMod val="25000"/>
              </a:schemeClr>
            </a:gs>
            <a:gs pos="63000">
              <a:srgbClr val="EFE9E7"/>
            </a:gs>
            <a:gs pos="75000">
              <a:srgbClr val="FFFF00"/>
            </a:gs>
            <a:gs pos="89000">
              <a:schemeClr val="accent5">
                <a:lumMod val="25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DBB54-7CBF-D9F5-C0E7-44CE5DB07FCA}"/>
              </a:ext>
            </a:extLst>
          </p:cNvPr>
          <p:cNvSpPr txBox="1"/>
          <p:nvPr/>
        </p:nvSpPr>
        <p:spPr>
          <a:xfrm>
            <a:off x="723900" y="762000"/>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4" name="TextBox 3">
            <a:extLst>
              <a:ext uri="{FF2B5EF4-FFF2-40B4-BE49-F238E27FC236}">
                <a16:creationId xmlns:a16="http://schemas.microsoft.com/office/drawing/2014/main" id="{1BD41A5C-9A5D-0C64-A0DA-BBB852199922}"/>
              </a:ext>
            </a:extLst>
          </p:cNvPr>
          <p:cNvSpPr txBox="1"/>
          <p:nvPr/>
        </p:nvSpPr>
        <p:spPr>
          <a:xfrm>
            <a:off x="-4324350" y="2038350"/>
            <a:ext cx="7696200" cy="3371850"/>
          </a:xfrm>
          <a:prstGeom prst="rect">
            <a:avLst/>
          </a:prstGeom>
          <a:noFill/>
        </p:spPr>
        <p:txBody>
          <a:bodyPr vert="horz" wrap="square" lIns="0" tIns="0" rIns="0" bIns="0" rtlCol="0" anchor="t">
            <a:noAutofit/>
          </a:bodyPr>
          <a:lstStyle/>
          <a:p>
            <a:pPr algn="l"/>
            <a:endParaRPr lang="fr-FR" sz="75000" spc="500" dirty="0">
              <a:solidFill>
                <a:srgbClr val="C16548">
                  <a:alpha val="5000"/>
                </a:srgbClr>
              </a:solidFill>
              <a:latin typeface="Felix Titling"/>
            </a:endParaRPr>
          </a:p>
        </p:txBody>
      </p:sp>
      <p:pic>
        <p:nvPicPr>
          <p:cNvPr id="15" name="Picture Placeholder 14" descr="A logo with a star in the middle">
            <a:extLst>
              <a:ext uri="{FF2B5EF4-FFF2-40B4-BE49-F238E27FC236}">
                <a16:creationId xmlns:a16="http://schemas.microsoft.com/office/drawing/2014/main" id="{28FA87E9-4CAD-95F9-E9BB-CBF595FDFE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12490" b="87510" l="10000" r="90000"/>
                    </a14:imgEffect>
                  </a14:imgLayer>
                </a14:imgProps>
              </a:ext>
            </a:extLst>
          </a:blip>
          <a:srcRect t="3112" b="3112"/>
          <a:stretch>
            <a:fillRect/>
          </a:stretch>
        </p:blipFill>
        <p:spPr>
          <a:xfrm>
            <a:off x="-310692" y="-457798"/>
            <a:ext cx="1817759" cy="2077646"/>
          </a:xfrm>
          <a:noFill/>
        </p:spPr>
      </p:pic>
      <p:sp>
        <p:nvSpPr>
          <p:cNvPr id="8" name="TextBox 7">
            <a:extLst>
              <a:ext uri="{FF2B5EF4-FFF2-40B4-BE49-F238E27FC236}">
                <a16:creationId xmlns:a16="http://schemas.microsoft.com/office/drawing/2014/main" id="{63FBBDF8-7128-F6E2-B582-CC5AD8C21F78}"/>
              </a:ext>
            </a:extLst>
          </p:cNvPr>
          <p:cNvSpPr txBox="1"/>
          <p:nvPr/>
        </p:nvSpPr>
        <p:spPr>
          <a:xfrm>
            <a:off x="6944497" y="2372497"/>
            <a:ext cx="914400" cy="914400"/>
          </a:xfrm>
          <a:prstGeom prst="rect">
            <a:avLst/>
          </a:prstGeom>
          <a:noFill/>
        </p:spPr>
        <p:txBody>
          <a:bodyPr vert="horz" wrap="none" lIns="0" tIns="0" rIns="0" bIns="0" rtlCol="0" anchor="t">
            <a:noAutofit/>
          </a:bodyPr>
          <a:lstStyle/>
          <a:p>
            <a:pPr algn="l"/>
            <a:endParaRPr lang="fr-FR" sz="75000" spc="500" dirty="0">
              <a:solidFill>
                <a:srgbClr val="C16548">
                  <a:alpha val="5000"/>
                </a:srgbClr>
              </a:solidFill>
              <a:latin typeface="Felix Titling"/>
            </a:endParaRPr>
          </a:p>
        </p:txBody>
      </p:sp>
      <p:sp>
        <p:nvSpPr>
          <p:cNvPr id="10" name="TextBox 9">
            <a:extLst>
              <a:ext uri="{FF2B5EF4-FFF2-40B4-BE49-F238E27FC236}">
                <a16:creationId xmlns:a16="http://schemas.microsoft.com/office/drawing/2014/main" id="{8C5175D8-FD75-53F0-1EA6-8F7AB6A52CD3}"/>
              </a:ext>
            </a:extLst>
          </p:cNvPr>
          <p:cNvSpPr txBox="1"/>
          <p:nvPr/>
        </p:nvSpPr>
        <p:spPr>
          <a:xfrm>
            <a:off x="218016" y="1078441"/>
            <a:ext cx="1354667" cy="281517"/>
          </a:xfrm>
          <a:prstGeom prst="rect">
            <a:avLst/>
          </a:prstGeom>
          <a:noFill/>
        </p:spPr>
        <p:txBody>
          <a:bodyPr vert="horz" wrap="square" lIns="0" tIns="0" rIns="0" bIns="0" rtlCol="0" anchor="t">
            <a:noAutofit/>
          </a:bodyPr>
          <a:lstStyle/>
          <a:p>
            <a:pPr algn="l"/>
            <a:r>
              <a:rPr lang="fr-FR" sz="1200" b="1" spc="500" dirty="0">
                <a:latin typeface="Felix Titling"/>
              </a:rPr>
              <a:t>Stone </a:t>
            </a:r>
            <a:r>
              <a:rPr lang="fr-FR" sz="1200" b="1" spc="500" dirty="0" err="1">
                <a:latin typeface="Felix Titling"/>
              </a:rPr>
              <a:t>island</a:t>
            </a:r>
            <a:endParaRPr lang="fr-FR" sz="1200" b="1" spc="500" dirty="0">
              <a:latin typeface="Felix Titling"/>
            </a:endParaRPr>
          </a:p>
        </p:txBody>
      </p:sp>
      <p:sp>
        <p:nvSpPr>
          <p:cNvPr id="2" name="TextBox 1">
            <a:extLst>
              <a:ext uri="{FF2B5EF4-FFF2-40B4-BE49-F238E27FC236}">
                <a16:creationId xmlns:a16="http://schemas.microsoft.com/office/drawing/2014/main" id="{6ED8C26C-3321-4673-B363-02C0EB3472F1}"/>
              </a:ext>
            </a:extLst>
          </p:cNvPr>
          <p:cNvSpPr txBox="1"/>
          <p:nvPr/>
        </p:nvSpPr>
        <p:spPr>
          <a:xfrm>
            <a:off x="2867624" y="1514189"/>
            <a:ext cx="5599042" cy="1354667"/>
          </a:xfrm>
          <a:prstGeom prst="rect">
            <a:avLst/>
          </a:prstGeom>
          <a:noFill/>
        </p:spPr>
        <p:txBody>
          <a:bodyPr vert="horz" wrap="square" lIns="0" tIns="0" rIns="0" bIns="0" rtlCol="0" anchor="t">
            <a:noAutofit/>
          </a:bodyPr>
          <a:lstStyle/>
          <a:p>
            <a:pPr algn="r"/>
            <a:r>
              <a:rPr lang="fr-FR" sz="4000" b="1" dirty="0">
                <a:latin typeface="+mj-lt"/>
              </a:rPr>
              <a:t>Identity and logo</a:t>
            </a:r>
            <a:r>
              <a:rPr lang="ar-DZ" sz="4000" b="1" dirty="0">
                <a:latin typeface="+mj-lt"/>
              </a:rPr>
              <a:t>:</a:t>
            </a:r>
            <a:r>
              <a:rPr lang="fr-FR" sz="4000" b="1" dirty="0">
                <a:latin typeface="+mj-lt"/>
              </a:rPr>
              <a:t> </a:t>
            </a:r>
          </a:p>
        </p:txBody>
      </p:sp>
      <p:sp>
        <p:nvSpPr>
          <p:cNvPr id="9" name="TextBox 8">
            <a:extLst>
              <a:ext uri="{FF2B5EF4-FFF2-40B4-BE49-F238E27FC236}">
                <a16:creationId xmlns:a16="http://schemas.microsoft.com/office/drawing/2014/main" id="{9FD14CEF-7C78-75F8-1EB4-FC995D65A5BE}"/>
              </a:ext>
            </a:extLst>
          </p:cNvPr>
          <p:cNvSpPr txBox="1"/>
          <p:nvPr/>
        </p:nvSpPr>
        <p:spPr>
          <a:xfrm>
            <a:off x="0" y="2642529"/>
            <a:ext cx="12020843" cy="3630427"/>
          </a:xfrm>
          <a:prstGeom prst="rect">
            <a:avLst/>
          </a:prstGeom>
          <a:noFill/>
        </p:spPr>
        <p:txBody>
          <a:bodyPr vert="horz" wrap="square" lIns="0" tIns="0" rIns="0" bIns="0" rtlCol="0" anchor="t">
            <a:noAutofit/>
          </a:bodyPr>
          <a:lstStyle/>
          <a:p>
            <a:pPr algn="r" rtl="1"/>
            <a:r>
              <a:rPr lang="ar-DZ" sz="2400" b="1" dirty="0">
                <a:latin typeface="Algerian" panose="04020705040A02060702" pitchFamily="82" charset="0"/>
                <a:cs typeface="Calibri" panose="020F0502020204030204" pitchFamily="34" charset="0"/>
              </a:rPr>
              <a:t>اشتق اسم ستون آيلاند من روايات الكاتب البولندي البريطاني ما قبل الحداثة جوزيف كونراد حيث تظهر كلمتا ”حجر“ و”جزيرة“ بشكل متكرر. ووفقًا لمؤسسها ماسيمو أوستي، فإن استكشاف رواياته ”للقوارب والبحر“ دفعه إلى إنشاء علامة تجارية ذات ”حساسية جديدة موجهة نحو العلم بدلاً من الموضة“. تؤكد العلامة التجارية على مناهضة الموضة، مع إعطاء الأولوية للوظيفة على الشكل، ويشير الشعار إلى بوصلة مثبت عليها نجمة بحرية. يمكن التعرف عليها من خلال استخدام شارة قماشية تتميز بتصميم البوصلة على الجانب الأيسر من الملابس تركز ستون آيلاند على أبحاث الملابس التقنية وتطويرها وتصنيعها وهي معروفة بنهجها في التصنيع من خلال مجموعة من تقنيات الصباغة والمعالجات السطحية. وتشمل هذه التقنيات استخدام راسو جوماتو في عام 1983، والنسيج الحساس للحرارة في عام 1987، والصوف المطاطي في عام 1987، والنسيج العاكس في عام 1991. في البداية، كانت الرقع في الأصل ذات حواف خضراء، ولكن منذ حوالي عام 2000 فصاعداً أصبحت ذات حواف سوداء.</a:t>
            </a:r>
          </a:p>
        </p:txBody>
      </p:sp>
    </p:spTree>
    <p:extLst>
      <p:ext uri="{BB962C8B-B14F-4D97-AF65-F5344CB8AC3E}">
        <p14:creationId xmlns:p14="http://schemas.microsoft.com/office/powerpoint/2010/main" val="1796158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theme/theme1.xml><?xml version="1.0" encoding="utf-8"?>
<a:theme xmlns:a="http://schemas.openxmlformats.org/drawingml/2006/main" name="Conception personnalisée">
  <a:themeElements>
    <a:clrScheme name="Product-Summary">
      <a:dk1>
        <a:srgbClr val="000000"/>
      </a:dk1>
      <a:lt1>
        <a:srgbClr val="FFFFFF"/>
      </a:lt1>
      <a:dk2>
        <a:srgbClr val="C16548"/>
      </a:dk2>
      <a:lt2>
        <a:srgbClr val="E7E6E6"/>
      </a:lt2>
      <a:accent1>
        <a:srgbClr val="C16548"/>
      </a:accent1>
      <a:accent2>
        <a:srgbClr val="E1C9C1"/>
      </a:accent2>
      <a:accent3>
        <a:srgbClr val="EFE9E7"/>
      </a:accent3>
      <a:accent4>
        <a:srgbClr val="7C8C5F"/>
      </a:accent4>
      <a:accent5>
        <a:srgbClr val="DAE7C3"/>
      </a:accent5>
      <a:accent6>
        <a:srgbClr val="ECF1E3"/>
      </a:accent6>
      <a:hlink>
        <a:srgbClr val="0563C1"/>
      </a:hlink>
      <a:folHlink>
        <a:srgbClr val="954F72"/>
      </a:folHlink>
    </a:clrScheme>
    <a:fontScheme name="Custom 11">
      <a:majorFont>
        <a:latin typeface="Felix Titl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vert="horz" lIns="0" tIns="0" rIns="0" bIns="0" rtlCol="0" anchor="t">
        <a:noAutofit/>
      </a:bodyPr>
      <a:lstStyle>
        <a:defPPr algn="l">
          <a:defRPr sz="75000" spc="500" dirty="0">
            <a:solidFill>
              <a:srgbClr val="C16548">
                <a:alpha val="5000"/>
              </a:srgbClr>
            </a:solidFill>
            <a:latin typeface="Felix Titling"/>
          </a:defRPr>
        </a:defPPr>
      </a:lstStyle>
    </a:txDef>
  </a:objectDefaults>
  <a:extraClrSchemeLst/>
  <a:extLst>
    <a:ext uri="{05A4C25C-085E-4340-85A3-A5531E510DB2}">
      <thm15:themeFamily xmlns:thm15="http://schemas.microsoft.com/office/thememl/2012/main" name="Office_66612869_TF89238778_Win32" id="{24C631AF-A34E-4F18-8CAA-5E3C292B9EBC}" vid="{46E81B31-E7BE-42BF-9390-DE0BA5EA9B9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BEB1F64-5EB8-49E0-9F64-7A2DC12C9EF2}">
  <we:reference id="wa104381411" version="2.4.5.0" store="en-US" storeType="OMEX"/>
  <we:alternateReferences>
    <we:reference id="wa104381411" version="2.4.5.0" store="wa104381411" storeType="OMEX"/>
  </we:alternateReferences>
  <we:properties/>
  <we:bindings/>
  <we:snapshot xmlns:r="http://schemas.openxmlformats.org/officeDocument/2006/relationships"/>
</we:webextension>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Présentation pour synthèse de produit</Template>
  <TotalTime>7763</TotalTime>
  <Words>3916</Words>
  <Application>Microsoft Office PowerPoint</Application>
  <PresentationFormat>Widescreen</PresentationFormat>
  <Paragraphs>372</Paragraphs>
  <Slides>72</Slides>
  <Notes>72</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72</vt:i4>
      </vt:variant>
    </vt:vector>
  </HeadingPairs>
  <TitlesOfParts>
    <vt:vector size="81" baseType="lpstr">
      <vt:lpstr>Algerian</vt:lpstr>
      <vt:lpstr>Arial</vt:lpstr>
      <vt:lpstr>Avenir Next LT Pro</vt:lpstr>
      <vt:lpstr>Avenir Next LT Pro (Body)</vt:lpstr>
      <vt:lpstr>Bodoni MT Black</vt:lpstr>
      <vt:lpstr>Calibri</vt:lpstr>
      <vt:lpstr>Felix Titling</vt:lpstr>
      <vt:lpstr>notoserif</vt:lpstr>
      <vt:lpstr>Conception personnalisée</vt:lpstr>
      <vt:lpstr>Stone island  stone Island stone island  stone island   </vt:lpstr>
      <vt:lpstr>Stone island stone Island  stone island  stone island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MIX MARKETING  MIX MARKETING MIX MARKETING  MIX MARKETING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 concurrence</vt:lpstr>
      <vt:lpstr>PowerPoint Presentation</vt:lpstr>
      <vt:lpstr>Swot swot</vt:lpstr>
      <vt:lpstr>PowerPoint Presentation</vt:lpstr>
      <vt:lpstr>PowerPoint Presentation</vt:lpstr>
      <vt:lpstr>PowerPoint Presentation</vt:lpstr>
      <vt:lpstr>PowerPoint Presentation</vt:lpstr>
      <vt:lpstr>PowerPoint Presentation</vt:lpstr>
      <vt:lpstr>pestel pestel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BBC</dc:creator>
  <cp:lastModifiedBy>BBC</cp:lastModifiedBy>
  <cp:revision>7</cp:revision>
  <dcterms:created xsi:type="dcterms:W3CDTF">2025-03-06T15:11:46Z</dcterms:created>
  <dcterms:modified xsi:type="dcterms:W3CDTF">2025-04-01T14:48:36Z</dcterms:modified>
</cp:coreProperties>
</file>