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72C0B5-B225-4AD2-B242-01CE5597A5EA}" type="doc">
      <dgm:prSet loTypeId="urn:microsoft.com/office/officeart/2005/8/layout/hList3" loCatId="list" qsTypeId="urn:microsoft.com/office/officeart/2005/8/quickstyle/simple1" qsCatId="simple" csTypeId="urn:microsoft.com/office/officeart/2005/8/colors/colorful5" csCatId="colorful" phldr="1"/>
      <dgm:spPr/>
      <dgm:t>
        <a:bodyPr/>
        <a:lstStyle/>
        <a:p>
          <a:endParaRPr lang="fr-FR"/>
        </a:p>
      </dgm:t>
    </dgm:pt>
    <dgm:pt modelId="{5CFBC210-2EC4-4405-8BBE-0AEC44131E67}">
      <dgm:prSet phldrT="[Texte]"/>
      <dgm:spPr/>
      <dgm:t>
        <a:bodyPr/>
        <a:lstStyle/>
        <a:p>
          <a:r>
            <a:rPr lang="ar-DZ" dirty="0"/>
            <a:t>أسباب البطالة </a:t>
          </a:r>
          <a:endParaRPr lang="fr-FR" dirty="0"/>
        </a:p>
      </dgm:t>
    </dgm:pt>
    <dgm:pt modelId="{F522BB9A-B05B-47CA-986F-FF385D3C9CB2}" type="parTrans" cxnId="{C2BDB530-ADCE-46DB-9925-4C3F696AFDB9}">
      <dgm:prSet/>
      <dgm:spPr/>
      <dgm:t>
        <a:bodyPr/>
        <a:lstStyle/>
        <a:p>
          <a:endParaRPr lang="fr-FR"/>
        </a:p>
      </dgm:t>
    </dgm:pt>
    <dgm:pt modelId="{FCD2955D-C40E-40F1-8FDB-58CDFC2DBF6D}" type="sibTrans" cxnId="{C2BDB530-ADCE-46DB-9925-4C3F696AFDB9}">
      <dgm:prSet/>
      <dgm:spPr/>
      <dgm:t>
        <a:bodyPr/>
        <a:lstStyle/>
        <a:p>
          <a:endParaRPr lang="fr-FR"/>
        </a:p>
      </dgm:t>
    </dgm:pt>
    <dgm:pt modelId="{9C50F1A7-1097-426C-B675-6AABFCAE6078}">
      <dgm:prSet phldrT="[Texte]"/>
      <dgm:spPr/>
      <dgm:t>
        <a:bodyPr/>
        <a:lstStyle/>
        <a:p>
          <a:r>
            <a:rPr lang="ar-DZ" dirty="0"/>
            <a:t>أسباب اقتصادية و هي :</a:t>
          </a:r>
        </a:p>
        <a:p>
          <a:r>
            <a:rPr lang="ar-DZ" dirty="0"/>
            <a:t>- الازمات الاقتصادية و المالية كأزمة 2008 </a:t>
          </a:r>
        </a:p>
        <a:p>
          <a:r>
            <a:rPr lang="ar-DZ" dirty="0"/>
            <a:t>- الكوارث و الازمات الصحية كأزمة كورونا و الفيضانات</a:t>
          </a:r>
        </a:p>
        <a:p>
          <a:r>
            <a:rPr lang="ar-DZ" dirty="0"/>
            <a:t>- الركود الاقتصادي و حل المصانع</a:t>
          </a:r>
        </a:p>
        <a:p>
          <a:r>
            <a:rPr lang="ar-DZ" dirty="0"/>
            <a:t>-ضعف الاقتصاد كالاعتماد على السياحة او النفط فقط</a:t>
          </a:r>
        </a:p>
      </dgm:t>
    </dgm:pt>
    <dgm:pt modelId="{4D62E534-13D4-4723-A6AC-9298CA29D1AB}" type="parTrans" cxnId="{65222C74-D4D8-4885-94F0-1282D9301AD5}">
      <dgm:prSet/>
      <dgm:spPr/>
      <dgm:t>
        <a:bodyPr/>
        <a:lstStyle/>
        <a:p>
          <a:endParaRPr lang="fr-FR"/>
        </a:p>
      </dgm:t>
    </dgm:pt>
    <dgm:pt modelId="{2EE3B186-CDCE-43B3-BBE5-50C89E622862}" type="sibTrans" cxnId="{65222C74-D4D8-4885-94F0-1282D9301AD5}">
      <dgm:prSet/>
      <dgm:spPr/>
      <dgm:t>
        <a:bodyPr/>
        <a:lstStyle/>
        <a:p>
          <a:endParaRPr lang="fr-FR"/>
        </a:p>
      </dgm:t>
    </dgm:pt>
    <dgm:pt modelId="{14A0D83B-FFF4-4575-BFF2-C94C26EDEDD1}">
      <dgm:prSet phldrT="[Texte]"/>
      <dgm:spPr/>
      <dgm:t>
        <a:bodyPr/>
        <a:lstStyle/>
        <a:p>
          <a:r>
            <a:rPr lang="ar-DZ" dirty="0"/>
            <a:t>الأسباب السياسية و هي :</a:t>
          </a:r>
        </a:p>
        <a:p>
          <a:r>
            <a:rPr lang="ar-DZ" dirty="0"/>
            <a:t>- الصراعات و الحروب و النزاعات</a:t>
          </a:r>
        </a:p>
        <a:p>
          <a:r>
            <a:rPr lang="ar-DZ" dirty="0"/>
            <a:t>-الانقلابات العسكرية</a:t>
          </a:r>
        </a:p>
        <a:p>
          <a:r>
            <a:rPr lang="ar-DZ" dirty="0"/>
            <a:t>- الفساد السياسي و الإداري </a:t>
          </a:r>
        </a:p>
        <a:p>
          <a:r>
            <a:rPr lang="ar-DZ" dirty="0"/>
            <a:t>-التدخلات الأجنبية </a:t>
          </a:r>
          <a:endParaRPr lang="fr-FR" dirty="0"/>
        </a:p>
      </dgm:t>
    </dgm:pt>
    <dgm:pt modelId="{D51F5A30-1A37-4E1D-A04F-190C8095D408}" type="parTrans" cxnId="{303721CF-8A93-4844-83AA-40D4BC6E0B8E}">
      <dgm:prSet/>
      <dgm:spPr/>
      <dgm:t>
        <a:bodyPr/>
        <a:lstStyle/>
        <a:p>
          <a:endParaRPr lang="fr-FR"/>
        </a:p>
      </dgm:t>
    </dgm:pt>
    <dgm:pt modelId="{78D65FAF-F29C-4F43-A1FC-CDDEFF28DE9F}" type="sibTrans" cxnId="{303721CF-8A93-4844-83AA-40D4BC6E0B8E}">
      <dgm:prSet/>
      <dgm:spPr/>
      <dgm:t>
        <a:bodyPr/>
        <a:lstStyle/>
        <a:p>
          <a:endParaRPr lang="fr-FR"/>
        </a:p>
      </dgm:t>
    </dgm:pt>
    <dgm:pt modelId="{C1DD2AF5-5FC6-4511-A9B5-52E24A40330B}">
      <dgm:prSet phldrT="[Texte]"/>
      <dgm:spPr/>
      <dgm:t>
        <a:bodyPr/>
        <a:lstStyle/>
        <a:p>
          <a:r>
            <a:rPr lang="ar-DZ" dirty="0"/>
            <a:t>الأسباب الاجتماعية و هي :</a:t>
          </a:r>
        </a:p>
        <a:p>
          <a:r>
            <a:rPr lang="ar-DZ" dirty="0"/>
            <a:t>- الهجرة غير الشرعية للشباب</a:t>
          </a:r>
        </a:p>
        <a:p>
          <a:r>
            <a:rPr lang="ar-DZ" dirty="0"/>
            <a:t>-هجرة الادمغة و الكفاءات</a:t>
          </a:r>
        </a:p>
        <a:p>
          <a:r>
            <a:rPr lang="ar-DZ" dirty="0"/>
            <a:t>- ضعف المستوى التعليمي </a:t>
          </a:r>
        </a:p>
        <a:p>
          <a:r>
            <a:rPr lang="ar-DZ" dirty="0"/>
            <a:t>- غياب التنسيق بين الجامعة و اقتصاد السوق</a:t>
          </a:r>
          <a:endParaRPr lang="fr-FR" dirty="0"/>
        </a:p>
      </dgm:t>
    </dgm:pt>
    <dgm:pt modelId="{D4702277-C99F-48D9-BBE2-A20F05EEE192}" type="parTrans" cxnId="{04643998-E3A6-402A-B27A-124865471291}">
      <dgm:prSet/>
      <dgm:spPr/>
      <dgm:t>
        <a:bodyPr/>
        <a:lstStyle/>
        <a:p>
          <a:endParaRPr lang="fr-FR"/>
        </a:p>
      </dgm:t>
    </dgm:pt>
    <dgm:pt modelId="{7B400221-9839-4C91-AB1F-83856571C3C9}" type="sibTrans" cxnId="{04643998-E3A6-402A-B27A-124865471291}">
      <dgm:prSet/>
      <dgm:spPr/>
      <dgm:t>
        <a:bodyPr/>
        <a:lstStyle/>
        <a:p>
          <a:endParaRPr lang="fr-FR"/>
        </a:p>
      </dgm:t>
    </dgm:pt>
    <dgm:pt modelId="{0E7C2E61-DC7E-41EB-B4E4-2F3B4BE22EA9}" type="pres">
      <dgm:prSet presAssocID="{7F72C0B5-B225-4AD2-B242-01CE5597A5EA}" presName="composite" presStyleCnt="0">
        <dgm:presLayoutVars>
          <dgm:chMax val="1"/>
          <dgm:dir/>
          <dgm:resizeHandles val="exact"/>
        </dgm:presLayoutVars>
      </dgm:prSet>
      <dgm:spPr/>
    </dgm:pt>
    <dgm:pt modelId="{A18F66F0-3AC9-4138-8971-D02A4ED63747}" type="pres">
      <dgm:prSet presAssocID="{5CFBC210-2EC4-4405-8BBE-0AEC44131E67}" presName="roof" presStyleLbl="dkBgShp" presStyleIdx="0" presStyleCnt="2" custScaleY="54834"/>
      <dgm:spPr/>
    </dgm:pt>
    <dgm:pt modelId="{4CA7A905-8A84-419C-9395-7D4733091B2E}" type="pres">
      <dgm:prSet presAssocID="{5CFBC210-2EC4-4405-8BBE-0AEC44131E67}" presName="pillars" presStyleCnt="0"/>
      <dgm:spPr/>
    </dgm:pt>
    <dgm:pt modelId="{2945E199-9063-45CC-813E-B9ABE5101B6C}" type="pres">
      <dgm:prSet presAssocID="{5CFBC210-2EC4-4405-8BBE-0AEC44131E67}" presName="pillar1" presStyleLbl="node1" presStyleIdx="0" presStyleCnt="3" custScaleY="121646">
        <dgm:presLayoutVars>
          <dgm:bulletEnabled val="1"/>
        </dgm:presLayoutVars>
      </dgm:prSet>
      <dgm:spPr/>
    </dgm:pt>
    <dgm:pt modelId="{1E6CC94E-317E-4FD4-A60F-02F30A9BAA6D}" type="pres">
      <dgm:prSet presAssocID="{14A0D83B-FFF4-4575-BFF2-C94C26EDEDD1}" presName="pillarX" presStyleLbl="node1" presStyleIdx="1" presStyleCnt="3" custScaleY="121646">
        <dgm:presLayoutVars>
          <dgm:bulletEnabled val="1"/>
        </dgm:presLayoutVars>
      </dgm:prSet>
      <dgm:spPr/>
    </dgm:pt>
    <dgm:pt modelId="{5194E473-85DB-439A-8A84-D148B54DF1D3}" type="pres">
      <dgm:prSet presAssocID="{C1DD2AF5-5FC6-4511-A9B5-52E24A40330B}" presName="pillarX" presStyleLbl="node1" presStyleIdx="2" presStyleCnt="3" custScaleY="122672">
        <dgm:presLayoutVars>
          <dgm:bulletEnabled val="1"/>
        </dgm:presLayoutVars>
      </dgm:prSet>
      <dgm:spPr/>
    </dgm:pt>
    <dgm:pt modelId="{E87A30E8-4C0B-4502-85D6-4BD35A0AFEB2}" type="pres">
      <dgm:prSet presAssocID="{5CFBC210-2EC4-4405-8BBE-0AEC44131E67}" presName="base" presStyleLbl="dkBgShp" presStyleIdx="1" presStyleCnt="2"/>
      <dgm:spPr/>
    </dgm:pt>
  </dgm:ptLst>
  <dgm:cxnLst>
    <dgm:cxn modelId="{C9FC2B06-CD3E-4594-8EB0-FB1A6177FA05}" type="presOf" srcId="{14A0D83B-FFF4-4575-BFF2-C94C26EDEDD1}" destId="{1E6CC94E-317E-4FD4-A60F-02F30A9BAA6D}" srcOrd="0" destOrd="0" presId="urn:microsoft.com/office/officeart/2005/8/layout/hList3"/>
    <dgm:cxn modelId="{8529250D-F8A4-4D82-AF34-7DA505B2A066}" type="presOf" srcId="{C1DD2AF5-5FC6-4511-A9B5-52E24A40330B}" destId="{5194E473-85DB-439A-8A84-D148B54DF1D3}" srcOrd="0" destOrd="0" presId="urn:microsoft.com/office/officeart/2005/8/layout/hList3"/>
    <dgm:cxn modelId="{C2BDB530-ADCE-46DB-9925-4C3F696AFDB9}" srcId="{7F72C0B5-B225-4AD2-B242-01CE5597A5EA}" destId="{5CFBC210-2EC4-4405-8BBE-0AEC44131E67}" srcOrd="0" destOrd="0" parTransId="{F522BB9A-B05B-47CA-986F-FF385D3C9CB2}" sibTransId="{FCD2955D-C40E-40F1-8FDB-58CDFC2DBF6D}"/>
    <dgm:cxn modelId="{4420885F-BA73-4082-B84B-C9462A219094}" type="presOf" srcId="{9C50F1A7-1097-426C-B675-6AABFCAE6078}" destId="{2945E199-9063-45CC-813E-B9ABE5101B6C}" srcOrd="0" destOrd="0" presId="urn:microsoft.com/office/officeart/2005/8/layout/hList3"/>
    <dgm:cxn modelId="{65222C74-D4D8-4885-94F0-1282D9301AD5}" srcId="{5CFBC210-2EC4-4405-8BBE-0AEC44131E67}" destId="{9C50F1A7-1097-426C-B675-6AABFCAE6078}" srcOrd="0" destOrd="0" parTransId="{4D62E534-13D4-4723-A6AC-9298CA29D1AB}" sibTransId="{2EE3B186-CDCE-43B3-BBE5-50C89E622862}"/>
    <dgm:cxn modelId="{04643998-E3A6-402A-B27A-124865471291}" srcId="{5CFBC210-2EC4-4405-8BBE-0AEC44131E67}" destId="{C1DD2AF5-5FC6-4511-A9B5-52E24A40330B}" srcOrd="2" destOrd="0" parTransId="{D4702277-C99F-48D9-BBE2-A20F05EEE192}" sibTransId="{7B400221-9839-4C91-AB1F-83856571C3C9}"/>
    <dgm:cxn modelId="{3B9AAFA4-6C5D-44B7-9BCC-C2A0976E18F6}" type="presOf" srcId="{7F72C0B5-B225-4AD2-B242-01CE5597A5EA}" destId="{0E7C2E61-DC7E-41EB-B4E4-2F3B4BE22EA9}" srcOrd="0" destOrd="0" presId="urn:microsoft.com/office/officeart/2005/8/layout/hList3"/>
    <dgm:cxn modelId="{133236CD-EB47-4383-8B59-BC49D20EE47F}" type="presOf" srcId="{5CFBC210-2EC4-4405-8BBE-0AEC44131E67}" destId="{A18F66F0-3AC9-4138-8971-D02A4ED63747}" srcOrd="0" destOrd="0" presId="urn:microsoft.com/office/officeart/2005/8/layout/hList3"/>
    <dgm:cxn modelId="{303721CF-8A93-4844-83AA-40D4BC6E0B8E}" srcId="{5CFBC210-2EC4-4405-8BBE-0AEC44131E67}" destId="{14A0D83B-FFF4-4575-BFF2-C94C26EDEDD1}" srcOrd="1" destOrd="0" parTransId="{D51F5A30-1A37-4E1D-A04F-190C8095D408}" sibTransId="{78D65FAF-F29C-4F43-A1FC-CDDEFF28DE9F}"/>
    <dgm:cxn modelId="{4CE6011F-41E9-4649-A970-CD5F404BA9DB}" type="presParOf" srcId="{0E7C2E61-DC7E-41EB-B4E4-2F3B4BE22EA9}" destId="{A18F66F0-3AC9-4138-8971-D02A4ED63747}" srcOrd="0" destOrd="0" presId="urn:microsoft.com/office/officeart/2005/8/layout/hList3"/>
    <dgm:cxn modelId="{7067C513-D7A1-4371-A169-F13E678C947F}" type="presParOf" srcId="{0E7C2E61-DC7E-41EB-B4E4-2F3B4BE22EA9}" destId="{4CA7A905-8A84-419C-9395-7D4733091B2E}" srcOrd="1" destOrd="0" presId="urn:microsoft.com/office/officeart/2005/8/layout/hList3"/>
    <dgm:cxn modelId="{641C2450-DADE-4549-9C81-8B338415C90A}" type="presParOf" srcId="{4CA7A905-8A84-419C-9395-7D4733091B2E}" destId="{2945E199-9063-45CC-813E-B9ABE5101B6C}" srcOrd="0" destOrd="0" presId="urn:microsoft.com/office/officeart/2005/8/layout/hList3"/>
    <dgm:cxn modelId="{27F16B1A-04D1-48E6-B09F-FC4403432234}" type="presParOf" srcId="{4CA7A905-8A84-419C-9395-7D4733091B2E}" destId="{1E6CC94E-317E-4FD4-A60F-02F30A9BAA6D}" srcOrd="1" destOrd="0" presId="urn:microsoft.com/office/officeart/2005/8/layout/hList3"/>
    <dgm:cxn modelId="{8EBF2D1F-F352-4A4A-8C6C-E8AE595532A4}" type="presParOf" srcId="{4CA7A905-8A84-419C-9395-7D4733091B2E}" destId="{5194E473-85DB-439A-8A84-D148B54DF1D3}" srcOrd="2" destOrd="0" presId="urn:microsoft.com/office/officeart/2005/8/layout/hList3"/>
    <dgm:cxn modelId="{17560E98-44B7-4AC4-AC72-627F2F1857B1}" type="presParOf" srcId="{0E7C2E61-DC7E-41EB-B4E4-2F3B4BE22EA9}" destId="{E87A30E8-4C0B-4502-85D6-4BD35A0AFEB2}"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FB0CFAA-D709-43B8-AB40-43319A612639}" type="doc">
      <dgm:prSet loTypeId="urn:microsoft.com/office/officeart/2005/8/layout/chevron2" loCatId="list" qsTypeId="urn:microsoft.com/office/officeart/2005/8/quickstyle/simple1" qsCatId="simple" csTypeId="urn:microsoft.com/office/officeart/2005/8/colors/colorful1" csCatId="colorful" phldr="1"/>
      <dgm:spPr/>
      <dgm:t>
        <a:bodyPr/>
        <a:lstStyle/>
        <a:p>
          <a:endParaRPr lang="fr-FR"/>
        </a:p>
      </dgm:t>
    </dgm:pt>
    <dgm:pt modelId="{A8449C4B-9065-4290-A703-19490FD8DCDD}">
      <dgm:prSet phldrT="[Texte]"/>
      <dgm:spPr/>
      <dgm:t>
        <a:bodyPr/>
        <a:lstStyle/>
        <a:p>
          <a:r>
            <a:rPr lang="ar-DZ" dirty="0"/>
            <a:t>الوكالة الوطنية لدعم تشغيل الشباب </a:t>
          </a:r>
          <a:r>
            <a:rPr lang="fr-FR" dirty="0"/>
            <a:t>ANSJ </a:t>
          </a:r>
        </a:p>
      </dgm:t>
    </dgm:pt>
    <dgm:pt modelId="{EB163A19-1353-4C5B-BEFC-334FC01DC8F7}" type="parTrans" cxnId="{E03594F2-A9D5-498F-AE61-C3DF9DBAD55E}">
      <dgm:prSet/>
      <dgm:spPr/>
      <dgm:t>
        <a:bodyPr/>
        <a:lstStyle/>
        <a:p>
          <a:endParaRPr lang="fr-FR"/>
        </a:p>
      </dgm:t>
    </dgm:pt>
    <dgm:pt modelId="{A876BAAA-6F6D-4F22-9909-1C266AEB8463}" type="sibTrans" cxnId="{E03594F2-A9D5-498F-AE61-C3DF9DBAD55E}">
      <dgm:prSet/>
      <dgm:spPr/>
      <dgm:t>
        <a:bodyPr/>
        <a:lstStyle/>
        <a:p>
          <a:endParaRPr lang="fr-FR"/>
        </a:p>
      </dgm:t>
    </dgm:pt>
    <dgm:pt modelId="{2027DACA-4EF7-463B-AC39-1D92C5D92F26}">
      <dgm:prSet phldrT="[Texte]"/>
      <dgm:spPr/>
      <dgm:t>
        <a:bodyPr/>
        <a:lstStyle/>
        <a:p>
          <a:r>
            <a:rPr lang="ar-DZ" dirty="0"/>
            <a:t>صندوق التأمين على البطالة</a:t>
          </a:r>
          <a:endParaRPr lang="fr-FR" dirty="0"/>
        </a:p>
      </dgm:t>
    </dgm:pt>
    <dgm:pt modelId="{7433B649-F5FB-4FC5-9AD7-33F6D44B763C}" type="parTrans" cxnId="{472D84D6-286A-447D-AE34-9ABAC48D3719}">
      <dgm:prSet/>
      <dgm:spPr/>
      <dgm:t>
        <a:bodyPr/>
        <a:lstStyle/>
        <a:p>
          <a:endParaRPr lang="fr-FR"/>
        </a:p>
      </dgm:t>
    </dgm:pt>
    <dgm:pt modelId="{2DE90127-4A57-474A-BF40-B809EF3E150F}" type="sibTrans" cxnId="{472D84D6-286A-447D-AE34-9ABAC48D3719}">
      <dgm:prSet/>
      <dgm:spPr/>
      <dgm:t>
        <a:bodyPr/>
        <a:lstStyle/>
        <a:p>
          <a:endParaRPr lang="fr-FR"/>
        </a:p>
      </dgm:t>
    </dgm:pt>
    <dgm:pt modelId="{21F4D978-6508-4166-9C02-10EBB84C1764}">
      <dgm:prSet phldrT="[Texte]" phldr="1"/>
      <dgm:spPr/>
      <dgm:t>
        <a:bodyPr/>
        <a:lstStyle/>
        <a:p>
          <a:endParaRPr lang="fr-FR"/>
        </a:p>
      </dgm:t>
    </dgm:pt>
    <dgm:pt modelId="{A1C1D031-6B02-4BE7-9A92-84E427D01FAF}" type="parTrans" cxnId="{E0431E53-FB09-4D38-B59E-5F1C51547039}">
      <dgm:prSet/>
      <dgm:spPr/>
      <dgm:t>
        <a:bodyPr/>
        <a:lstStyle/>
        <a:p>
          <a:endParaRPr lang="fr-FR"/>
        </a:p>
      </dgm:t>
    </dgm:pt>
    <dgm:pt modelId="{015AE141-4332-4E1E-9785-5D00A8EB69FD}" type="sibTrans" cxnId="{E0431E53-FB09-4D38-B59E-5F1C51547039}">
      <dgm:prSet/>
      <dgm:spPr/>
      <dgm:t>
        <a:bodyPr/>
        <a:lstStyle/>
        <a:p>
          <a:endParaRPr lang="fr-FR"/>
        </a:p>
      </dgm:t>
    </dgm:pt>
    <dgm:pt modelId="{26C0CCCC-B673-4179-823C-D4411A1D4AF7}">
      <dgm:prSet phldrT="[Texte]" phldr="1"/>
      <dgm:spPr/>
      <dgm:t>
        <a:bodyPr/>
        <a:lstStyle/>
        <a:p>
          <a:endParaRPr lang="fr-FR"/>
        </a:p>
      </dgm:t>
    </dgm:pt>
    <dgm:pt modelId="{47AA4653-FD40-4AEA-934A-CFFC8A4D906E}" type="parTrans" cxnId="{C51CE8FE-6DD5-42D4-8860-C9E47B9346F6}">
      <dgm:prSet/>
      <dgm:spPr/>
      <dgm:t>
        <a:bodyPr/>
        <a:lstStyle/>
        <a:p>
          <a:endParaRPr lang="fr-FR"/>
        </a:p>
      </dgm:t>
    </dgm:pt>
    <dgm:pt modelId="{AFB80A1E-D8F9-41ED-B250-5C67DB3ED3E2}" type="sibTrans" cxnId="{C51CE8FE-6DD5-42D4-8860-C9E47B9346F6}">
      <dgm:prSet/>
      <dgm:spPr/>
      <dgm:t>
        <a:bodyPr/>
        <a:lstStyle/>
        <a:p>
          <a:endParaRPr lang="fr-FR"/>
        </a:p>
      </dgm:t>
    </dgm:pt>
    <dgm:pt modelId="{0CA259A2-3673-49B0-9D44-A2A626748559}">
      <dgm:prSet phldrT="[Texte]" phldr="1"/>
      <dgm:spPr/>
      <dgm:t>
        <a:bodyPr/>
        <a:lstStyle/>
        <a:p>
          <a:endParaRPr lang="fr-FR"/>
        </a:p>
      </dgm:t>
    </dgm:pt>
    <dgm:pt modelId="{9DF44F84-4714-4AF8-A9E6-3FFCE215EEE3}" type="parTrans" cxnId="{9E2B541D-EC15-41B3-9DA7-451B40201B2F}">
      <dgm:prSet/>
      <dgm:spPr/>
      <dgm:t>
        <a:bodyPr/>
        <a:lstStyle/>
        <a:p>
          <a:endParaRPr lang="fr-FR"/>
        </a:p>
      </dgm:t>
    </dgm:pt>
    <dgm:pt modelId="{BD1428E8-7547-4608-A859-1C22A3472B79}" type="sibTrans" cxnId="{9E2B541D-EC15-41B3-9DA7-451B40201B2F}">
      <dgm:prSet/>
      <dgm:spPr/>
      <dgm:t>
        <a:bodyPr/>
        <a:lstStyle/>
        <a:p>
          <a:endParaRPr lang="fr-FR"/>
        </a:p>
      </dgm:t>
    </dgm:pt>
    <dgm:pt modelId="{BAE37064-50E5-4E7E-9B13-648716155974}">
      <dgm:prSet/>
      <dgm:spPr/>
      <dgm:t>
        <a:bodyPr/>
        <a:lstStyle/>
        <a:p>
          <a:pPr rtl="1"/>
          <a:r>
            <a:rPr lang="ar-DZ" dirty="0"/>
            <a:t>الوكالة الوطنية لدعم تشغيل الشباب </a:t>
          </a:r>
          <a:r>
            <a:rPr lang="fr-FR" dirty="0"/>
            <a:t>ANSEJ</a:t>
          </a:r>
          <a:r>
            <a:rPr lang="ar-DZ" dirty="0"/>
            <a:t>تم انشائها في 1996 تقوم بدعم مشاريع الشباب في قطاعات عديدة </a:t>
          </a:r>
          <a:endParaRPr lang="fr-FR" dirty="0"/>
        </a:p>
      </dgm:t>
    </dgm:pt>
    <dgm:pt modelId="{B9E33E62-042D-4CDE-9D6A-90C7D71696CA}" type="parTrans" cxnId="{0BF45FC4-C7C9-43F7-8301-9014CD06D1AA}">
      <dgm:prSet/>
      <dgm:spPr/>
      <dgm:t>
        <a:bodyPr/>
        <a:lstStyle/>
        <a:p>
          <a:endParaRPr lang="fr-FR"/>
        </a:p>
      </dgm:t>
    </dgm:pt>
    <dgm:pt modelId="{387CC542-B636-4924-8B3D-DE07BA365BBF}" type="sibTrans" cxnId="{0BF45FC4-C7C9-43F7-8301-9014CD06D1AA}">
      <dgm:prSet/>
      <dgm:spPr/>
      <dgm:t>
        <a:bodyPr/>
        <a:lstStyle/>
        <a:p>
          <a:endParaRPr lang="fr-FR"/>
        </a:p>
      </dgm:t>
    </dgm:pt>
    <dgm:pt modelId="{5B386F19-C020-4C62-9E40-AA204283DD16}">
      <dgm:prSet/>
      <dgm:spPr/>
      <dgm:t>
        <a:bodyPr/>
        <a:lstStyle/>
        <a:p>
          <a:pPr rtl="1"/>
          <a:r>
            <a:rPr lang="ar-DZ" dirty="0"/>
            <a:t> الصندوق الوطني للتأمين على البطالة سنة 1994 تم إنشاؤه هدفه الحفاظ على مناصب الشغل للشباب ما بين 35-50 سنة  </a:t>
          </a:r>
          <a:endParaRPr lang="fr-FR" dirty="0"/>
        </a:p>
      </dgm:t>
    </dgm:pt>
    <dgm:pt modelId="{0819F940-3DFE-440D-A7B0-24A1FD0F9029}" type="parTrans" cxnId="{1C1FC4B3-1A76-42A6-9B68-8FF7DD861AC2}">
      <dgm:prSet/>
      <dgm:spPr/>
      <dgm:t>
        <a:bodyPr/>
        <a:lstStyle/>
        <a:p>
          <a:endParaRPr lang="fr-FR"/>
        </a:p>
      </dgm:t>
    </dgm:pt>
    <dgm:pt modelId="{CD8750E7-E054-472B-8551-5647C23F78F3}" type="sibTrans" cxnId="{1C1FC4B3-1A76-42A6-9B68-8FF7DD861AC2}">
      <dgm:prSet/>
      <dgm:spPr/>
      <dgm:t>
        <a:bodyPr/>
        <a:lstStyle/>
        <a:p>
          <a:endParaRPr lang="fr-FR"/>
        </a:p>
      </dgm:t>
    </dgm:pt>
    <dgm:pt modelId="{D36B06E8-67D3-4669-988C-88A142156BED}">
      <dgm:prSet/>
      <dgm:spPr/>
      <dgm:t>
        <a:bodyPr/>
        <a:lstStyle/>
        <a:p>
          <a:pPr rtl="1"/>
          <a:r>
            <a:rPr lang="ar-DZ" dirty="0"/>
            <a:t>الوكالة الوطنية لتسيير القرض المصغر </a:t>
          </a:r>
          <a:r>
            <a:rPr lang="fr-FR" dirty="0"/>
            <a:t>ANGEM</a:t>
          </a:r>
          <a:r>
            <a:rPr lang="ar-DZ" dirty="0"/>
            <a:t> تم انشاؤها في 2003 يقدم قروض للشباب لإنشاء عمل خاص بهم </a:t>
          </a:r>
          <a:endParaRPr lang="fr-FR" dirty="0"/>
        </a:p>
      </dgm:t>
    </dgm:pt>
    <dgm:pt modelId="{E47E8ABE-CB78-4EEB-867F-94D9DEA08094}" type="parTrans" cxnId="{E2B5E340-4740-42B9-B394-F141EBF7A13F}">
      <dgm:prSet/>
      <dgm:spPr/>
    </dgm:pt>
    <dgm:pt modelId="{1781D28D-CB51-4535-821E-023114AE4552}" type="sibTrans" cxnId="{E2B5E340-4740-42B9-B394-F141EBF7A13F}">
      <dgm:prSet/>
      <dgm:spPr/>
    </dgm:pt>
    <dgm:pt modelId="{CFD1535B-10CD-40E9-BF0A-E6E08178155B}">
      <dgm:prSet/>
      <dgm:spPr/>
      <dgm:t>
        <a:bodyPr/>
        <a:lstStyle/>
        <a:p>
          <a:pPr rtl="1"/>
          <a:r>
            <a:rPr lang="ar-DZ" dirty="0"/>
            <a:t>البرنامج الوطني للتنمية الفلاحية </a:t>
          </a:r>
          <a:r>
            <a:rPr lang="fr-FR" dirty="0"/>
            <a:t>PNDA</a:t>
          </a:r>
          <a:r>
            <a:rPr lang="ar-DZ" dirty="0"/>
            <a:t> هو برنامج يهدف الى تحقيق الاكتفاء الذاتي في الغذاء و توفير مناصب الشغل </a:t>
          </a:r>
          <a:endParaRPr lang="fr-FR" dirty="0"/>
        </a:p>
      </dgm:t>
    </dgm:pt>
    <dgm:pt modelId="{7DD9345B-2B88-47A4-BA16-CAE26E66D259}" type="parTrans" cxnId="{694BBA3E-1DF6-462C-B6A1-8DB6E60B1153}">
      <dgm:prSet/>
      <dgm:spPr/>
    </dgm:pt>
    <dgm:pt modelId="{856BA427-187F-4433-BB18-F82C06E9D57C}" type="sibTrans" cxnId="{694BBA3E-1DF6-462C-B6A1-8DB6E60B1153}">
      <dgm:prSet/>
      <dgm:spPr/>
    </dgm:pt>
    <dgm:pt modelId="{7FD37ECC-3E41-4216-B8C5-E5F5F1E29AF5}">
      <dgm:prSet/>
      <dgm:spPr/>
      <dgm:t>
        <a:bodyPr/>
        <a:lstStyle/>
        <a:p>
          <a:pPr rtl="1"/>
          <a:r>
            <a:rPr lang="ar-DZ" dirty="0"/>
            <a:t>برنامج عقود ما قبل التشغيل </a:t>
          </a:r>
          <a:r>
            <a:rPr lang="fr-FR" dirty="0"/>
            <a:t>CPE</a:t>
          </a:r>
          <a:r>
            <a:rPr lang="ar-DZ" dirty="0"/>
            <a:t> تم إنشاؤه سنة 1998 موجه لفئة الجامعيين لمساعدتهم في الحصول على العمل</a:t>
          </a:r>
          <a:endParaRPr lang="fr-FR" dirty="0"/>
        </a:p>
      </dgm:t>
    </dgm:pt>
    <dgm:pt modelId="{AE400959-D6C8-4460-B6E5-DBCC2B6FEE01}" type="parTrans" cxnId="{D2915579-EC08-4FE2-BFA6-589B5E8A603D}">
      <dgm:prSet/>
      <dgm:spPr/>
    </dgm:pt>
    <dgm:pt modelId="{364ED0C2-4D52-4796-A5EA-F8389FFBE2AA}" type="sibTrans" cxnId="{D2915579-EC08-4FE2-BFA6-589B5E8A603D}">
      <dgm:prSet/>
      <dgm:spPr/>
    </dgm:pt>
    <dgm:pt modelId="{4AB308BD-D9E8-4CAD-BBE4-0EB6AC287B26}" type="pres">
      <dgm:prSet presAssocID="{FFB0CFAA-D709-43B8-AB40-43319A612639}" presName="linearFlow" presStyleCnt="0">
        <dgm:presLayoutVars>
          <dgm:dir/>
          <dgm:animLvl val="lvl"/>
          <dgm:resizeHandles val="exact"/>
        </dgm:presLayoutVars>
      </dgm:prSet>
      <dgm:spPr/>
    </dgm:pt>
    <dgm:pt modelId="{47917408-9069-4F60-8751-BBFD2D391252}" type="pres">
      <dgm:prSet presAssocID="{A8449C4B-9065-4290-A703-19490FD8DCDD}" presName="composite" presStyleCnt="0"/>
      <dgm:spPr/>
    </dgm:pt>
    <dgm:pt modelId="{3A0E300A-1C8D-4FAF-B64C-7250EB4CB81E}" type="pres">
      <dgm:prSet presAssocID="{A8449C4B-9065-4290-A703-19490FD8DCDD}" presName="parentText" presStyleLbl="alignNode1" presStyleIdx="0" presStyleCnt="5" custScaleX="106014">
        <dgm:presLayoutVars>
          <dgm:chMax val="1"/>
          <dgm:bulletEnabled val="1"/>
        </dgm:presLayoutVars>
      </dgm:prSet>
      <dgm:spPr/>
    </dgm:pt>
    <dgm:pt modelId="{E1350662-7BA7-4A97-945E-E7E5DF85446C}" type="pres">
      <dgm:prSet presAssocID="{A8449C4B-9065-4290-A703-19490FD8DCDD}" presName="descendantText" presStyleLbl="alignAcc1" presStyleIdx="0" presStyleCnt="5">
        <dgm:presLayoutVars>
          <dgm:bulletEnabled val="1"/>
        </dgm:presLayoutVars>
      </dgm:prSet>
      <dgm:spPr/>
    </dgm:pt>
    <dgm:pt modelId="{9714E776-0AD9-4B8C-90F6-C2726DCB9AB6}" type="pres">
      <dgm:prSet presAssocID="{A876BAAA-6F6D-4F22-9909-1C266AEB8463}" presName="sp" presStyleCnt="0"/>
      <dgm:spPr/>
    </dgm:pt>
    <dgm:pt modelId="{EA950108-31A8-4925-9230-2C580967D4C5}" type="pres">
      <dgm:prSet presAssocID="{2027DACA-4EF7-463B-AC39-1D92C5D92F26}" presName="composite" presStyleCnt="0"/>
      <dgm:spPr/>
    </dgm:pt>
    <dgm:pt modelId="{50B432D5-480B-4A77-8B06-616F4ACCB879}" type="pres">
      <dgm:prSet presAssocID="{2027DACA-4EF7-463B-AC39-1D92C5D92F26}" presName="parentText" presStyleLbl="alignNode1" presStyleIdx="1" presStyleCnt="5">
        <dgm:presLayoutVars>
          <dgm:chMax val="1"/>
          <dgm:bulletEnabled val="1"/>
        </dgm:presLayoutVars>
      </dgm:prSet>
      <dgm:spPr/>
    </dgm:pt>
    <dgm:pt modelId="{EF1B8E25-BDC9-440E-9560-73143871BC74}" type="pres">
      <dgm:prSet presAssocID="{2027DACA-4EF7-463B-AC39-1D92C5D92F26}" presName="descendantText" presStyleLbl="alignAcc1" presStyleIdx="1" presStyleCnt="5">
        <dgm:presLayoutVars>
          <dgm:bulletEnabled val="1"/>
        </dgm:presLayoutVars>
      </dgm:prSet>
      <dgm:spPr/>
    </dgm:pt>
    <dgm:pt modelId="{6954F0A8-DF94-4262-B8D2-4F696C26E844}" type="pres">
      <dgm:prSet presAssocID="{2DE90127-4A57-474A-BF40-B809EF3E150F}" presName="sp" presStyleCnt="0"/>
      <dgm:spPr/>
    </dgm:pt>
    <dgm:pt modelId="{2FBB5FB8-6618-499B-ABEA-21564A89954A}" type="pres">
      <dgm:prSet presAssocID="{21F4D978-6508-4166-9C02-10EBB84C1764}" presName="composite" presStyleCnt="0"/>
      <dgm:spPr/>
    </dgm:pt>
    <dgm:pt modelId="{51866A6E-BD47-48EC-9210-1C04977213C9}" type="pres">
      <dgm:prSet presAssocID="{21F4D978-6508-4166-9C02-10EBB84C1764}" presName="parentText" presStyleLbl="alignNode1" presStyleIdx="2" presStyleCnt="5">
        <dgm:presLayoutVars>
          <dgm:chMax val="1"/>
          <dgm:bulletEnabled val="1"/>
        </dgm:presLayoutVars>
      </dgm:prSet>
      <dgm:spPr/>
    </dgm:pt>
    <dgm:pt modelId="{E1F48EDA-EA14-476D-A5D2-C2814346A66B}" type="pres">
      <dgm:prSet presAssocID="{21F4D978-6508-4166-9C02-10EBB84C1764}" presName="descendantText" presStyleLbl="alignAcc1" presStyleIdx="2" presStyleCnt="5">
        <dgm:presLayoutVars>
          <dgm:bulletEnabled val="1"/>
        </dgm:presLayoutVars>
      </dgm:prSet>
      <dgm:spPr/>
    </dgm:pt>
    <dgm:pt modelId="{61C29B39-D505-4191-9FB4-D285E7AD2C7E}" type="pres">
      <dgm:prSet presAssocID="{015AE141-4332-4E1E-9785-5D00A8EB69FD}" presName="sp" presStyleCnt="0"/>
      <dgm:spPr/>
    </dgm:pt>
    <dgm:pt modelId="{E46689FC-E1FE-40CD-B2C0-503120EE7CB7}" type="pres">
      <dgm:prSet presAssocID="{26C0CCCC-B673-4179-823C-D4411A1D4AF7}" presName="composite" presStyleCnt="0"/>
      <dgm:spPr/>
    </dgm:pt>
    <dgm:pt modelId="{B9C02BBC-455D-4C33-81F4-D8993F8C0242}" type="pres">
      <dgm:prSet presAssocID="{26C0CCCC-B673-4179-823C-D4411A1D4AF7}" presName="parentText" presStyleLbl="alignNode1" presStyleIdx="3" presStyleCnt="5">
        <dgm:presLayoutVars>
          <dgm:chMax val="1"/>
          <dgm:bulletEnabled val="1"/>
        </dgm:presLayoutVars>
      </dgm:prSet>
      <dgm:spPr/>
    </dgm:pt>
    <dgm:pt modelId="{959928EE-65B6-4922-B577-68D6E2DD1223}" type="pres">
      <dgm:prSet presAssocID="{26C0CCCC-B673-4179-823C-D4411A1D4AF7}" presName="descendantText" presStyleLbl="alignAcc1" presStyleIdx="3" presStyleCnt="5">
        <dgm:presLayoutVars>
          <dgm:bulletEnabled val="1"/>
        </dgm:presLayoutVars>
      </dgm:prSet>
      <dgm:spPr/>
    </dgm:pt>
    <dgm:pt modelId="{2D3006EE-086D-490C-9CD6-4DF029C0D5A1}" type="pres">
      <dgm:prSet presAssocID="{AFB80A1E-D8F9-41ED-B250-5C67DB3ED3E2}" presName="sp" presStyleCnt="0"/>
      <dgm:spPr/>
    </dgm:pt>
    <dgm:pt modelId="{5E527E60-5F66-43C9-8EF7-5FCF7574AE42}" type="pres">
      <dgm:prSet presAssocID="{0CA259A2-3673-49B0-9D44-A2A626748559}" presName="composite" presStyleCnt="0"/>
      <dgm:spPr/>
    </dgm:pt>
    <dgm:pt modelId="{6AD56138-BDD6-44B4-9A78-EFBBA479E67D}" type="pres">
      <dgm:prSet presAssocID="{0CA259A2-3673-49B0-9D44-A2A626748559}" presName="parentText" presStyleLbl="alignNode1" presStyleIdx="4" presStyleCnt="5">
        <dgm:presLayoutVars>
          <dgm:chMax val="1"/>
          <dgm:bulletEnabled val="1"/>
        </dgm:presLayoutVars>
      </dgm:prSet>
      <dgm:spPr/>
    </dgm:pt>
    <dgm:pt modelId="{8BB67FBD-B1A5-412E-A64E-4B8CFD3C29F6}" type="pres">
      <dgm:prSet presAssocID="{0CA259A2-3673-49B0-9D44-A2A626748559}" presName="descendantText" presStyleLbl="alignAcc1" presStyleIdx="4" presStyleCnt="5">
        <dgm:presLayoutVars>
          <dgm:bulletEnabled val="1"/>
        </dgm:presLayoutVars>
      </dgm:prSet>
      <dgm:spPr/>
    </dgm:pt>
  </dgm:ptLst>
  <dgm:cxnLst>
    <dgm:cxn modelId="{F286EB0F-09C6-4368-ABF9-239B8E3ED5AD}" type="presOf" srcId="{26C0CCCC-B673-4179-823C-D4411A1D4AF7}" destId="{B9C02BBC-455D-4C33-81F4-D8993F8C0242}" srcOrd="0" destOrd="0" presId="urn:microsoft.com/office/officeart/2005/8/layout/chevron2"/>
    <dgm:cxn modelId="{DC8E991B-AA90-4879-A0B6-334D3F1EEE3F}" type="presOf" srcId="{CFD1535B-10CD-40E9-BF0A-E6E08178155B}" destId="{959928EE-65B6-4922-B577-68D6E2DD1223}" srcOrd="0" destOrd="0" presId="urn:microsoft.com/office/officeart/2005/8/layout/chevron2"/>
    <dgm:cxn modelId="{9E2B541D-EC15-41B3-9DA7-451B40201B2F}" srcId="{FFB0CFAA-D709-43B8-AB40-43319A612639}" destId="{0CA259A2-3673-49B0-9D44-A2A626748559}" srcOrd="4" destOrd="0" parTransId="{9DF44F84-4714-4AF8-A9E6-3FFCE215EEE3}" sibTransId="{BD1428E8-7547-4608-A859-1C22A3472B79}"/>
    <dgm:cxn modelId="{3894D736-67B7-449A-9960-B1ECC51D51C7}" type="presOf" srcId="{21F4D978-6508-4166-9C02-10EBB84C1764}" destId="{51866A6E-BD47-48EC-9210-1C04977213C9}" srcOrd="0" destOrd="0" presId="urn:microsoft.com/office/officeart/2005/8/layout/chevron2"/>
    <dgm:cxn modelId="{694BBA3E-1DF6-462C-B6A1-8DB6E60B1153}" srcId="{26C0CCCC-B673-4179-823C-D4411A1D4AF7}" destId="{CFD1535B-10CD-40E9-BF0A-E6E08178155B}" srcOrd="0" destOrd="0" parTransId="{7DD9345B-2B88-47A4-BA16-CAE26E66D259}" sibTransId="{856BA427-187F-4433-BB18-F82C06E9D57C}"/>
    <dgm:cxn modelId="{E2B5E340-4740-42B9-B394-F141EBF7A13F}" srcId="{21F4D978-6508-4166-9C02-10EBB84C1764}" destId="{D36B06E8-67D3-4669-988C-88A142156BED}" srcOrd="0" destOrd="0" parTransId="{E47E8ABE-CB78-4EEB-867F-94D9DEA08094}" sibTransId="{1781D28D-CB51-4535-821E-023114AE4552}"/>
    <dgm:cxn modelId="{CB165043-65E7-4C8D-81CA-6A4ECDF241B8}" type="presOf" srcId="{BAE37064-50E5-4E7E-9B13-648716155974}" destId="{E1350662-7BA7-4A97-945E-E7E5DF85446C}" srcOrd="0" destOrd="0" presId="urn:microsoft.com/office/officeart/2005/8/layout/chevron2"/>
    <dgm:cxn modelId="{6D1DB947-A1E5-442F-B022-3CA095714B94}" type="presOf" srcId="{7FD37ECC-3E41-4216-B8C5-E5F5F1E29AF5}" destId="{8BB67FBD-B1A5-412E-A64E-4B8CFD3C29F6}" srcOrd="0" destOrd="0" presId="urn:microsoft.com/office/officeart/2005/8/layout/chevron2"/>
    <dgm:cxn modelId="{342F474A-58BB-46AC-B5DC-388FE7498884}" type="presOf" srcId="{D36B06E8-67D3-4669-988C-88A142156BED}" destId="{E1F48EDA-EA14-476D-A5D2-C2814346A66B}" srcOrd="0" destOrd="0" presId="urn:microsoft.com/office/officeart/2005/8/layout/chevron2"/>
    <dgm:cxn modelId="{4BCCAF71-557C-4782-9124-4FECA9D3AF44}" type="presOf" srcId="{A8449C4B-9065-4290-A703-19490FD8DCDD}" destId="{3A0E300A-1C8D-4FAF-B64C-7250EB4CB81E}" srcOrd="0" destOrd="0" presId="urn:microsoft.com/office/officeart/2005/8/layout/chevron2"/>
    <dgm:cxn modelId="{E0431E53-FB09-4D38-B59E-5F1C51547039}" srcId="{FFB0CFAA-D709-43B8-AB40-43319A612639}" destId="{21F4D978-6508-4166-9C02-10EBB84C1764}" srcOrd="2" destOrd="0" parTransId="{A1C1D031-6B02-4BE7-9A92-84E427D01FAF}" sibTransId="{015AE141-4332-4E1E-9785-5D00A8EB69FD}"/>
    <dgm:cxn modelId="{D2915579-EC08-4FE2-BFA6-589B5E8A603D}" srcId="{0CA259A2-3673-49B0-9D44-A2A626748559}" destId="{7FD37ECC-3E41-4216-B8C5-E5F5F1E29AF5}" srcOrd="0" destOrd="0" parTransId="{AE400959-D6C8-4460-B6E5-DBCC2B6FEE01}" sibTransId="{364ED0C2-4D52-4796-A5EA-F8389FFBE2AA}"/>
    <dgm:cxn modelId="{D464F97C-AD0E-4E96-B1FC-12394E533E18}" type="presOf" srcId="{FFB0CFAA-D709-43B8-AB40-43319A612639}" destId="{4AB308BD-D9E8-4CAD-BBE4-0EB6AC287B26}" srcOrd="0" destOrd="0" presId="urn:microsoft.com/office/officeart/2005/8/layout/chevron2"/>
    <dgm:cxn modelId="{370EC988-A4BB-471C-AA0E-D7C40A19E034}" type="presOf" srcId="{0CA259A2-3673-49B0-9D44-A2A626748559}" destId="{6AD56138-BDD6-44B4-9A78-EFBBA479E67D}" srcOrd="0" destOrd="0" presId="urn:microsoft.com/office/officeart/2005/8/layout/chevron2"/>
    <dgm:cxn modelId="{ABE712B1-A98E-43AD-9B5C-96EAD73580AD}" type="presOf" srcId="{5B386F19-C020-4C62-9E40-AA204283DD16}" destId="{EF1B8E25-BDC9-440E-9560-73143871BC74}" srcOrd="0" destOrd="0" presId="urn:microsoft.com/office/officeart/2005/8/layout/chevron2"/>
    <dgm:cxn modelId="{1C1FC4B3-1A76-42A6-9B68-8FF7DD861AC2}" srcId="{2027DACA-4EF7-463B-AC39-1D92C5D92F26}" destId="{5B386F19-C020-4C62-9E40-AA204283DD16}" srcOrd="0" destOrd="0" parTransId="{0819F940-3DFE-440D-A7B0-24A1FD0F9029}" sibTransId="{CD8750E7-E054-472B-8551-5647C23F78F3}"/>
    <dgm:cxn modelId="{0BF45FC4-C7C9-43F7-8301-9014CD06D1AA}" srcId="{A8449C4B-9065-4290-A703-19490FD8DCDD}" destId="{BAE37064-50E5-4E7E-9B13-648716155974}" srcOrd="0" destOrd="0" parTransId="{B9E33E62-042D-4CDE-9D6A-90C7D71696CA}" sibTransId="{387CC542-B636-4924-8B3D-DE07BA365BBF}"/>
    <dgm:cxn modelId="{472D84D6-286A-447D-AE34-9ABAC48D3719}" srcId="{FFB0CFAA-D709-43B8-AB40-43319A612639}" destId="{2027DACA-4EF7-463B-AC39-1D92C5D92F26}" srcOrd="1" destOrd="0" parTransId="{7433B649-F5FB-4FC5-9AD7-33F6D44B763C}" sibTransId="{2DE90127-4A57-474A-BF40-B809EF3E150F}"/>
    <dgm:cxn modelId="{07B917E1-386D-4E15-ADD4-2BFDB3991610}" type="presOf" srcId="{2027DACA-4EF7-463B-AC39-1D92C5D92F26}" destId="{50B432D5-480B-4A77-8B06-616F4ACCB879}" srcOrd="0" destOrd="0" presId="urn:microsoft.com/office/officeart/2005/8/layout/chevron2"/>
    <dgm:cxn modelId="{E03594F2-A9D5-498F-AE61-C3DF9DBAD55E}" srcId="{FFB0CFAA-D709-43B8-AB40-43319A612639}" destId="{A8449C4B-9065-4290-A703-19490FD8DCDD}" srcOrd="0" destOrd="0" parTransId="{EB163A19-1353-4C5B-BEFC-334FC01DC8F7}" sibTransId="{A876BAAA-6F6D-4F22-9909-1C266AEB8463}"/>
    <dgm:cxn modelId="{C51CE8FE-6DD5-42D4-8860-C9E47B9346F6}" srcId="{FFB0CFAA-D709-43B8-AB40-43319A612639}" destId="{26C0CCCC-B673-4179-823C-D4411A1D4AF7}" srcOrd="3" destOrd="0" parTransId="{47AA4653-FD40-4AEA-934A-CFFC8A4D906E}" sibTransId="{AFB80A1E-D8F9-41ED-B250-5C67DB3ED3E2}"/>
    <dgm:cxn modelId="{3267C013-ADBB-44C1-B149-F3FD13720EA6}" type="presParOf" srcId="{4AB308BD-D9E8-4CAD-BBE4-0EB6AC287B26}" destId="{47917408-9069-4F60-8751-BBFD2D391252}" srcOrd="0" destOrd="0" presId="urn:microsoft.com/office/officeart/2005/8/layout/chevron2"/>
    <dgm:cxn modelId="{CC8D8C92-63DF-464F-9033-F7C0142FCCC1}" type="presParOf" srcId="{47917408-9069-4F60-8751-BBFD2D391252}" destId="{3A0E300A-1C8D-4FAF-B64C-7250EB4CB81E}" srcOrd="0" destOrd="0" presId="urn:microsoft.com/office/officeart/2005/8/layout/chevron2"/>
    <dgm:cxn modelId="{C431CE53-ACF9-4DB7-9C57-C0784000612B}" type="presParOf" srcId="{47917408-9069-4F60-8751-BBFD2D391252}" destId="{E1350662-7BA7-4A97-945E-E7E5DF85446C}" srcOrd="1" destOrd="0" presId="urn:microsoft.com/office/officeart/2005/8/layout/chevron2"/>
    <dgm:cxn modelId="{7AC2D035-FC2A-4B14-AE48-82F086BDDC74}" type="presParOf" srcId="{4AB308BD-D9E8-4CAD-BBE4-0EB6AC287B26}" destId="{9714E776-0AD9-4B8C-90F6-C2726DCB9AB6}" srcOrd="1" destOrd="0" presId="urn:microsoft.com/office/officeart/2005/8/layout/chevron2"/>
    <dgm:cxn modelId="{18C148D8-58D4-4211-BA07-28E353BAA412}" type="presParOf" srcId="{4AB308BD-D9E8-4CAD-BBE4-0EB6AC287B26}" destId="{EA950108-31A8-4925-9230-2C580967D4C5}" srcOrd="2" destOrd="0" presId="urn:microsoft.com/office/officeart/2005/8/layout/chevron2"/>
    <dgm:cxn modelId="{75A6B1D7-496A-473E-9AAF-D15C93DAC62B}" type="presParOf" srcId="{EA950108-31A8-4925-9230-2C580967D4C5}" destId="{50B432D5-480B-4A77-8B06-616F4ACCB879}" srcOrd="0" destOrd="0" presId="urn:microsoft.com/office/officeart/2005/8/layout/chevron2"/>
    <dgm:cxn modelId="{C05A6E1D-2153-468C-BA9B-20797EFD2EED}" type="presParOf" srcId="{EA950108-31A8-4925-9230-2C580967D4C5}" destId="{EF1B8E25-BDC9-440E-9560-73143871BC74}" srcOrd="1" destOrd="0" presId="urn:microsoft.com/office/officeart/2005/8/layout/chevron2"/>
    <dgm:cxn modelId="{1FBED3A0-4B10-453E-81B4-6F306AB930AC}" type="presParOf" srcId="{4AB308BD-D9E8-4CAD-BBE4-0EB6AC287B26}" destId="{6954F0A8-DF94-4262-B8D2-4F696C26E844}" srcOrd="3" destOrd="0" presId="urn:microsoft.com/office/officeart/2005/8/layout/chevron2"/>
    <dgm:cxn modelId="{8956B326-7C9D-4423-BEAB-44970495E245}" type="presParOf" srcId="{4AB308BD-D9E8-4CAD-BBE4-0EB6AC287B26}" destId="{2FBB5FB8-6618-499B-ABEA-21564A89954A}" srcOrd="4" destOrd="0" presId="urn:microsoft.com/office/officeart/2005/8/layout/chevron2"/>
    <dgm:cxn modelId="{6813ED81-1730-467A-AC9B-CDB320DE1717}" type="presParOf" srcId="{2FBB5FB8-6618-499B-ABEA-21564A89954A}" destId="{51866A6E-BD47-48EC-9210-1C04977213C9}" srcOrd="0" destOrd="0" presId="urn:microsoft.com/office/officeart/2005/8/layout/chevron2"/>
    <dgm:cxn modelId="{91E8E530-35E8-4201-B850-78517A259FCA}" type="presParOf" srcId="{2FBB5FB8-6618-499B-ABEA-21564A89954A}" destId="{E1F48EDA-EA14-476D-A5D2-C2814346A66B}" srcOrd="1" destOrd="0" presId="urn:microsoft.com/office/officeart/2005/8/layout/chevron2"/>
    <dgm:cxn modelId="{E1E4272F-6691-440D-8BB7-5E0D75F05625}" type="presParOf" srcId="{4AB308BD-D9E8-4CAD-BBE4-0EB6AC287B26}" destId="{61C29B39-D505-4191-9FB4-D285E7AD2C7E}" srcOrd="5" destOrd="0" presId="urn:microsoft.com/office/officeart/2005/8/layout/chevron2"/>
    <dgm:cxn modelId="{7E1A883A-550A-45EE-82E3-A8CD0BC28CA2}" type="presParOf" srcId="{4AB308BD-D9E8-4CAD-BBE4-0EB6AC287B26}" destId="{E46689FC-E1FE-40CD-B2C0-503120EE7CB7}" srcOrd="6" destOrd="0" presId="urn:microsoft.com/office/officeart/2005/8/layout/chevron2"/>
    <dgm:cxn modelId="{222E2FD0-94FA-436C-862C-0E1A284E4A22}" type="presParOf" srcId="{E46689FC-E1FE-40CD-B2C0-503120EE7CB7}" destId="{B9C02BBC-455D-4C33-81F4-D8993F8C0242}" srcOrd="0" destOrd="0" presId="urn:microsoft.com/office/officeart/2005/8/layout/chevron2"/>
    <dgm:cxn modelId="{4F5EFD11-BB77-47D6-8D3C-946AE8158C4F}" type="presParOf" srcId="{E46689FC-E1FE-40CD-B2C0-503120EE7CB7}" destId="{959928EE-65B6-4922-B577-68D6E2DD1223}" srcOrd="1" destOrd="0" presId="urn:microsoft.com/office/officeart/2005/8/layout/chevron2"/>
    <dgm:cxn modelId="{EA4A7729-EC7C-4B8E-8A3B-5B0914EA069F}" type="presParOf" srcId="{4AB308BD-D9E8-4CAD-BBE4-0EB6AC287B26}" destId="{2D3006EE-086D-490C-9CD6-4DF029C0D5A1}" srcOrd="7" destOrd="0" presId="urn:microsoft.com/office/officeart/2005/8/layout/chevron2"/>
    <dgm:cxn modelId="{383CEB12-C436-4384-81A9-897A2BA7F3C3}" type="presParOf" srcId="{4AB308BD-D9E8-4CAD-BBE4-0EB6AC287B26}" destId="{5E527E60-5F66-43C9-8EF7-5FCF7574AE42}" srcOrd="8" destOrd="0" presId="urn:microsoft.com/office/officeart/2005/8/layout/chevron2"/>
    <dgm:cxn modelId="{E56CC782-100B-479D-A583-F905D19C88CD}" type="presParOf" srcId="{5E527E60-5F66-43C9-8EF7-5FCF7574AE42}" destId="{6AD56138-BDD6-44B4-9A78-EFBBA479E67D}" srcOrd="0" destOrd="0" presId="urn:microsoft.com/office/officeart/2005/8/layout/chevron2"/>
    <dgm:cxn modelId="{9EA82BF3-A4A0-4630-B0EC-97A3FBBBCDF7}" type="presParOf" srcId="{5E527E60-5F66-43C9-8EF7-5FCF7574AE42}" destId="{8BB67FBD-B1A5-412E-A64E-4B8CFD3C29F6}"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A8AFA8B-05A1-42AC-85F5-180B21C120B7}" type="doc">
      <dgm:prSet loTypeId="urn:microsoft.com/office/officeart/2005/8/layout/chevron2" loCatId="list" qsTypeId="urn:microsoft.com/office/officeart/2005/8/quickstyle/simple1" qsCatId="simple" csTypeId="urn:microsoft.com/office/officeart/2005/8/colors/colorful4" csCatId="colorful" phldr="1"/>
      <dgm:spPr/>
      <dgm:t>
        <a:bodyPr/>
        <a:lstStyle/>
        <a:p>
          <a:endParaRPr lang="fr-FR"/>
        </a:p>
      </dgm:t>
    </dgm:pt>
    <dgm:pt modelId="{EFDAE9A5-07FE-44C3-88D4-C7343C8D3461}">
      <dgm:prSet phldrT="[Texte]" phldr="1"/>
      <dgm:spPr/>
      <dgm:t>
        <a:bodyPr/>
        <a:lstStyle/>
        <a:p>
          <a:endParaRPr lang="fr-FR"/>
        </a:p>
      </dgm:t>
    </dgm:pt>
    <dgm:pt modelId="{AA441D42-CA39-4548-BB13-D98B533D09D7}" type="parTrans" cxnId="{FDECF241-7D34-4172-BDF0-6167C9929AC8}">
      <dgm:prSet/>
      <dgm:spPr/>
      <dgm:t>
        <a:bodyPr/>
        <a:lstStyle/>
        <a:p>
          <a:endParaRPr lang="fr-FR"/>
        </a:p>
      </dgm:t>
    </dgm:pt>
    <dgm:pt modelId="{F3A56FC5-0AF7-4A6A-BA83-20447F3D0F96}" type="sibTrans" cxnId="{FDECF241-7D34-4172-BDF0-6167C9929AC8}">
      <dgm:prSet/>
      <dgm:spPr/>
      <dgm:t>
        <a:bodyPr/>
        <a:lstStyle/>
        <a:p>
          <a:endParaRPr lang="fr-FR"/>
        </a:p>
      </dgm:t>
    </dgm:pt>
    <dgm:pt modelId="{99F0ADA6-7BD8-40E2-87E2-EF108977F8CA}">
      <dgm:prSet phldrT="[Texte]" phldr="1"/>
      <dgm:spPr/>
      <dgm:t>
        <a:bodyPr/>
        <a:lstStyle/>
        <a:p>
          <a:endParaRPr lang="fr-FR"/>
        </a:p>
      </dgm:t>
    </dgm:pt>
    <dgm:pt modelId="{2C5BF7E1-5B16-4E78-A44C-D0D63034C29D}" type="parTrans" cxnId="{A7E1D229-F96E-4E96-8219-20BF5CD6F4C8}">
      <dgm:prSet/>
      <dgm:spPr/>
      <dgm:t>
        <a:bodyPr/>
        <a:lstStyle/>
        <a:p>
          <a:endParaRPr lang="fr-FR"/>
        </a:p>
      </dgm:t>
    </dgm:pt>
    <dgm:pt modelId="{331B3B65-4E97-473C-84FD-3D9FF89B248D}" type="sibTrans" cxnId="{A7E1D229-F96E-4E96-8219-20BF5CD6F4C8}">
      <dgm:prSet/>
      <dgm:spPr/>
      <dgm:t>
        <a:bodyPr/>
        <a:lstStyle/>
        <a:p>
          <a:endParaRPr lang="fr-FR"/>
        </a:p>
      </dgm:t>
    </dgm:pt>
    <dgm:pt modelId="{C3D02518-2D0C-4F95-9A81-CC6AA0D0B480}">
      <dgm:prSet phldrT="[Texte]"/>
      <dgm:spPr/>
      <dgm:t>
        <a:bodyPr/>
        <a:lstStyle/>
        <a:p>
          <a:pPr rtl="1"/>
          <a:r>
            <a:rPr lang="ar-DZ" dirty="0"/>
            <a:t>مشروع الجزائر البيضاء و هو توظيف عدد كبير من اليد العاملة في تحسين صورة الجزائر من خلال قطاع النظافة </a:t>
          </a:r>
          <a:endParaRPr lang="fr-FR" dirty="0"/>
        </a:p>
      </dgm:t>
    </dgm:pt>
    <dgm:pt modelId="{69313FDB-31EB-42B1-B7F5-C1311E13135E}" type="parTrans" cxnId="{53EF6860-CC69-4652-8E12-6CD079631B45}">
      <dgm:prSet/>
      <dgm:spPr/>
      <dgm:t>
        <a:bodyPr/>
        <a:lstStyle/>
        <a:p>
          <a:endParaRPr lang="fr-FR"/>
        </a:p>
      </dgm:t>
    </dgm:pt>
    <dgm:pt modelId="{B65F7F5A-C7DD-47EF-A8CB-F81B8A4D5107}" type="sibTrans" cxnId="{53EF6860-CC69-4652-8E12-6CD079631B45}">
      <dgm:prSet/>
      <dgm:spPr/>
      <dgm:t>
        <a:bodyPr/>
        <a:lstStyle/>
        <a:p>
          <a:endParaRPr lang="fr-FR"/>
        </a:p>
      </dgm:t>
    </dgm:pt>
    <dgm:pt modelId="{7AB54504-350F-4579-9019-94177DA486B0}">
      <dgm:prSet phldrT="[Texte]"/>
      <dgm:spPr/>
      <dgm:t>
        <a:bodyPr/>
        <a:lstStyle/>
        <a:p>
          <a:r>
            <a:rPr lang="ar-DZ" dirty="0"/>
            <a:t>				</a:t>
          </a:r>
          <a:endParaRPr lang="fr-FR" dirty="0"/>
        </a:p>
      </dgm:t>
    </dgm:pt>
    <dgm:pt modelId="{8ADBF96B-D91F-41F7-B651-EF9C0F4FB4C2}" type="parTrans" cxnId="{CA1DBE0B-4F9E-4C7A-8CC6-EC226F2F6D7C}">
      <dgm:prSet/>
      <dgm:spPr/>
      <dgm:t>
        <a:bodyPr/>
        <a:lstStyle/>
        <a:p>
          <a:endParaRPr lang="fr-FR"/>
        </a:p>
      </dgm:t>
    </dgm:pt>
    <dgm:pt modelId="{ECA43BCE-563C-4A21-A7C7-DDB5521627F3}" type="sibTrans" cxnId="{CA1DBE0B-4F9E-4C7A-8CC6-EC226F2F6D7C}">
      <dgm:prSet/>
      <dgm:spPr/>
      <dgm:t>
        <a:bodyPr/>
        <a:lstStyle/>
        <a:p>
          <a:endParaRPr lang="fr-FR"/>
        </a:p>
      </dgm:t>
    </dgm:pt>
    <dgm:pt modelId="{9CD0EEC7-24CC-4181-BC0C-F17098FCFE7B}">
      <dgm:prSet phldrT="[Texte]"/>
      <dgm:spPr/>
      <dgm:t>
        <a:bodyPr/>
        <a:lstStyle/>
        <a:p>
          <a:pPr rtl="1"/>
          <a:r>
            <a:rPr lang="ar-DZ" dirty="0"/>
            <a:t>مشروع صندوق الزكاة و التي استحدث سنة 2003 بهدف توفير مناصب عمل عبر توزيع أموال الزكاة 					</a:t>
          </a:r>
          <a:endParaRPr lang="fr-FR" dirty="0"/>
        </a:p>
      </dgm:t>
    </dgm:pt>
    <dgm:pt modelId="{201EF9E4-B6C8-4CAA-B2BE-E983C56B045D}" type="parTrans" cxnId="{7C6799B4-0A20-4DD8-BCB6-9B91CBC35AAF}">
      <dgm:prSet/>
      <dgm:spPr/>
      <dgm:t>
        <a:bodyPr/>
        <a:lstStyle/>
        <a:p>
          <a:endParaRPr lang="fr-FR"/>
        </a:p>
      </dgm:t>
    </dgm:pt>
    <dgm:pt modelId="{E09BD222-8CFE-4B56-80A3-D9F731048F21}" type="sibTrans" cxnId="{7C6799B4-0A20-4DD8-BCB6-9B91CBC35AAF}">
      <dgm:prSet/>
      <dgm:spPr/>
      <dgm:t>
        <a:bodyPr/>
        <a:lstStyle/>
        <a:p>
          <a:endParaRPr lang="fr-FR"/>
        </a:p>
      </dgm:t>
    </dgm:pt>
    <dgm:pt modelId="{EDE2D88F-2E20-47BB-ADC7-FC796736D344}">
      <dgm:prSet/>
      <dgm:spPr/>
      <dgm:t>
        <a:bodyPr/>
        <a:lstStyle/>
        <a:p>
          <a:pPr rtl="1"/>
          <a:r>
            <a:rPr lang="ar-DZ" dirty="0"/>
            <a:t>الشبكة الاجتماعية و هي الية تم استحداثها في 2001 في اطار تحقيق مناصب للشغل ذات منفعة عامة </a:t>
          </a:r>
          <a:endParaRPr lang="fr-FR" dirty="0"/>
        </a:p>
      </dgm:t>
    </dgm:pt>
    <dgm:pt modelId="{4E529109-5D36-4418-90ED-5A168C1FFEB6}" type="parTrans" cxnId="{CDD4EEB8-988D-453B-A3D9-32509356619C}">
      <dgm:prSet/>
      <dgm:spPr/>
    </dgm:pt>
    <dgm:pt modelId="{CE2723ED-982A-4792-9ADF-27109B46EC16}" type="sibTrans" cxnId="{CDD4EEB8-988D-453B-A3D9-32509356619C}">
      <dgm:prSet/>
      <dgm:spPr/>
    </dgm:pt>
    <dgm:pt modelId="{D351FCA6-270B-4B43-AD69-FA3905BF7AB5}" type="pres">
      <dgm:prSet presAssocID="{CA8AFA8B-05A1-42AC-85F5-180B21C120B7}" presName="linearFlow" presStyleCnt="0">
        <dgm:presLayoutVars>
          <dgm:dir/>
          <dgm:animLvl val="lvl"/>
          <dgm:resizeHandles val="exact"/>
        </dgm:presLayoutVars>
      </dgm:prSet>
      <dgm:spPr/>
    </dgm:pt>
    <dgm:pt modelId="{15285FA4-4D82-4FE8-BCDE-423ECB978926}" type="pres">
      <dgm:prSet presAssocID="{EFDAE9A5-07FE-44C3-88D4-C7343C8D3461}" presName="composite" presStyleCnt="0"/>
      <dgm:spPr/>
    </dgm:pt>
    <dgm:pt modelId="{4AF0848E-4410-496F-AE2A-0CE60B6F428B}" type="pres">
      <dgm:prSet presAssocID="{EFDAE9A5-07FE-44C3-88D4-C7343C8D3461}" presName="parentText" presStyleLbl="alignNode1" presStyleIdx="0" presStyleCnt="3">
        <dgm:presLayoutVars>
          <dgm:chMax val="1"/>
          <dgm:bulletEnabled val="1"/>
        </dgm:presLayoutVars>
      </dgm:prSet>
      <dgm:spPr/>
    </dgm:pt>
    <dgm:pt modelId="{F99EC644-D2D9-4907-A960-687DCEC690E3}" type="pres">
      <dgm:prSet presAssocID="{EFDAE9A5-07FE-44C3-88D4-C7343C8D3461}" presName="descendantText" presStyleLbl="alignAcc1" presStyleIdx="0" presStyleCnt="3">
        <dgm:presLayoutVars>
          <dgm:bulletEnabled val="1"/>
        </dgm:presLayoutVars>
      </dgm:prSet>
      <dgm:spPr/>
    </dgm:pt>
    <dgm:pt modelId="{BBB1A6C0-2ED9-42B7-8446-FFB086E1413F}" type="pres">
      <dgm:prSet presAssocID="{F3A56FC5-0AF7-4A6A-BA83-20447F3D0F96}" presName="sp" presStyleCnt="0"/>
      <dgm:spPr/>
    </dgm:pt>
    <dgm:pt modelId="{847EFC61-D7EE-4432-AFC5-4A823854AEFD}" type="pres">
      <dgm:prSet presAssocID="{99F0ADA6-7BD8-40E2-87E2-EF108977F8CA}" presName="composite" presStyleCnt="0"/>
      <dgm:spPr/>
    </dgm:pt>
    <dgm:pt modelId="{37316F1A-F080-42F8-B0E2-821F1472228E}" type="pres">
      <dgm:prSet presAssocID="{99F0ADA6-7BD8-40E2-87E2-EF108977F8CA}" presName="parentText" presStyleLbl="alignNode1" presStyleIdx="1" presStyleCnt="3">
        <dgm:presLayoutVars>
          <dgm:chMax val="1"/>
          <dgm:bulletEnabled val="1"/>
        </dgm:presLayoutVars>
      </dgm:prSet>
      <dgm:spPr/>
    </dgm:pt>
    <dgm:pt modelId="{03A91D67-0D0D-4FE6-8D3D-F6BCE53921AE}" type="pres">
      <dgm:prSet presAssocID="{99F0ADA6-7BD8-40E2-87E2-EF108977F8CA}" presName="descendantText" presStyleLbl="alignAcc1" presStyleIdx="1" presStyleCnt="3">
        <dgm:presLayoutVars>
          <dgm:bulletEnabled val="1"/>
        </dgm:presLayoutVars>
      </dgm:prSet>
      <dgm:spPr/>
    </dgm:pt>
    <dgm:pt modelId="{44F532CD-612A-49AD-BD76-E5C6A164AE9B}" type="pres">
      <dgm:prSet presAssocID="{331B3B65-4E97-473C-84FD-3D9FF89B248D}" presName="sp" presStyleCnt="0"/>
      <dgm:spPr/>
    </dgm:pt>
    <dgm:pt modelId="{99C64A53-3AE6-4654-9A6B-AE13A1065964}" type="pres">
      <dgm:prSet presAssocID="{7AB54504-350F-4579-9019-94177DA486B0}" presName="composite" presStyleCnt="0"/>
      <dgm:spPr/>
    </dgm:pt>
    <dgm:pt modelId="{1FB3307A-C7FC-470B-A647-95EF42155FCA}" type="pres">
      <dgm:prSet presAssocID="{7AB54504-350F-4579-9019-94177DA486B0}" presName="parentText" presStyleLbl="alignNode1" presStyleIdx="2" presStyleCnt="3">
        <dgm:presLayoutVars>
          <dgm:chMax val="1"/>
          <dgm:bulletEnabled val="1"/>
        </dgm:presLayoutVars>
      </dgm:prSet>
      <dgm:spPr/>
    </dgm:pt>
    <dgm:pt modelId="{C39A553A-14E1-48EF-9FB9-36DE91842B0B}" type="pres">
      <dgm:prSet presAssocID="{7AB54504-350F-4579-9019-94177DA486B0}" presName="descendantText" presStyleLbl="alignAcc1" presStyleIdx="2" presStyleCnt="3">
        <dgm:presLayoutVars>
          <dgm:bulletEnabled val="1"/>
        </dgm:presLayoutVars>
      </dgm:prSet>
      <dgm:spPr/>
    </dgm:pt>
  </dgm:ptLst>
  <dgm:cxnLst>
    <dgm:cxn modelId="{7EFBFA02-3995-48FE-8532-8E903BF7AADF}" type="presOf" srcId="{EDE2D88F-2E20-47BB-ADC7-FC796736D344}" destId="{F99EC644-D2D9-4907-A960-687DCEC690E3}" srcOrd="0" destOrd="0" presId="urn:microsoft.com/office/officeart/2005/8/layout/chevron2"/>
    <dgm:cxn modelId="{CA1DBE0B-4F9E-4C7A-8CC6-EC226F2F6D7C}" srcId="{CA8AFA8B-05A1-42AC-85F5-180B21C120B7}" destId="{7AB54504-350F-4579-9019-94177DA486B0}" srcOrd="2" destOrd="0" parTransId="{8ADBF96B-D91F-41F7-B651-EF9C0F4FB4C2}" sibTransId="{ECA43BCE-563C-4A21-A7C7-DDB5521627F3}"/>
    <dgm:cxn modelId="{1D0AFA10-CB87-4E71-B138-EA1ED0B69ADA}" type="presOf" srcId="{99F0ADA6-7BD8-40E2-87E2-EF108977F8CA}" destId="{37316F1A-F080-42F8-B0E2-821F1472228E}" srcOrd="0" destOrd="0" presId="urn:microsoft.com/office/officeart/2005/8/layout/chevron2"/>
    <dgm:cxn modelId="{A7E1D229-F96E-4E96-8219-20BF5CD6F4C8}" srcId="{CA8AFA8B-05A1-42AC-85F5-180B21C120B7}" destId="{99F0ADA6-7BD8-40E2-87E2-EF108977F8CA}" srcOrd="1" destOrd="0" parTransId="{2C5BF7E1-5B16-4E78-A44C-D0D63034C29D}" sibTransId="{331B3B65-4E97-473C-84FD-3D9FF89B248D}"/>
    <dgm:cxn modelId="{53EF6860-CC69-4652-8E12-6CD079631B45}" srcId="{99F0ADA6-7BD8-40E2-87E2-EF108977F8CA}" destId="{C3D02518-2D0C-4F95-9A81-CC6AA0D0B480}" srcOrd="0" destOrd="0" parTransId="{69313FDB-31EB-42B1-B7F5-C1311E13135E}" sibTransId="{B65F7F5A-C7DD-47EF-A8CB-F81B8A4D5107}"/>
    <dgm:cxn modelId="{FDECF241-7D34-4172-BDF0-6167C9929AC8}" srcId="{CA8AFA8B-05A1-42AC-85F5-180B21C120B7}" destId="{EFDAE9A5-07FE-44C3-88D4-C7343C8D3461}" srcOrd="0" destOrd="0" parTransId="{AA441D42-CA39-4548-BB13-D98B533D09D7}" sibTransId="{F3A56FC5-0AF7-4A6A-BA83-20447F3D0F96}"/>
    <dgm:cxn modelId="{8881566B-EDE0-4BE2-B83E-73379BB76EA6}" type="presOf" srcId="{EFDAE9A5-07FE-44C3-88D4-C7343C8D3461}" destId="{4AF0848E-4410-496F-AE2A-0CE60B6F428B}" srcOrd="0" destOrd="0" presId="urn:microsoft.com/office/officeart/2005/8/layout/chevron2"/>
    <dgm:cxn modelId="{0347C658-C858-47E1-800A-92AD5FC7DC30}" type="presOf" srcId="{C3D02518-2D0C-4F95-9A81-CC6AA0D0B480}" destId="{03A91D67-0D0D-4FE6-8D3D-F6BCE53921AE}" srcOrd="0" destOrd="0" presId="urn:microsoft.com/office/officeart/2005/8/layout/chevron2"/>
    <dgm:cxn modelId="{5EFD8490-572D-4634-A23E-FE49A3B64C6E}" type="presOf" srcId="{CA8AFA8B-05A1-42AC-85F5-180B21C120B7}" destId="{D351FCA6-270B-4B43-AD69-FA3905BF7AB5}" srcOrd="0" destOrd="0" presId="urn:microsoft.com/office/officeart/2005/8/layout/chevron2"/>
    <dgm:cxn modelId="{B7E217B1-1DA4-442C-BEFE-EC7BFD7550F2}" type="presOf" srcId="{9CD0EEC7-24CC-4181-BC0C-F17098FCFE7B}" destId="{C39A553A-14E1-48EF-9FB9-36DE91842B0B}" srcOrd="0" destOrd="0" presId="urn:microsoft.com/office/officeart/2005/8/layout/chevron2"/>
    <dgm:cxn modelId="{7C6799B4-0A20-4DD8-BCB6-9B91CBC35AAF}" srcId="{7AB54504-350F-4579-9019-94177DA486B0}" destId="{9CD0EEC7-24CC-4181-BC0C-F17098FCFE7B}" srcOrd="0" destOrd="0" parTransId="{201EF9E4-B6C8-4CAA-B2BE-E983C56B045D}" sibTransId="{E09BD222-8CFE-4B56-80A3-D9F731048F21}"/>
    <dgm:cxn modelId="{CDD4EEB8-988D-453B-A3D9-32509356619C}" srcId="{EFDAE9A5-07FE-44C3-88D4-C7343C8D3461}" destId="{EDE2D88F-2E20-47BB-ADC7-FC796736D344}" srcOrd="0" destOrd="0" parTransId="{4E529109-5D36-4418-90ED-5A168C1FFEB6}" sibTransId="{CE2723ED-982A-4792-9ADF-27109B46EC16}"/>
    <dgm:cxn modelId="{FE91D1DE-E1ED-4D75-B04A-7B1246600AB5}" type="presOf" srcId="{7AB54504-350F-4579-9019-94177DA486B0}" destId="{1FB3307A-C7FC-470B-A647-95EF42155FCA}" srcOrd="0" destOrd="0" presId="urn:microsoft.com/office/officeart/2005/8/layout/chevron2"/>
    <dgm:cxn modelId="{8FB87FDA-251D-4462-80EB-575E3A56DF6D}" type="presParOf" srcId="{D351FCA6-270B-4B43-AD69-FA3905BF7AB5}" destId="{15285FA4-4D82-4FE8-BCDE-423ECB978926}" srcOrd="0" destOrd="0" presId="urn:microsoft.com/office/officeart/2005/8/layout/chevron2"/>
    <dgm:cxn modelId="{FA9641CE-8148-4DE7-865D-32C18D2BB641}" type="presParOf" srcId="{15285FA4-4D82-4FE8-BCDE-423ECB978926}" destId="{4AF0848E-4410-496F-AE2A-0CE60B6F428B}" srcOrd="0" destOrd="0" presId="urn:microsoft.com/office/officeart/2005/8/layout/chevron2"/>
    <dgm:cxn modelId="{3AD7FA68-9DB6-46BD-9CBF-285ED36180DE}" type="presParOf" srcId="{15285FA4-4D82-4FE8-BCDE-423ECB978926}" destId="{F99EC644-D2D9-4907-A960-687DCEC690E3}" srcOrd="1" destOrd="0" presId="urn:microsoft.com/office/officeart/2005/8/layout/chevron2"/>
    <dgm:cxn modelId="{62AB85B1-6F4C-47FC-A854-B82BB4C8841E}" type="presParOf" srcId="{D351FCA6-270B-4B43-AD69-FA3905BF7AB5}" destId="{BBB1A6C0-2ED9-42B7-8446-FFB086E1413F}" srcOrd="1" destOrd="0" presId="urn:microsoft.com/office/officeart/2005/8/layout/chevron2"/>
    <dgm:cxn modelId="{B27E7D64-CCF6-4D29-A870-36B352B85407}" type="presParOf" srcId="{D351FCA6-270B-4B43-AD69-FA3905BF7AB5}" destId="{847EFC61-D7EE-4432-AFC5-4A823854AEFD}" srcOrd="2" destOrd="0" presId="urn:microsoft.com/office/officeart/2005/8/layout/chevron2"/>
    <dgm:cxn modelId="{84B1B0EC-8981-4C94-BF45-8BE932756B76}" type="presParOf" srcId="{847EFC61-D7EE-4432-AFC5-4A823854AEFD}" destId="{37316F1A-F080-42F8-B0E2-821F1472228E}" srcOrd="0" destOrd="0" presId="urn:microsoft.com/office/officeart/2005/8/layout/chevron2"/>
    <dgm:cxn modelId="{1F863479-1832-4BD9-BDE8-F600CD5699B0}" type="presParOf" srcId="{847EFC61-D7EE-4432-AFC5-4A823854AEFD}" destId="{03A91D67-0D0D-4FE6-8D3D-F6BCE53921AE}" srcOrd="1" destOrd="0" presId="urn:microsoft.com/office/officeart/2005/8/layout/chevron2"/>
    <dgm:cxn modelId="{0A75A0C8-6AB6-4119-9503-C2803874E630}" type="presParOf" srcId="{D351FCA6-270B-4B43-AD69-FA3905BF7AB5}" destId="{44F532CD-612A-49AD-BD76-E5C6A164AE9B}" srcOrd="3" destOrd="0" presId="urn:microsoft.com/office/officeart/2005/8/layout/chevron2"/>
    <dgm:cxn modelId="{D58D4575-A596-4297-AA13-CCE67F8CE412}" type="presParOf" srcId="{D351FCA6-270B-4B43-AD69-FA3905BF7AB5}" destId="{99C64A53-3AE6-4654-9A6B-AE13A1065964}" srcOrd="4" destOrd="0" presId="urn:microsoft.com/office/officeart/2005/8/layout/chevron2"/>
    <dgm:cxn modelId="{18004D94-87AB-4AB3-A080-5DE7517373CE}" type="presParOf" srcId="{99C64A53-3AE6-4654-9A6B-AE13A1065964}" destId="{1FB3307A-C7FC-470B-A647-95EF42155FCA}" srcOrd="0" destOrd="0" presId="urn:microsoft.com/office/officeart/2005/8/layout/chevron2"/>
    <dgm:cxn modelId="{A95D5C15-6E36-4F86-839A-CE9279387475}" type="presParOf" srcId="{99C64A53-3AE6-4654-9A6B-AE13A1065964}" destId="{C39A553A-14E1-48EF-9FB9-36DE91842B0B}"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085C2A3-BFED-4266-BFC2-34AC5653E8D0}" type="doc">
      <dgm:prSet loTypeId="urn:microsoft.com/office/officeart/2005/8/layout/chevron2" loCatId="process" qsTypeId="urn:microsoft.com/office/officeart/2005/8/quickstyle/simple1" qsCatId="simple" csTypeId="urn:microsoft.com/office/officeart/2005/8/colors/colorful1" csCatId="colorful" phldr="1"/>
      <dgm:spPr/>
      <dgm:t>
        <a:bodyPr/>
        <a:lstStyle/>
        <a:p>
          <a:endParaRPr lang="fr-FR"/>
        </a:p>
      </dgm:t>
    </dgm:pt>
    <dgm:pt modelId="{0069CAFE-0C3E-4856-88B4-2CA5A706E74A}">
      <dgm:prSet phldrT="[Texte]" phldr="1"/>
      <dgm:spPr/>
      <dgm:t>
        <a:bodyPr/>
        <a:lstStyle/>
        <a:p>
          <a:pPr rtl="1"/>
          <a:endParaRPr lang="fr-FR"/>
        </a:p>
      </dgm:t>
    </dgm:pt>
    <dgm:pt modelId="{099EE3A2-B7C1-48A9-9253-F03E013DFE84}" type="parTrans" cxnId="{D0D103D7-FB18-41D9-BAAE-F2F81D36CC3C}">
      <dgm:prSet/>
      <dgm:spPr/>
      <dgm:t>
        <a:bodyPr/>
        <a:lstStyle/>
        <a:p>
          <a:pPr rtl="1"/>
          <a:endParaRPr lang="fr-FR"/>
        </a:p>
      </dgm:t>
    </dgm:pt>
    <dgm:pt modelId="{A9676B34-80B1-4E23-98E8-4102D58CD816}" type="sibTrans" cxnId="{D0D103D7-FB18-41D9-BAAE-F2F81D36CC3C}">
      <dgm:prSet/>
      <dgm:spPr/>
      <dgm:t>
        <a:bodyPr/>
        <a:lstStyle/>
        <a:p>
          <a:pPr rtl="1"/>
          <a:endParaRPr lang="fr-FR"/>
        </a:p>
      </dgm:t>
    </dgm:pt>
    <dgm:pt modelId="{BC1BF0C5-13BA-43E7-AE73-3A572A634217}">
      <dgm:prSet phldrT="[Texte]"/>
      <dgm:spPr/>
      <dgm:t>
        <a:bodyPr/>
        <a:lstStyle/>
        <a:p>
          <a:pPr rtl="1"/>
          <a:r>
            <a:rPr lang="ar-DZ" dirty="0"/>
            <a:t>الاعتماد على ما يعرف بالاقتصاد التشاركي من خلال دعم العنصر البشري و تنمية المؤسسات و البيئة التي تعمل فيها</a:t>
          </a:r>
          <a:endParaRPr lang="fr-FR" dirty="0"/>
        </a:p>
      </dgm:t>
    </dgm:pt>
    <dgm:pt modelId="{C8B9B23A-C4EB-4466-815E-CC824C3669AE}" type="parTrans" cxnId="{BE219C0E-E1CE-4130-AEFD-7BA31EE40A21}">
      <dgm:prSet/>
      <dgm:spPr/>
      <dgm:t>
        <a:bodyPr/>
        <a:lstStyle/>
        <a:p>
          <a:pPr rtl="1"/>
          <a:endParaRPr lang="fr-FR"/>
        </a:p>
      </dgm:t>
    </dgm:pt>
    <dgm:pt modelId="{021737A1-0D91-4079-8F9D-196D70E627B1}" type="sibTrans" cxnId="{BE219C0E-E1CE-4130-AEFD-7BA31EE40A21}">
      <dgm:prSet/>
      <dgm:spPr/>
      <dgm:t>
        <a:bodyPr/>
        <a:lstStyle/>
        <a:p>
          <a:pPr rtl="1"/>
          <a:endParaRPr lang="fr-FR"/>
        </a:p>
      </dgm:t>
    </dgm:pt>
    <dgm:pt modelId="{5CF5DA35-9BA4-4A89-900D-8FCB89E580AD}">
      <dgm:prSet phldrT="[Texte]" phldr="1"/>
      <dgm:spPr/>
      <dgm:t>
        <a:bodyPr/>
        <a:lstStyle/>
        <a:p>
          <a:pPr rtl="1"/>
          <a:endParaRPr lang="fr-FR"/>
        </a:p>
      </dgm:t>
    </dgm:pt>
    <dgm:pt modelId="{5D2C5B0F-74A3-4700-A1A4-FBF48729A349}" type="parTrans" cxnId="{42B1104D-6994-4EF6-B9C2-2E9A6A418E69}">
      <dgm:prSet/>
      <dgm:spPr/>
      <dgm:t>
        <a:bodyPr/>
        <a:lstStyle/>
        <a:p>
          <a:pPr rtl="1"/>
          <a:endParaRPr lang="fr-FR"/>
        </a:p>
      </dgm:t>
    </dgm:pt>
    <dgm:pt modelId="{DB045646-5D18-4F05-AB8A-01CD606B6D1C}" type="sibTrans" cxnId="{42B1104D-6994-4EF6-B9C2-2E9A6A418E69}">
      <dgm:prSet/>
      <dgm:spPr/>
      <dgm:t>
        <a:bodyPr/>
        <a:lstStyle/>
        <a:p>
          <a:pPr rtl="1"/>
          <a:endParaRPr lang="fr-FR"/>
        </a:p>
      </dgm:t>
    </dgm:pt>
    <dgm:pt modelId="{9BE3E6D0-557B-4766-AAE6-9E89C55E4B53}">
      <dgm:prSet phldrT="[Texte]"/>
      <dgm:spPr/>
      <dgm:t>
        <a:bodyPr/>
        <a:lstStyle/>
        <a:p>
          <a:pPr rtl="1"/>
          <a:r>
            <a:rPr lang="ar-DZ" dirty="0"/>
            <a:t>منحة البطالة و هي الية تم استحداثها من أكتوبر 2022 الى فيفري 2024 و الهدف توفير تغطية اجتماعية للبطالين و ادماجهم في ناصب عمل قارة  </a:t>
          </a:r>
          <a:endParaRPr lang="fr-FR" dirty="0"/>
        </a:p>
      </dgm:t>
    </dgm:pt>
    <dgm:pt modelId="{29A30D1E-E9B9-42A9-8D1B-3B721A9D7CED}" type="parTrans" cxnId="{C5A932CF-2C39-41AC-B52B-409F6C96B8B5}">
      <dgm:prSet/>
      <dgm:spPr/>
      <dgm:t>
        <a:bodyPr/>
        <a:lstStyle/>
        <a:p>
          <a:pPr rtl="1"/>
          <a:endParaRPr lang="fr-FR"/>
        </a:p>
      </dgm:t>
    </dgm:pt>
    <dgm:pt modelId="{AEF5449B-24BA-48DB-8C94-3A213C8A54BA}" type="sibTrans" cxnId="{C5A932CF-2C39-41AC-B52B-409F6C96B8B5}">
      <dgm:prSet/>
      <dgm:spPr/>
      <dgm:t>
        <a:bodyPr/>
        <a:lstStyle/>
        <a:p>
          <a:pPr rtl="1"/>
          <a:endParaRPr lang="fr-FR"/>
        </a:p>
      </dgm:t>
    </dgm:pt>
    <dgm:pt modelId="{6E8CB094-1CFE-4E0F-B9BB-8A8276410C10}">
      <dgm:prSet phldrT="[Texte]" phldr="1"/>
      <dgm:spPr/>
      <dgm:t>
        <a:bodyPr/>
        <a:lstStyle/>
        <a:p>
          <a:pPr rtl="1"/>
          <a:endParaRPr lang="fr-FR" dirty="0"/>
        </a:p>
      </dgm:t>
    </dgm:pt>
    <dgm:pt modelId="{976491AF-284C-4E8B-9D63-B51F4C85DB6F}" type="parTrans" cxnId="{0FAFC553-4D12-4FA8-81EB-43C787FBA806}">
      <dgm:prSet/>
      <dgm:spPr/>
      <dgm:t>
        <a:bodyPr/>
        <a:lstStyle/>
        <a:p>
          <a:pPr rtl="1"/>
          <a:endParaRPr lang="fr-FR"/>
        </a:p>
      </dgm:t>
    </dgm:pt>
    <dgm:pt modelId="{7EBA0F78-EE73-4E03-80B0-EEB7CA81AD4E}" type="sibTrans" cxnId="{0FAFC553-4D12-4FA8-81EB-43C787FBA806}">
      <dgm:prSet/>
      <dgm:spPr/>
      <dgm:t>
        <a:bodyPr/>
        <a:lstStyle/>
        <a:p>
          <a:pPr rtl="1"/>
          <a:endParaRPr lang="fr-FR"/>
        </a:p>
      </dgm:t>
    </dgm:pt>
    <dgm:pt modelId="{38F2AD9E-662B-4C6A-9AC9-737DD00E384F}">
      <dgm:prSet phldrT="[Texte]"/>
      <dgm:spPr/>
      <dgm:t>
        <a:bodyPr/>
        <a:lstStyle/>
        <a:p>
          <a:pPr rtl="1"/>
          <a:r>
            <a:rPr lang="ar-DZ" dirty="0"/>
            <a:t>- انشاء المدونة الجزائرية للمهن و الوظائف سنة 2023 لربط سوق العمل بالوظائف </a:t>
          </a:r>
          <a:endParaRPr lang="fr-FR" dirty="0"/>
        </a:p>
      </dgm:t>
    </dgm:pt>
    <dgm:pt modelId="{E713DD99-5277-489A-9C17-75251E58DC52}" type="parTrans" cxnId="{909571D7-8868-4D24-8C57-BCD914D0DF09}">
      <dgm:prSet/>
      <dgm:spPr/>
      <dgm:t>
        <a:bodyPr/>
        <a:lstStyle/>
        <a:p>
          <a:pPr rtl="1"/>
          <a:endParaRPr lang="fr-FR"/>
        </a:p>
      </dgm:t>
    </dgm:pt>
    <dgm:pt modelId="{B3CB731B-9039-4EDC-AD98-CB075F88ACB1}" type="sibTrans" cxnId="{909571D7-8868-4D24-8C57-BCD914D0DF09}">
      <dgm:prSet/>
      <dgm:spPr/>
      <dgm:t>
        <a:bodyPr/>
        <a:lstStyle/>
        <a:p>
          <a:pPr rtl="1"/>
          <a:endParaRPr lang="fr-FR"/>
        </a:p>
      </dgm:t>
    </dgm:pt>
    <dgm:pt modelId="{3869EF11-DFF7-4AC1-B5B1-1623804DE264}">
      <dgm:prSet phldrT="[Texte]"/>
      <dgm:spPr/>
      <dgm:t>
        <a:bodyPr/>
        <a:lstStyle/>
        <a:p>
          <a:pPr rtl="1"/>
          <a:r>
            <a:rPr lang="ar-DZ" dirty="0"/>
            <a:t>- ادماج كل الافراد العاملين في اطار عقود ما قبل التشغيل و العقود المهنية بشكل نهائي </a:t>
          </a:r>
          <a:endParaRPr lang="fr-FR" dirty="0"/>
        </a:p>
      </dgm:t>
    </dgm:pt>
    <dgm:pt modelId="{80FFAC47-1BC3-419A-A24D-721BEE3324E6}" type="parTrans" cxnId="{7DCB6922-38FC-44A0-B5C5-C48DAF1908B3}">
      <dgm:prSet/>
      <dgm:spPr/>
      <dgm:t>
        <a:bodyPr/>
        <a:lstStyle/>
        <a:p>
          <a:pPr rtl="1"/>
          <a:endParaRPr lang="fr-FR"/>
        </a:p>
      </dgm:t>
    </dgm:pt>
    <dgm:pt modelId="{BE780476-1446-4707-891E-3864973BF752}" type="sibTrans" cxnId="{7DCB6922-38FC-44A0-B5C5-C48DAF1908B3}">
      <dgm:prSet/>
      <dgm:spPr/>
      <dgm:t>
        <a:bodyPr/>
        <a:lstStyle/>
        <a:p>
          <a:pPr rtl="1"/>
          <a:endParaRPr lang="fr-FR"/>
        </a:p>
      </dgm:t>
    </dgm:pt>
    <dgm:pt modelId="{A0D68311-DAEB-4754-B88A-6C2E6C1FDC6F}">
      <dgm:prSet/>
      <dgm:spPr/>
      <dgm:t>
        <a:bodyPr/>
        <a:lstStyle/>
        <a:p>
          <a:endParaRPr lang="fr-FR"/>
        </a:p>
      </dgm:t>
    </dgm:pt>
    <dgm:pt modelId="{0EC43DDB-43AB-4772-B919-757391EC483F}" type="parTrans" cxnId="{F9BD82DD-BD16-4638-8E6A-01BA2F444DD8}">
      <dgm:prSet/>
      <dgm:spPr/>
    </dgm:pt>
    <dgm:pt modelId="{EE37662C-AC17-4D2F-88B4-14EC2CD97D1A}" type="sibTrans" cxnId="{F9BD82DD-BD16-4638-8E6A-01BA2F444DD8}">
      <dgm:prSet/>
      <dgm:spPr/>
    </dgm:pt>
    <dgm:pt modelId="{164A5E0B-592A-4A90-B575-A1F294584E4B}">
      <dgm:prSet/>
      <dgm:spPr/>
      <dgm:t>
        <a:bodyPr/>
        <a:lstStyle/>
        <a:p>
          <a:pPr rtl="1"/>
          <a:r>
            <a:rPr lang="ar-DZ" dirty="0"/>
            <a:t>الاتجاه نحو اقتصاد المعرفة من خلال خلق ما يعرف بالمؤسسات الناشئة و ربط الجامعة بالاقتصاد الوطني و رقمنة القطاع </a:t>
          </a:r>
          <a:endParaRPr lang="fr-FR" dirty="0"/>
        </a:p>
      </dgm:t>
    </dgm:pt>
    <dgm:pt modelId="{37594F3B-55A3-4657-8055-A4EC1276CB67}" type="parTrans" cxnId="{FFF2C87F-64C9-4C8E-98FE-D13F72F6DD2B}">
      <dgm:prSet/>
      <dgm:spPr/>
    </dgm:pt>
    <dgm:pt modelId="{2EC83FD6-DEC6-43B4-BF93-91ADB0508DCE}" type="sibTrans" cxnId="{FFF2C87F-64C9-4C8E-98FE-D13F72F6DD2B}">
      <dgm:prSet/>
      <dgm:spPr/>
    </dgm:pt>
    <dgm:pt modelId="{50331D3A-71AA-4F73-AF87-F71885A8FB23}" type="pres">
      <dgm:prSet presAssocID="{7085C2A3-BFED-4266-BFC2-34AC5653E8D0}" presName="linearFlow" presStyleCnt="0">
        <dgm:presLayoutVars>
          <dgm:dir/>
          <dgm:animLvl val="lvl"/>
          <dgm:resizeHandles val="exact"/>
        </dgm:presLayoutVars>
      </dgm:prSet>
      <dgm:spPr/>
    </dgm:pt>
    <dgm:pt modelId="{C0384036-64DE-4253-8898-9595BA25FDD1}" type="pres">
      <dgm:prSet presAssocID="{0069CAFE-0C3E-4856-88B4-2CA5A706E74A}" presName="composite" presStyleCnt="0"/>
      <dgm:spPr/>
    </dgm:pt>
    <dgm:pt modelId="{AB2C014B-5BF9-4A6A-9AD6-504169B1B065}" type="pres">
      <dgm:prSet presAssocID="{0069CAFE-0C3E-4856-88B4-2CA5A706E74A}" presName="parentText" presStyleLbl="alignNode1" presStyleIdx="0" presStyleCnt="4">
        <dgm:presLayoutVars>
          <dgm:chMax val="1"/>
          <dgm:bulletEnabled val="1"/>
        </dgm:presLayoutVars>
      </dgm:prSet>
      <dgm:spPr/>
    </dgm:pt>
    <dgm:pt modelId="{5DD21791-D527-4D2F-A0BB-E4F3C000F000}" type="pres">
      <dgm:prSet presAssocID="{0069CAFE-0C3E-4856-88B4-2CA5A706E74A}" presName="descendantText" presStyleLbl="alignAcc1" presStyleIdx="0" presStyleCnt="4">
        <dgm:presLayoutVars>
          <dgm:bulletEnabled val="1"/>
        </dgm:presLayoutVars>
      </dgm:prSet>
      <dgm:spPr/>
    </dgm:pt>
    <dgm:pt modelId="{15E8FDB6-36C4-4D5A-AFBE-FCF7B3001114}" type="pres">
      <dgm:prSet presAssocID="{A9676B34-80B1-4E23-98E8-4102D58CD816}" presName="sp" presStyleCnt="0"/>
      <dgm:spPr/>
    </dgm:pt>
    <dgm:pt modelId="{2031056B-4F47-49AE-ADC4-C6976FEB5DB6}" type="pres">
      <dgm:prSet presAssocID="{5CF5DA35-9BA4-4A89-900D-8FCB89E580AD}" presName="composite" presStyleCnt="0"/>
      <dgm:spPr/>
    </dgm:pt>
    <dgm:pt modelId="{D819E884-C617-4E47-A26F-96B3F8D34553}" type="pres">
      <dgm:prSet presAssocID="{5CF5DA35-9BA4-4A89-900D-8FCB89E580AD}" presName="parentText" presStyleLbl="alignNode1" presStyleIdx="1" presStyleCnt="4">
        <dgm:presLayoutVars>
          <dgm:chMax val="1"/>
          <dgm:bulletEnabled val="1"/>
        </dgm:presLayoutVars>
      </dgm:prSet>
      <dgm:spPr/>
    </dgm:pt>
    <dgm:pt modelId="{C57262B8-321D-45AE-AB32-A57BB4ED5965}" type="pres">
      <dgm:prSet presAssocID="{5CF5DA35-9BA4-4A89-900D-8FCB89E580AD}" presName="descendantText" presStyleLbl="alignAcc1" presStyleIdx="1" presStyleCnt="4">
        <dgm:presLayoutVars>
          <dgm:bulletEnabled val="1"/>
        </dgm:presLayoutVars>
      </dgm:prSet>
      <dgm:spPr/>
    </dgm:pt>
    <dgm:pt modelId="{3C51F467-56E5-4C6A-8C96-0493D886B4FB}" type="pres">
      <dgm:prSet presAssocID="{DB045646-5D18-4F05-AB8A-01CD606B6D1C}" presName="sp" presStyleCnt="0"/>
      <dgm:spPr/>
    </dgm:pt>
    <dgm:pt modelId="{2DDE1FFA-87B3-458D-BB44-00216ED4C4FA}" type="pres">
      <dgm:prSet presAssocID="{6E8CB094-1CFE-4E0F-B9BB-8A8276410C10}" presName="composite" presStyleCnt="0"/>
      <dgm:spPr/>
    </dgm:pt>
    <dgm:pt modelId="{19CAC202-6679-4772-86DC-FB5463A3ED66}" type="pres">
      <dgm:prSet presAssocID="{6E8CB094-1CFE-4E0F-B9BB-8A8276410C10}" presName="parentText" presStyleLbl="alignNode1" presStyleIdx="2" presStyleCnt="4">
        <dgm:presLayoutVars>
          <dgm:chMax val="1"/>
          <dgm:bulletEnabled val="1"/>
        </dgm:presLayoutVars>
      </dgm:prSet>
      <dgm:spPr/>
    </dgm:pt>
    <dgm:pt modelId="{4ACDF6E8-94D7-47E6-9A75-BED3E0C53191}" type="pres">
      <dgm:prSet presAssocID="{6E8CB094-1CFE-4E0F-B9BB-8A8276410C10}" presName="descendantText" presStyleLbl="alignAcc1" presStyleIdx="2" presStyleCnt="4" custLinFactNeighborX="0" custLinFactNeighborY="1371">
        <dgm:presLayoutVars>
          <dgm:bulletEnabled val="1"/>
        </dgm:presLayoutVars>
      </dgm:prSet>
      <dgm:spPr/>
    </dgm:pt>
    <dgm:pt modelId="{6CE92EF6-0336-4FE9-B6F6-39FADD58F6D5}" type="pres">
      <dgm:prSet presAssocID="{7EBA0F78-EE73-4E03-80B0-EEB7CA81AD4E}" presName="sp" presStyleCnt="0"/>
      <dgm:spPr/>
    </dgm:pt>
    <dgm:pt modelId="{9C32DD2B-70FA-4849-8F96-641F4BF3DE63}" type="pres">
      <dgm:prSet presAssocID="{A0D68311-DAEB-4754-B88A-6C2E6C1FDC6F}" presName="composite" presStyleCnt="0"/>
      <dgm:spPr/>
    </dgm:pt>
    <dgm:pt modelId="{C9728ECE-6637-4AC2-AE39-C640C2327315}" type="pres">
      <dgm:prSet presAssocID="{A0D68311-DAEB-4754-B88A-6C2E6C1FDC6F}" presName="parentText" presStyleLbl="alignNode1" presStyleIdx="3" presStyleCnt="4">
        <dgm:presLayoutVars>
          <dgm:chMax val="1"/>
          <dgm:bulletEnabled val="1"/>
        </dgm:presLayoutVars>
      </dgm:prSet>
      <dgm:spPr/>
    </dgm:pt>
    <dgm:pt modelId="{AF892798-D588-471D-B9FE-345B26763159}" type="pres">
      <dgm:prSet presAssocID="{A0D68311-DAEB-4754-B88A-6C2E6C1FDC6F}" presName="descendantText" presStyleLbl="alignAcc1" presStyleIdx="3" presStyleCnt="4" custLinFactNeighborX="0" custLinFactNeighborY="-5418">
        <dgm:presLayoutVars>
          <dgm:bulletEnabled val="1"/>
        </dgm:presLayoutVars>
      </dgm:prSet>
      <dgm:spPr/>
    </dgm:pt>
  </dgm:ptLst>
  <dgm:cxnLst>
    <dgm:cxn modelId="{D3B89F06-32F9-4E02-9444-A99996FBCB1C}" type="presOf" srcId="{7085C2A3-BFED-4266-BFC2-34AC5653E8D0}" destId="{50331D3A-71AA-4F73-AF87-F71885A8FB23}" srcOrd="0" destOrd="0" presId="urn:microsoft.com/office/officeart/2005/8/layout/chevron2"/>
    <dgm:cxn modelId="{BE219C0E-E1CE-4130-AEFD-7BA31EE40A21}" srcId="{0069CAFE-0C3E-4856-88B4-2CA5A706E74A}" destId="{BC1BF0C5-13BA-43E7-AE73-3A572A634217}" srcOrd="0" destOrd="0" parTransId="{C8B9B23A-C4EB-4466-815E-CC824C3669AE}" sibTransId="{021737A1-0D91-4079-8F9D-196D70E627B1}"/>
    <dgm:cxn modelId="{6B0DBC13-684E-4218-BD59-9703AA772C8F}" type="presOf" srcId="{164A5E0B-592A-4A90-B575-A1F294584E4B}" destId="{AF892798-D588-471D-B9FE-345B26763159}" srcOrd="0" destOrd="0" presId="urn:microsoft.com/office/officeart/2005/8/layout/chevron2"/>
    <dgm:cxn modelId="{1EB7191F-DC5E-4200-A469-5E326FA694C5}" type="presOf" srcId="{A0D68311-DAEB-4754-B88A-6C2E6C1FDC6F}" destId="{C9728ECE-6637-4AC2-AE39-C640C2327315}" srcOrd="0" destOrd="0" presId="urn:microsoft.com/office/officeart/2005/8/layout/chevron2"/>
    <dgm:cxn modelId="{7DCB6922-38FC-44A0-B5C5-C48DAF1908B3}" srcId="{38F2AD9E-662B-4C6A-9AC9-737DD00E384F}" destId="{3869EF11-DFF7-4AC1-B5B1-1623804DE264}" srcOrd="0" destOrd="0" parTransId="{80FFAC47-1BC3-419A-A24D-721BEE3324E6}" sibTransId="{BE780476-1446-4707-891E-3864973BF752}"/>
    <dgm:cxn modelId="{4126BD2A-E88A-4635-ADBD-5ABE1145F729}" type="presOf" srcId="{38F2AD9E-662B-4C6A-9AC9-737DD00E384F}" destId="{4ACDF6E8-94D7-47E6-9A75-BED3E0C53191}" srcOrd="0" destOrd="0" presId="urn:microsoft.com/office/officeart/2005/8/layout/chevron2"/>
    <dgm:cxn modelId="{2A1B253E-B8D8-49F2-B4B7-D2C37BA11D0D}" type="presOf" srcId="{3869EF11-DFF7-4AC1-B5B1-1623804DE264}" destId="{4ACDF6E8-94D7-47E6-9A75-BED3E0C53191}" srcOrd="0" destOrd="1" presId="urn:microsoft.com/office/officeart/2005/8/layout/chevron2"/>
    <dgm:cxn modelId="{33C03B5B-521F-4CC2-8A8C-10E0601189E0}" type="presOf" srcId="{9BE3E6D0-557B-4766-AAE6-9E89C55E4B53}" destId="{C57262B8-321D-45AE-AB32-A57BB4ED5965}" srcOrd="0" destOrd="0" presId="urn:microsoft.com/office/officeart/2005/8/layout/chevron2"/>
    <dgm:cxn modelId="{CF59B745-E2E5-443F-ADDC-BB1E9E24AD65}" type="presOf" srcId="{BC1BF0C5-13BA-43E7-AE73-3A572A634217}" destId="{5DD21791-D527-4D2F-A0BB-E4F3C000F000}" srcOrd="0" destOrd="0" presId="urn:microsoft.com/office/officeart/2005/8/layout/chevron2"/>
    <dgm:cxn modelId="{42B1104D-6994-4EF6-B9C2-2E9A6A418E69}" srcId="{7085C2A3-BFED-4266-BFC2-34AC5653E8D0}" destId="{5CF5DA35-9BA4-4A89-900D-8FCB89E580AD}" srcOrd="1" destOrd="0" parTransId="{5D2C5B0F-74A3-4700-A1A4-FBF48729A349}" sibTransId="{DB045646-5D18-4F05-AB8A-01CD606B6D1C}"/>
    <dgm:cxn modelId="{3DE47550-DBC9-47F9-A1FE-88E5604249CD}" type="presOf" srcId="{0069CAFE-0C3E-4856-88B4-2CA5A706E74A}" destId="{AB2C014B-5BF9-4A6A-9AD6-504169B1B065}" srcOrd="0" destOrd="0" presId="urn:microsoft.com/office/officeart/2005/8/layout/chevron2"/>
    <dgm:cxn modelId="{0FAFC553-4D12-4FA8-81EB-43C787FBA806}" srcId="{7085C2A3-BFED-4266-BFC2-34AC5653E8D0}" destId="{6E8CB094-1CFE-4E0F-B9BB-8A8276410C10}" srcOrd="2" destOrd="0" parTransId="{976491AF-284C-4E8B-9D63-B51F4C85DB6F}" sibTransId="{7EBA0F78-EE73-4E03-80B0-EEB7CA81AD4E}"/>
    <dgm:cxn modelId="{FFF2C87F-64C9-4C8E-98FE-D13F72F6DD2B}" srcId="{A0D68311-DAEB-4754-B88A-6C2E6C1FDC6F}" destId="{164A5E0B-592A-4A90-B575-A1F294584E4B}" srcOrd="0" destOrd="0" parTransId="{37594F3B-55A3-4657-8055-A4EC1276CB67}" sibTransId="{2EC83FD6-DEC6-43B4-BF93-91ADB0508DCE}"/>
    <dgm:cxn modelId="{201E76B5-39B9-4260-837B-F298AF4E6FD4}" type="presOf" srcId="{6E8CB094-1CFE-4E0F-B9BB-8A8276410C10}" destId="{19CAC202-6679-4772-86DC-FB5463A3ED66}" srcOrd="0" destOrd="0" presId="urn:microsoft.com/office/officeart/2005/8/layout/chevron2"/>
    <dgm:cxn modelId="{A339E8C3-73BB-4C25-B75F-C0D6297B646F}" type="presOf" srcId="{5CF5DA35-9BA4-4A89-900D-8FCB89E580AD}" destId="{D819E884-C617-4E47-A26F-96B3F8D34553}" srcOrd="0" destOrd="0" presId="urn:microsoft.com/office/officeart/2005/8/layout/chevron2"/>
    <dgm:cxn modelId="{C5A932CF-2C39-41AC-B52B-409F6C96B8B5}" srcId="{5CF5DA35-9BA4-4A89-900D-8FCB89E580AD}" destId="{9BE3E6D0-557B-4766-AAE6-9E89C55E4B53}" srcOrd="0" destOrd="0" parTransId="{29A30D1E-E9B9-42A9-8D1B-3B721A9D7CED}" sibTransId="{AEF5449B-24BA-48DB-8C94-3A213C8A54BA}"/>
    <dgm:cxn modelId="{D0D103D7-FB18-41D9-BAAE-F2F81D36CC3C}" srcId="{7085C2A3-BFED-4266-BFC2-34AC5653E8D0}" destId="{0069CAFE-0C3E-4856-88B4-2CA5A706E74A}" srcOrd="0" destOrd="0" parTransId="{099EE3A2-B7C1-48A9-9253-F03E013DFE84}" sibTransId="{A9676B34-80B1-4E23-98E8-4102D58CD816}"/>
    <dgm:cxn modelId="{909571D7-8868-4D24-8C57-BCD914D0DF09}" srcId="{6E8CB094-1CFE-4E0F-B9BB-8A8276410C10}" destId="{38F2AD9E-662B-4C6A-9AC9-737DD00E384F}" srcOrd="0" destOrd="0" parTransId="{E713DD99-5277-489A-9C17-75251E58DC52}" sibTransId="{B3CB731B-9039-4EDC-AD98-CB075F88ACB1}"/>
    <dgm:cxn modelId="{F9BD82DD-BD16-4638-8E6A-01BA2F444DD8}" srcId="{7085C2A3-BFED-4266-BFC2-34AC5653E8D0}" destId="{A0D68311-DAEB-4754-B88A-6C2E6C1FDC6F}" srcOrd="3" destOrd="0" parTransId="{0EC43DDB-43AB-4772-B919-757391EC483F}" sibTransId="{EE37662C-AC17-4D2F-88B4-14EC2CD97D1A}"/>
    <dgm:cxn modelId="{A59E50B8-C684-4E01-B033-DD132AD2D420}" type="presParOf" srcId="{50331D3A-71AA-4F73-AF87-F71885A8FB23}" destId="{C0384036-64DE-4253-8898-9595BA25FDD1}" srcOrd="0" destOrd="0" presId="urn:microsoft.com/office/officeart/2005/8/layout/chevron2"/>
    <dgm:cxn modelId="{B9120805-F8B4-4F7D-B964-813C7C65F885}" type="presParOf" srcId="{C0384036-64DE-4253-8898-9595BA25FDD1}" destId="{AB2C014B-5BF9-4A6A-9AD6-504169B1B065}" srcOrd="0" destOrd="0" presId="urn:microsoft.com/office/officeart/2005/8/layout/chevron2"/>
    <dgm:cxn modelId="{4EFFDDDE-A27B-41DE-86AA-0EEB14134260}" type="presParOf" srcId="{C0384036-64DE-4253-8898-9595BA25FDD1}" destId="{5DD21791-D527-4D2F-A0BB-E4F3C000F000}" srcOrd="1" destOrd="0" presId="urn:microsoft.com/office/officeart/2005/8/layout/chevron2"/>
    <dgm:cxn modelId="{138BCC11-A7C5-4043-A2FF-F33F52490621}" type="presParOf" srcId="{50331D3A-71AA-4F73-AF87-F71885A8FB23}" destId="{15E8FDB6-36C4-4D5A-AFBE-FCF7B3001114}" srcOrd="1" destOrd="0" presId="urn:microsoft.com/office/officeart/2005/8/layout/chevron2"/>
    <dgm:cxn modelId="{7E07C548-3082-4CE6-BDFF-85887FDA0BAC}" type="presParOf" srcId="{50331D3A-71AA-4F73-AF87-F71885A8FB23}" destId="{2031056B-4F47-49AE-ADC4-C6976FEB5DB6}" srcOrd="2" destOrd="0" presId="urn:microsoft.com/office/officeart/2005/8/layout/chevron2"/>
    <dgm:cxn modelId="{B1F3C067-F553-4BE4-AF8E-CB44FB2E155F}" type="presParOf" srcId="{2031056B-4F47-49AE-ADC4-C6976FEB5DB6}" destId="{D819E884-C617-4E47-A26F-96B3F8D34553}" srcOrd="0" destOrd="0" presId="urn:microsoft.com/office/officeart/2005/8/layout/chevron2"/>
    <dgm:cxn modelId="{C87013F1-6A08-4ADD-8F43-0FFB10E4F4B6}" type="presParOf" srcId="{2031056B-4F47-49AE-ADC4-C6976FEB5DB6}" destId="{C57262B8-321D-45AE-AB32-A57BB4ED5965}" srcOrd="1" destOrd="0" presId="urn:microsoft.com/office/officeart/2005/8/layout/chevron2"/>
    <dgm:cxn modelId="{551D01D6-5D8B-4F8C-9062-7A4C796C35BE}" type="presParOf" srcId="{50331D3A-71AA-4F73-AF87-F71885A8FB23}" destId="{3C51F467-56E5-4C6A-8C96-0493D886B4FB}" srcOrd="3" destOrd="0" presId="urn:microsoft.com/office/officeart/2005/8/layout/chevron2"/>
    <dgm:cxn modelId="{F0158593-9EF3-42D9-BFF0-24DCBBD0331D}" type="presParOf" srcId="{50331D3A-71AA-4F73-AF87-F71885A8FB23}" destId="{2DDE1FFA-87B3-458D-BB44-00216ED4C4FA}" srcOrd="4" destOrd="0" presId="urn:microsoft.com/office/officeart/2005/8/layout/chevron2"/>
    <dgm:cxn modelId="{45A3BF3F-2D7B-4A73-A790-3A2C11755C06}" type="presParOf" srcId="{2DDE1FFA-87B3-458D-BB44-00216ED4C4FA}" destId="{19CAC202-6679-4772-86DC-FB5463A3ED66}" srcOrd="0" destOrd="0" presId="urn:microsoft.com/office/officeart/2005/8/layout/chevron2"/>
    <dgm:cxn modelId="{3C3AE258-E0B3-4F30-910C-A04B8A0710F4}" type="presParOf" srcId="{2DDE1FFA-87B3-458D-BB44-00216ED4C4FA}" destId="{4ACDF6E8-94D7-47E6-9A75-BED3E0C53191}" srcOrd="1" destOrd="0" presId="urn:microsoft.com/office/officeart/2005/8/layout/chevron2"/>
    <dgm:cxn modelId="{7429DF19-F498-4A1E-9EE7-E5BD562A7B58}" type="presParOf" srcId="{50331D3A-71AA-4F73-AF87-F71885A8FB23}" destId="{6CE92EF6-0336-4FE9-B6F6-39FADD58F6D5}" srcOrd="5" destOrd="0" presId="urn:microsoft.com/office/officeart/2005/8/layout/chevron2"/>
    <dgm:cxn modelId="{C00CBFAE-1113-4C62-B56B-6659EAD7FE43}" type="presParOf" srcId="{50331D3A-71AA-4F73-AF87-F71885A8FB23}" destId="{9C32DD2B-70FA-4849-8F96-641F4BF3DE63}" srcOrd="6" destOrd="0" presId="urn:microsoft.com/office/officeart/2005/8/layout/chevron2"/>
    <dgm:cxn modelId="{B3B0E0FB-C804-433F-95DD-968F038A2C4A}" type="presParOf" srcId="{9C32DD2B-70FA-4849-8F96-641F4BF3DE63}" destId="{C9728ECE-6637-4AC2-AE39-C640C2327315}" srcOrd="0" destOrd="0" presId="urn:microsoft.com/office/officeart/2005/8/layout/chevron2"/>
    <dgm:cxn modelId="{727581BF-5A52-45D6-897A-31895D7108EF}" type="presParOf" srcId="{9C32DD2B-70FA-4849-8F96-641F4BF3DE63}" destId="{AF892798-D588-471D-B9FE-345B26763159}"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8F66F0-3AC9-4138-8971-D02A4ED63747}">
      <dsp:nvSpPr>
        <dsp:cNvPr id="0" name=""/>
        <dsp:cNvSpPr/>
      </dsp:nvSpPr>
      <dsp:spPr>
        <a:xfrm>
          <a:off x="0" y="145144"/>
          <a:ext cx="10515600" cy="719909"/>
        </a:xfrm>
        <a:prstGeom prst="rect">
          <a:avLst/>
        </a:prstGeom>
        <a:solidFill>
          <a:schemeClr val="accent5">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marL="0" lvl="0" indent="0" algn="ctr" defTabSz="1466850">
            <a:lnSpc>
              <a:spcPct val="90000"/>
            </a:lnSpc>
            <a:spcBef>
              <a:spcPct val="0"/>
            </a:spcBef>
            <a:spcAft>
              <a:spcPct val="35000"/>
            </a:spcAft>
            <a:buNone/>
          </a:pPr>
          <a:r>
            <a:rPr lang="ar-DZ" sz="3300" kern="1200" dirty="0"/>
            <a:t>أسباب البطالة </a:t>
          </a:r>
          <a:endParaRPr lang="fr-FR" sz="3300" kern="1200" dirty="0"/>
        </a:p>
      </dsp:txBody>
      <dsp:txXfrm>
        <a:off x="0" y="145144"/>
        <a:ext cx="10515600" cy="719909"/>
      </dsp:txXfrm>
    </dsp:sp>
    <dsp:sp modelId="{2945E199-9063-45CC-813E-B9ABE5101B6C}">
      <dsp:nvSpPr>
        <dsp:cNvPr id="0" name=""/>
        <dsp:cNvSpPr/>
      </dsp:nvSpPr>
      <dsp:spPr>
        <a:xfrm>
          <a:off x="5134" y="863146"/>
          <a:ext cx="3501776" cy="3353862"/>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ar-DZ" sz="2300" kern="1200" dirty="0"/>
            <a:t>أسباب اقتصادية و هي :</a:t>
          </a:r>
        </a:p>
        <a:p>
          <a:pPr marL="0" lvl="0" indent="0" algn="ctr" defTabSz="1022350">
            <a:lnSpc>
              <a:spcPct val="90000"/>
            </a:lnSpc>
            <a:spcBef>
              <a:spcPct val="0"/>
            </a:spcBef>
            <a:spcAft>
              <a:spcPct val="35000"/>
            </a:spcAft>
            <a:buNone/>
          </a:pPr>
          <a:r>
            <a:rPr lang="ar-DZ" sz="2300" kern="1200" dirty="0"/>
            <a:t>- الازمات الاقتصادية و المالية كأزمة 2008 </a:t>
          </a:r>
        </a:p>
        <a:p>
          <a:pPr marL="0" lvl="0" indent="0" algn="ctr" defTabSz="1022350">
            <a:lnSpc>
              <a:spcPct val="90000"/>
            </a:lnSpc>
            <a:spcBef>
              <a:spcPct val="0"/>
            </a:spcBef>
            <a:spcAft>
              <a:spcPct val="35000"/>
            </a:spcAft>
            <a:buNone/>
          </a:pPr>
          <a:r>
            <a:rPr lang="ar-DZ" sz="2300" kern="1200" dirty="0"/>
            <a:t>- الكوارث و الازمات الصحية كأزمة كورونا و الفيضانات</a:t>
          </a:r>
        </a:p>
        <a:p>
          <a:pPr marL="0" lvl="0" indent="0" algn="ctr" defTabSz="1022350">
            <a:lnSpc>
              <a:spcPct val="90000"/>
            </a:lnSpc>
            <a:spcBef>
              <a:spcPct val="0"/>
            </a:spcBef>
            <a:spcAft>
              <a:spcPct val="35000"/>
            </a:spcAft>
            <a:buNone/>
          </a:pPr>
          <a:r>
            <a:rPr lang="ar-DZ" sz="2300" kern="1200" dirty="0"/>
            <a:t>- الركود الاقتصادي و حل المصانع</a:t>
          </a:r>
        </a:p>
        <a:p>
          <a:pPr marL="0" lvl="0" indent="0" algn="ctr" defTabSz="1022350">
            <a:lnSpc>
              <a:spcPct val="90000"/>
            </a:lnSpc>
            <a:spcBef>
              <a:spcPct val="0"/>
            </a:spcBef>
            <a:spcAft>
              <a:spcPct val="35000"/>
            </a:spcAft>
            <a:buNone/>
          </a:pPr>
          <a:r>
            <a:rPr lang="ar-DZ" sz="2300" kern="1200" dirty="0"/>
            <a:t>-ضعف الاقتصاد كالاعتماد على السياحة او النفط فقط</a:t>
          </a:r>
        </a:p>
      </dsp:txBody>
      <dsp:txXfrm>
        <a:off x="5134" y="863146"/>
        <a:ext cx="3501776" cy="3353862"/>
      </dsp:txXfrm>
    </dsp:sp>
    <dsp:sp modelId="{1E6CC94E-317E-4FD4-A60F-02F30A9BAA6D}">
      <dsp:nvSpPr>
        <dsp:cNvPr id="0" name=""/>
        <dsp:cNvSpPr/>
      </dsp:nvSpPr>
      <dsp:spPr>
        <a:xfrm>
          <a:off x="3506911" y="863146"/>
          <a:ext cx="3501776" cy="3353862"/>
        </a:xfrm>
        <a:prstGeom prst="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ar-DZ" sz="2300" kern="1200" dirty="0"/>
            <a:t>الأسباب السياسية و هي :</a:t>
          </a:r>
        </a:p>
        <a:p>
          <a:pPr marL="0" lvl="0" indent="0" algn="ctr" defTabSz="1022350">
            <a:lnSpc>
              <a:spcPct val="90000"/>
            </a:lnSpc>
            <a:spcBef>
              <a:spcPct val="0"/>
            </a:spcBef>
            <a:spcAft>
              <a:spcPct val="35000"/>
            </a:spcAft>
            <a:buNone/>
          </a:pPr>
          <a:r>
            <a:rPr lang="ar-DZ" sz="2300" kern="1200" dirty="0"/>
            <a:t>- الصراعات و الحروب و النزاعات</a:t>
          </a:r>
        </a:p>
        <a:p>
          <a:pPr marL="0" lvl="0" indent="0" algn="ctr" defTabSz="1022350">
            <a:lnSpc>
              <a:spcPct val="90000"/>
            </a:lnSpc>
            <a:spcBef>
              <a:spcPct val="0"/>
            </a:spcBef>
            <a:spcAft>
              <a:spcPct val="35000"/>
            </a:spcAft>
            <a:buNone/>
          </a:pPr>
          <a:r>
            <a:rPr lang="ar-DZ" sz="2300" kern="1200" dirty="0"/>
            <a:t>-الانقلابات العسكرية</a:t>
          </a:r>
        </a:p>
        <a:p>
          <a:pPr marL="0" lvl="0" indent="0" algn="ctr" defTabSz="1022350">
            <a:lnSpc>
              <a:spcPct val="90000"/>
            </a:lnSpc>
            <a:spcBef>
              <a:spcPct val="0"/>
            </a:spcBef>
            <a:spcAft>
              <a:spcPct val="35000"/>
            </a:spcAft>
            <a:buNone/>
          </a:pPr>
          <a:r>
            <a:rPr lang="ar-DZ" sz="2300" kern="1200" dirty="0"/>
            <a:t>- الفساد السياسي و الإداري </a:t>
          </a:r>
        </a:p>
        <a:p>
          <a:pPr marL="0" lvl="0" indent="0" algn="ctr" defTabSz="1022350">
            <a:lnSpc>
              <a:spcPct val="90000"/>
            </a:lnSpc>
            <a:spcBef>
              <a:spcPct val="0"/>
            </a:spcBef>
            <a:spcAft>
              <a:spcPct val="35000"/>
            </a:spcAft>
            <a:buNone/>
          </a:pPr>
          <a:r>
            <a:rPr lang="ar-DZ" sz="2300" kern="1200" dirty="0"/>
            <a:t>-التدخلات الأجنبية </a:t>
          </a:r>
          <a:endParaRPr lang="fr-FR" sz="2300" kern="1200" dirty="0"/>
        </a:p>
      </dsp:txBody>
      <dsp:txXfrm>
        <a:off x="3506911" y="863146"/>
        <a:ext cx="3501776" cy="3353862"/>
      </dsp:txXfrm>
    </dsp:sp>
    <dsp:sp modelId="{5194E473-85DB-439A-8A84-D148B54DF1D3}">
      <dsp:nvSpPr>
        <dsp:cNvPr id="0" name=""/>
        <dsp:cNvSpPr/>
      </dsp:nvSpPr>
      <dsp:spPr>
        <a:xfrm>
          <a:off x="7008688" y="849003"/>
          <a:ext cx="3501776" cy="3382150"/>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ar-DZ" sz="2300" kern="1200" dirty="0"/>
            <a:t>الأسباب الاجتماعية و هي :</a:t>
          </a:r>
        </a:p>
        <a:p>
          <a:pPr marL="0" lvl="0" indent="0" algn="ctr" defTabSz="1022350">
            <a:lnSpc>
              <a:spcPct val="90000"/>
            </a:lnSpc>
            <a:spcBef>
              <a:spcPct val="0"/>
            </a:spcBef>
            <a:spcAft>
              <a:spcPct val="35000"/>
            </a:spcAft>
            <a:buNone/>
          </a:pPr>
          <a:r>
            <a:rPr lang="ar-DZ" sz="2300" kern="1200" dirty="0"/>
            <a:t>- الهجرة غير الشرعية للشباب</a:t>
          </a:r>
        </a:p>
        <a:p>
          <a:pPr marL="0" lvl="0" indent="0" algn="ctr" defTabSz="1022350">
            <a:lnSpc>
              <a:spcPct val="90000"/>
            </a:lnSpc>
            <a:spcBef>
              <a:spcPct val="0"/>
            </a:spcBef>
            <a:spcAft>
              <a:spcPct val="35000"/>
            </a:spcAft>
            <a:buNone/>
          </a:pPr>
          <a:r>
            <a:rPr lang="ar-DZ" sz="2300" kern="1200" dirty="0"/>
            <a:t>-هجرة الادمغة و الكفاءات</a:t>
          </a:r>
        </a:p>
        <a:p>
          <a:pPr marL="0" lvl="0" indent="0" algn="ctr" defTabSz="1022350">
            <a:lnSpc>
              <a:spcPct val="90000"/>
            </a:lnSpc>
            <a:spcBef>
              <a:spcPct val="0"/>
            </a:spcBef>
            <a:spcAft>
              <a:spcPct val="35000"/>
            </a:spcAft>
            <a:buNone/>
          </a:pPr>
          <a:r>
            <a:rPr lang="ar-DZ" sz="2300" kern="1200" dirty="0"/>
            <a:t>- ضعف المستوى التعليمي </a:t>
          </a:r>
        </a:p>
        <a:p>
          <a:pPr marL="0" lvl="0" indent="0" algn="ctr" defTabSz="1022350">
            <a:lnSpc>
              <a:spcPct val="90000"/>
            </a:lnSpc>
            <a:spcBef>
              <a:spcPct val="0"/>
            </a:spcBef>
            <a:spcAft>
              <a:spcPct val="35000"/>
            </a:spcAft>
            <a:buNone/>
          </a:pPr>
          <a:r>
            <a:rPr lang="ar-DZ" sz="2300" kern="1200" dirty="0"/>
            <a:t>- غياب التنسيق بين الجامعة و اقتصاد السوق</a:t>
          </a:r>
          <a:endParaRPr lang="fr-FR" sz="2300" kern="1200" dirty="0"/>
        </a:p>
      </dsp:txBody>
      <dsp:txXfrm>
        <a:off x="7008688" y="849003"/>
        <a:ext cx="3501776" cy="3382150"/>
      </dsp:txXfrm>
    </dsp:sp>
    <dsp:sp modelId="{E87A30E8-4C0B-4502-85D6-4BD35A0AFEB2}">
      <dsp:nvSpPr>
        <dsp:cNvPr id="0" name=""/>
        <dsp:cNvSpPr/>
      </dsp:nvSpPr>
      <dsp:spPr>
        <a:xfrm>
          <a:off x="0" y="3918612"/>
          <a:ext cx="10515600" cy="306340"/>
        </a:xfrm>
        <a:prstGeom prst="rect">
          <a:avLst/>
        </a:prstGeom>
        <a:solidFill>
          <a:schemeClr val="accent5">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0E300A-1C8D-4FAF-B64C-7250EB4CB81E}">
      <dsp:nvSpPr>
        <dsp:cNvPr id="0" name=""/>
        <dsp:cNvSpPr/>
      </dsp:nvSpPr>
      <dsp:spPr>
        <a:xfrm rot="5400000">
          <a:off x="-134407" y="128047"/>
          <a:ext cx="963661" cy="715131"/>
        </a:xfrm>
        <a:prstGeom prst="chevron">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ar-DZ" sz="700" kern="1200" dirty="0"/>
            <a:t>الوكالة الوطنية لدعم تشغيل الشباب </a:t>
          </a:r>
          <a:r>
            <a:rPr lang="fr-FR" sz="700" kern="1200" dirty="0"/>
            <a:t>ANSJ </a:t>
          </a:r>
        </a:p>
      </dsp:txBody>
      <dsp:txXfrm rot="-5400000">
        <a:off x="-10141" y="361348"/>
        <a:ext cx="715131" cy="248530"/>
      </dsp:txXfrm>
    </dsp:sp>
    <dsp:sp modelId="{E1350662-7BA7-4A97-945E-E7E5DF85446C}">
      <dsp:nvSpPr>
        <dsp:cNvPr id="0" name=""/>
        <dsp:cNvSpPr/>
      </dsp:nvSpPr>
      <dsp:spPr>
        <a:xfrm rot="5400000">
          <a:off x="5292033" y="-4603545"/>
          <a:ext cx="626379" cy="9841037"/>
        </a:xfrm>
        <a:prstGeom prst="round2Same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r" defTabSz="844550" rtl="1">
            <a:lnSpc>
              <a:spcPct val="90000"/>
            </a:lnSpc>
            <a:spcBef>
              <a:spcPct val="0"/>
            </a:spcBef>
            <a:spcAft>
              <a:spcPct val="15000"/>
            </a:spcAft>
            <a:buChar char="•"/>
          </a:pPr>
          <a:r>
            <a:rPr lang="ar-DZ" sz="1900" kern="1200" dirty="0"/>
            <a:t>الوكالة الوطنية لدعم تشغيل الشباب </a:t>
          </a:r>
          <a:r>
            <a:rPr lang="fr-FR" sz="1900" kern="1200" dirty="0"/>
            <a:t>ANSEJ</a:t>
          </a:r>
          <a:r>
            <a:rPr lang="ar-DZ" sz="1900" kern="1200" dirty="0"/>
            <a:t>تم انشائها في 1996 تقوم بدعم مشاريع الشباب في قطاعات عديدة </a:t>
          </a:r>
          <a:endParaRPr lang="fr-FR" sz="1900" kern="1200" dirty="0"/>
        </a:p>
      </dsp:txBody>
      <dsp:txXfrm rot="-5400000">
        <a:off x="684705" y="34360"/>
        <a:ext cx="9810460" cy="565225"/>
      </dsp:txXfrm>
    </dsp:sp>
    <dsp:sp modelId="{50B432D5-480B-4A77-8B06-616F4ACCB879}">
      <dsp:nvSpPr>
        <dsp:cNvPr id="0" name=""/>
        <dsp:cNvSpPr/>
      </dsp:nvSpPr>
      <dsp:spPr>
        <a:xfrm rot="5400000">
          <a:off x="-154691" y="993359"/>
          <a:ext cx="963661" cy="674562"/>
        </a:xfrm>
        <a:prstGeom prst="chevron">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r>
            <a:rPr lang="ar-DZ" sz="700" kern="1200" dirty="0"/>
            <a:t>صندوق التأمين على البطالة</a:t>
          </a:r>
          <a:endParaRPr lang="fr-FR" sz="700" kern="1200" dirty="0"/>
        </a:p>
      </dsp:txBody>
      <dsp:txXfrm rot="-5400000">
        <a:off x="-10141" y="1186090"/>
        <a:ext cx="674562" cy="289099"/>
      </dsp:txXfrm>
    </dsp:sp>
    <dsp:sp modelId="{EF1B8E25-BDC9-440E-9560-73143871BC74}">
      <dsp:nvSpPr>
        <dsp:cNvPr id="0" name=""/>
        <dsp:cNvSpPr/>
      </dsp:nvSpPr>
      <dsp:spPr>
        <a:xfrm rot="5400000">
          <a:off x="5271749" y="-3758518"/>
          <a:ext cx="626379" cy="9841037"/>
        </a:xfrm>
        <a:prstGeom prst="round2Same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r" defTabSz="844550" rtl="1">
            <a:lnSpc>
              <a:spcPct val="90000"/>
            </a:lnSpc>
            <a:spcBef>
              <a:spcPct val="0"/>
            </a:spcBef>
            <a:spcAft>
              <a:spcPct val="15000"/>
            </a:spcAft>
            <a:buChar char="•"/>
          </a:pPr>
          <a:r>
            <a:rPr lang="ar-DZ" sz="1900" kern="1200" dirty="0"/>
            <a:t> الصندوق الوطني للتأمين على البطالة سنة 1994 تم إنشاؤه هدفه الحفاظ على مناصب الشغل للشباب ما بين 35-50 سنة  </a:t>
          </a:r>
          <a:endParaRPr lang="fr-FR" sz="1900" kern="1200" dirty="0"/>
        </a:p>
      </dsp:txBody>
      <dsp:txXfrm rot="-5400000">
        <a:off x="664421" y="879387"/>
        <a:ext cx="9810460" cy="565225"/>
      </dsp:txXfrm>
    </dsp:sp>
    <dsp:sp modelId="{51866A6E-BD47-48EC-9210-1C04977213C9}">
      <dsp:nvSpPr>
        <dsp:cNvPr id="0" name=""/>
        <dsp:cNvSpPr/>
      </dsp:nvSpPr>
      <dsp:spPr>
        <a:xfrm rot="5400000">
          <a:off x="-154691" y="1838387"/>
          <a:ext cx="963661" cy="674562"/>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endParaRPr lang="fr-FR" sz="700" kern="1200"/>
        </a:p>
      </dsp:txBody>
      <dsp:txXfrm rot="-5400000">
        <a:off x="-10141" y="2031118"/>
        <a:ext cx="674562" cy="289099"/>
      </dsp:txXfrm>
    </dsp:sp>
    <dsp:sp modelId="{E1F48EDA-EA14-476D-A5D2-C2814346A66B}">
      <dsp:nvSpPr>
        <dsp:cNvPr id="0" name=""/>
        <dsp:cNvSpPr/>
      </dsp:nvSpPr>
      <dsp:spPr>
        <a:xfrm rot="5400000">
          <a:off x="5271749" y="-2913490"/>
          <a:ext cx="626379" cy="9841037"/>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r" defTabSz="844550" rtl="1">
            <a:lnSpc>
              <a:spcPct val="90000"/>
            </a:lnSpc>
            <a:spcBef>
              <a:spcPct val="0"/>
            </a:spcBef>
            <a:spcAft>
              <a:spcPct val="15000"/>
            </a:spcAft>
            <a:buChar char="•"/>
          </a:pPr>
          <a:r>
            <a:rPr lang="ar-DZ" sz="1900" kern="1200" dirty="0"/>
            <a:t>الوكالة الوطنية لتسيير القرض المصغر </a:t>
          </a:r>
          <a:r>
            <a:rPr lang="fr-FR" sz="1900" kern="1200" dirty="0"/>
            <a:t>ANGEM</a:t>
          </a:r>
          <a:r>
            <a:rPr lang="ar-DZ" sz="1900" kern="1200" dirty="0"/>
            <a:t> تم انشاؤها في 2003 يقدم قروض للشباب لإنشاء عمل خاص بهم </a:t>
          </a:r>
          <a:endParaRPr lang="fr-FR" sz="1900" kern="1200" dirty="0"/>
        </a:p>
      </dsp:txBody>
      <dsp:txXfrm rot="-5400000">
        <a:off x="664421" y="1724415"/>
        <a:ext cx="9810460" cy="565225"/>
      </dsp:txXfrm>
    </dsp:sp>
    <dsp:sp modelId="{B9C02BBC-455D-4C33-81F4-D8993F8C0242}">
      <dsp:nvSpPr>
        <dsp:cNvPr id="0" name=""/>
        <dsp:cNvSpPr/>
      </dsp:nvSpPr>
      <dsp:spPr>
        <a:xfrm rot="5400000">
          <a:off x="-154691" y="2683415"/>
          <a:ext cx="963661" cy="674562"/>
        </a:xfrm>
        <a:prstGeom prst="chevron">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endParaRPr lang="fr-FR" sz="700" kern="1200"/>
        </a:p>
      </dsp:txBody>
      <dsp:txXfrm rot="-5400000">
        <a:off x="-10141" y="2876146"/>
        <a:ext cx="674562" cy="289099"/>
      </dsp:txXfrm>
    </dsp:sp>
    <dsp:sp modelId="{959928EE-65B6-4922-B577-68D6E2DD1223}">
      <dsp:nvSpPr>
        <dsp:cNvPr id="0" name=""/>
        <dsp:cNvSpPr/>
      </dsp:nvSpPr>
      <dsp:spPr>
        <a:xfrm rot="5400000">
          <a:off x="5271749" y="-2068462"/>
          <a:ext cx="626379" cy="9841037"/>
        </a:xfrm>
        <a:prstGeom prst="round2Same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r" defTabSz="844550" rtl="1">
            <a:lnSpc>
              <a:spcPct val="90000"/>
            </a:lnSpc>
            <a:spcBef>
              <a:spcPct val="0"/>
            </a:spcBef>
            <a:spcAft>
              <a:spcPct val="15000"/>
            </a:spcAft>
            <a:buChar char="•"/>
          </a:pPr>
          <a:r>
            <a:rPr lang="ar-DZ" sz="1900" kern="1200" dirty="0"/>
            <a:t>البرنامج الوطني للتنمية الفلاحية </a:t>
          </a:r>
          <a:r>
            <a:rPr lang="fr-FR" sz="1900" kern="1200" dirty="0"/>
            <a:t>PNDA</a:t>
          </a:r>
          <a:r>
            <a:rPr lang="ar-DZ" sz="1900" kern="1200" dirty="0"/>
            <a:t> هو برنامج يهدف الى تحقيق الاكتفاء الذاتي في الغذاء و توفير مناصب الشغل </a:t>
          </a:r>
          <a:endParaRPr lang="fr-FR" sz="1900" kern="1200" dirty="0"/>
        </a:p>
      </dsp:txBody>
      <dsp:txXfrm rot="-5400000">
        <a:off x="664421" y="2569443"/>
        <a:ext cx="9810460" cy="565225"/>
      </dsp:txXfrm>
    </dsp:sp>
    <dsp:sp modelId="{6AD56138-BDD6-44B4-9A78-EFBBA479E67D}">
      <dsp:nvSpPr>
        <dsp:cNvPr id="0" name=""/>
        <dsp:cNvSpPr/>
      </dsp:nvSpPr>
      <dsp:spPr>
        <a:xfrm rot="5400000">
          <a:off x="-154691" y="3528443"/>
          <a:ext cx="963661" cy="674562"/>
        </a:xfrm>
        <a:prstGeom prst="chevron">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45" tIns="4445" rIns="4445" bIns="4445" numCol="1" spcCol="1270" anchor="ctr" anchorCtr="0">
          <a:noAutofit/>
        </a:bodyPr>
        <a:lstStyle/>
        <a:p>
          <a:pPr marL="0" lvl="0" indent="0" algn="ctr" defTabSz="311150">
            <a:lnSpc>
              <a:spcPct val="90000"/>
            </a:lnSpc>
            <a:spcBef>
              <a:spcPct val="0"/>
            </a:spcBef>
            <a:spcAft>
              <a:spcPct val="35000"/>
            </a:spcAft>
            <a:buNone/>
          </a:pPr>
          <a:endParaRPr lang="fr-FR" sz="700" kern="1200"/>
        </a:p>
      </dsp:txBody>
      <dsp:txXfrm rot="-5400000">
        <a:off x="-10141" y="3721174"/>
        <a:ext cx="674562" cy="289099"/>
      </dsp:txXfrm>
    </dsp:sp>
    <dsp:sp modelId="{8BB67FBD-B1A5-412E-A64E-4B8CFD3C29F6}">
      <dsp:nvSpPr>
        <dsp:cNvPr id="0" name=""/>
        <dsp:cNvSpPr/>
      </dsp:nvSpPr>
      <dsp:spPr>
        <a:xfrm rot="5400000">
          <a:off x="5271749" y="-1223434"/>
          <a:ext cx="626379" cy="9841037"/>
        </a:xfrm>
        <a:prstGeom prst="round2Same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35128" tIns="12065" rIns="12065" bIns="12065" numCol="1" spcCol="1270" anchor="ctr" anchorCtr="0">
          <a:noAutofit/>
        </a:bodyPr>
        <a:lstStyle/>
        <a:p>
          <a:pPr marL="171450" lvl="1" indent="-171450" algn="r" defTabSz="844550" rtl="1">
            <a:lnSpc>
              <a:spcPct val="90000"/>
            </a:lnSpc>
            <a:spcBef>
              <a:spcPct val="0"/>
            </a:spcBef>
            <a:spcAft>
              <a:spcPct val="15000"/>
            </a:spcAft>
            <a:buChar char="•"/>
          </a:pPr>
          <a:r>
            <a:rPr lang="ar-DZ" sz="1900" kern="1200" dirty="0"/>
            <a:t>برنامج عقود ما قبل التشغيل </a:t>
          </a:r>
          <a:r>
            <a:rPr lang="fr-FR" sz="1900" kern="1200" dirty="0"/>
            <a:t>CPE</a:t>
          </a:r>
          <a:r>
            <a:rPr lang="ar-DZ" sz="1900" kern="1200" dirty="0"/>
            <a:t> تم إنشاؤه سنة 1998 موجه لفئة الجامعيين لمساعدتهم في الحصول على العمل</a:t>
          </a:r>
          <a:endParaRPr lang="fr-FR" sz="1900" kern="1200" dirty="0"/>
        </a:p>
      </dsp:txBody>
      <dsp:txXfrm rot="-5400000">
        <a:off x="664421" y="3414471"/>
        <a:ext cx="9810460" cy="56522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F0848E-4410-496F-AE2A-0CE60B6F428B}">
      <dsp:nvSpPr>
        <dsp:cNvPr id="0" name=""/>
        <dsp:cNvSpPr/>
      </dsp:nvSpPr>
      <dsp:spPr>
        <a:xfrm rot="5400000">
          <a:off x="-236795" y="238852"/>
          <a:ext cx="1578634" cy="1105044"/>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fr-FR" sz="1200" kern="1200"/>
        </a:p>
      </dsp:txBody>
      <dsp:txXfrm rot="-5400000">
        <a:off x="0" y="554579"/>
        <a:ext cx="1105044" cy="473590"/>
      </dsp:txXfrm>
    </dsp:sp>
    <dsp:sp modelId="{F99EC644-D2D9-4907-A960-687DCEC690E3}">
      <dsp:nvSpPr>
        <dsp:cNvPr id="0" name=""/>
        <dsp:cNvSpPr/>
      </dsp:nvSpPr>
      <dsp:spPr>
        <a:xfrm rot="5400000">
          <a:off x="5297265" y="-4190163"/>
          <a:ext cx="1026112" cy="9410555"/>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6248" tIns="18415" rIns="18415" bIns="18415" numCol="1" spcCol="1270" anchor="ctr" anchorCtr="0">
          <a:noAutofit/>
        </a:bodyPr>
        <a:lstStyle/>
        <a:p>
          <a:pPr marL="285750" lvl="1" indent="-285750" algn="r" defTabSz="1289050" rtl="1">
            <a:lnSpc>
              <a:spcPct val="90000"/>
            </a:lnSpc>
            <a:spcBef>
              <a:spcPct val="0"/>
            </a:spcBef>
            <a:spcAft>
              <a:spcPct val="15000"/>
            </a:spcAft>
            <a:buChar char="•"/>
          </a:pPr>
          <a:r>
            <a:rPr lang="ar-DZ" sz="2900" kern="1200" dirty="0"/>
            <a:t>الشبكة الاجتماعية و هي الية تم استحداثها في 2001 في اطار تحقيق مناصب للشغل ذات منفعة عامة </a:t>
          </a:r>
          <a:endParaRPr lang="fr-FR" sz="2900" kern="1200" dirty="0"/>
        </a:p>
      </dsp:txBody>
      <dsp:txXfrm rot="-5400000">
        <a:off x="1105044" y="52149"/>
        <a:ext cx="9360464" cy="925930"/>
      </dsp:txXfrm>
    </dsp:sp>
    <dsp:sp modelId="{37316F1A-F080-42F8-B0E2-821F1472228E}">
      <dsp:nvSpPr>
        <dsp:cNvPr id="0" name=""/>
        <dsp:cNvSpPr/>
      </dsp:nvSpPr>
      <dsp:spPr>
        <a:xfrm rot="5400000">
          <a:off x="-236795" y="1623146"/>
          <a:ext cx="1578634" cy="1105044"/>
        </a:xfrm>
        <a:prstGeom prst="chevron">
          <a:avLst/>
        </a:prstGeom>
        <a:solidFill>
          <a:schemeClr val="accent4">
            <a:hueOff val="4900445"/>
            <a:satOff val="-20388"/>
            <a:lumOff val="4804"/>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fr-FR" sz="1200" kern="1200"/>
        </a:p>
      </dsp:txBody>
      <dsp:txXfrm rot="-5400000">
        <a:off x="0" y="1938873"/>
        <a:ext cx="1105044" cy="473590"/>
      </dsp:txXfrm>
    </dsp:sp>
    <dsp:sp modelId="{03A91D67-0D0D-4FE6-8D3D-F6BCE53921AE}">
      <dsp:nvSpPr>
        <dsp:cNvPr id="0" name=""/>
        <dsp:cNvSpPr/>
      </dsp:nvSpPr>
      <dsp:spPr>
        <a:xfrm rot="5400000">
          <a:off x="5297265" y="-2805869"/>
          <a:ext cx="1026112" cy="9410555"/>
        </a:xfrm>
        <a:prstGeom prst="round2SameRect">
          <a:avLst/>
        </a:prstGeom>
        <a:solidFill>
          <a:schemeClr val="lt1">
            <a:alpha val="90000"/>
            <a:hueOff val="0"/>
            <a:satOff val="0"/>
            <a:lumOff val="0"/>
            <a:alphaOff val="0"/>
          </a:schemeClr>
        </a:solidFill>
        <a:ln w="12700" cap="flat" cmpd="sng" algn="ctr">
          <a:solidFill>
            <a:schemeClr val="accent4">
              <a:hueOff val="4900445"/>
              <a:satOff val="-20388"/>
              <a:lumOff val="480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6248" tIns="18415" rIns="18415" bIns="18415" numCol="1" spcCol="1270" anchor="ctr" anchorCtr="0">
          <a:noAutofit/>
        </a:bodyPr>
        <a:lstStyle/>
        <a:p>
          <a:pPr marL="285750" lvl="1" indent="-285750" algn="r" defTabSz="1289050" rtl="1">
            <a:lnSpc>
              <a:spcPct val="90000"/>
            </a:lnSpc>
            <a:spcBef>
              <a:spcPct val="0"/>
            </a:spcBef>
            <a:spcAft>
              <a:spcPct val="15000"/>
            </a:spcAft>
            <a:buChar char="•"/>
          </a:pPr>
          <a:r>
            <a:rPr lang="ar-DZ" sz="2900" kern="1200" dirty="0"/>
            <a:t>مشروع الجزائر البيضاء و هو توظيف عدد كبير من اليد العاملة في تحسين صورة الجزائر من خلال قطاع النظافة </a:t>
          </a:r>
          <a:endParaRPr lang="fr-FR" sz="2900" kern="1200" dirty="0"/>
        </a:p>
      </dsp:txBody>
      <dsp:txXfrm rot="-5400000">
        <a:off x="1105044" y="1436443"/>
        <a:ext cx="9360464" cy="925930"/>
      </dsp:txXfrm>
    </dsp:sp>
    <dsp:sp modelId="{1FB3307A-C7FC-470B-A647-95EF42155FCA}">
      <dsp:nvSpPr>
        <dsp:cNvPr id="0" name=""/>
        <dsp:cNvSpPr/>
      </dsp:nvSpPr>
      <dsp:spPr>
        <a:xfrm rot="5400000">
          <a:off x="-236795" y="3007440"/>
          <a:ext cx="1578634" cy="1105044"/>
        </a:xfrm>
        <a:prstGeom prst="chevron">
          <a:avLst/>
        </a:prstGeom>
        <a:solidFill>
          <a:schemeClr val="accent4">
            <a:hueOff val="9800891"/>
            <a:satOff val="-40777"/>
            <a:lumOff val="9608"/>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ar-DZ" sz="1200" kern="1200" dirty="0"/>
            <a:t>				</a:t>
          </a:r>
          <a:endParaRPr lang="fr-FR" sz="1200" kern="1200" dirty="0"/>
        </a:p>
      </dsp:txBody>
      <dsp:txXfrm rot="-5400000">
        <a:off x="0" y="3323167"/>
        <a:ext cx="1105044" cy="473590"/>
      </dsp:txXfrm>
    </dsp:sp>
    <dsp:sp modelId="{C39A553A-14E1-48EF-9FB9-36DE91842B0B}">
      <dsp:nvSpPr>
        <dsp:cNvPr id="0" name=""/>
        <dsp:cNvSpPr/>
      </dsp:nvSpPr>
      <dsp:spPr>
        <a:xfrm rot="5400000">
          <a:off x="5297265" y="-1421576"/>
          <a:ext cx="1026112" cy="9410555"/>
        </a:xfrm>
        <a:prstGeom prst="round2SameRect">
          <a:avLst/>
        </a:prstGeom>
        <a:solidFill>
          <a:schemeClr val="lt1">
            <a:alpha val="90000"/>
            <a:hueOff val="0"/>
            <a:satOff val="0"/>
            <a:lumOff val="0"/>
            <a:alphaOff val="0"/>
          </a:schemeClr>
        </a:solidFill>
        <a:ln w="12700" cap="flat" cmpd="sng" algn="ctr">
          <a:solidFill>
            <a:schemeClr val="accent4">
              <a:hueOff val="9800891"/>
              <a:satOff val="-40777"/>
              <a:lumOff val="960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6248" tIns="18415" rIns="18415" bIns="18415" numCol="1" spcCol="1270" anchor="ctr" anchorCtr="0">
          <a:noAutofit/>
        </a:bodyPr>
        <a:lstStyle/>
        <a:p>
          <a:pPr marL="285750" lvl="1" indent="-285750" algn="r" defTabSz="1289050" rtl="1">
            <a:lnSpc>
              <a:spcPct val="90000"/>
            </a:lnSpc>
            <a:spcBef>
              <a:spcPct val="0"/>
            </a:spcBef>
            <a:spcAft>
              <a:spcPct val="15000"/>
            </a:spcAft>
            <a:buChar char="•"/>
          </a:pPr>
          <a:r>
            <a:rPr lang="ar-DZ" sz="2900" kern="1200" dirty="0"/>
            <a:t>مشروع صندوق الزكاة و التي استحدث سنة 2003 بهدف توفير مناصب عمل عبر توزيع أموال الزكاة 					</a:t>
          </a:r>
          <a:endParaRPr lang="fr-FR" sz="2900" kern="1200" dirty="0"/>
        </a:p>
      </dsp:txBody>
      <dsp:txXfrm rot="-5400000">
        <a:off x="1105044" y="2820736"/>
        <a:ext cx="9360464" cy="9259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2C014B-5BF9-4A6A-9AD6-504169B1B065}">
      <dsp:nvSpPr>
        <dsp:cNvPr id="0" name=""/>
        <dsp:cNvSpPr/>
      </dsp:nvSpPr>
      <dsp:spPr>
        <a:xfrm rot="5400000">
          <a:off x="-179747" y="180063"/>
          <a:ext cx="1198317" cy="838822"/>
        </a:xfrm>
        <a:prstGeom prst="chevron">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rtl="1">
            <a:lnSpc>
              <a:spcPct val="90000"/>
            </a:lnSpc>
            <a:spcBef>
              <a:spcPct val="0"/>
            </a:spcBef>
            <a:spcAft>
              <a:spcPct val="35000"/>
            </a:spcAft>
            <a:buNone/>
          </a:pPr>
          <a:endParaRPr lang="fr-FR" sz="2300" kern="1200"/>
        </a:p>
      </dsp:txBody>
      <dsp:txXfrm rot="-5400000">
        <a:off x="1" y="419726"/>
        <a:ext cx="838822" cy="359495"/>
      </dsp:txXfrm>
    </dsp:sp>
    <dsp:sp modelId="{5DD21791-D527-4D2F-A0BB-E4F3C000F000}">
      <dsp:nvSpPr>
        <dsp:cNvPr id="0" name=""/>
        <dsp:cNvSpPr/>
      </dsp:nvSpPr>
      <dsp:spPr>
        <a:xfrm rot="5400000">
          <a:off x="5287757" y="-4448620"/>
          <a:ext cx="778906" cy="9676777"/>
        </a:xfrm>
        <a:prstGeom prst="round2Same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DZ" sz="2200" kern="1200" dirty="0"/>
            <a:t>الاعتماد على ما يعرف بالاقتصاد التشاركي من خلال دعم العنصر البشري و تنمية المؤسسات و البيئة التي تعمل فيها</a:t>
          </a:r>
          <a:endParaRPr lang="fr-FR" sz="2200" kern="1200" dirty="0"/>
        </a:p>
      </dsp:txBody>
      <dsp:txXfrm rot="-5400000">
        <a:off x="838822" y="38338"/>
        <a:ext cx="9638754" cy="702860"/>
      </dsp:txXfrm>
    </dsp:sp>
    <dsp:sp modelId="{D819E884-C617-4E47-A26F-96B3F8D34553}">
      <dsp:nvSpPr>
        <dsp:cNvPr id="0" name=""/>
        <dsp:cNvSpPr/>
      </dsp:nvSpPr>
      <dsp:spPr>
        <a:xfrm rot="5400000">
          <a:off x="-179747" y="1230859"/>
          <a:ext cx="1198317" cy="838822"/>
        </a:xfrm>
        <a:prstGeom prst="chevron">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rtl="1">
            <a:lnSpc>
              <a:spcPct val="90000"/>
            </a:lnSpc>
            <a:spcBef>
              <a:spcPct val="0"/>
            </a:spcBef>
            <a:spcAft>
              <a:spcPct val="35000"/>
            </a:spcAft>
            <a:buNone/>
          </a:pPr>
          <a:endParaRPr lang="fr-FR" sz="2300" kern="1200"/>
        </a:p>
      </dsp:txBody>
      <dsp:txXfrm rot="-5400000">
        <a:off x="1" y="1470522"/>
        <a:ext cx="838822" cy="359495"/>
      </dsp:txXfrm>
    </dsp:sp>
    <dsp:sp modelId="{C57262B8-321D-45AE-AB32-A57BB4ED5965}">
      <dsp:nvSpPr>
        <dsp:cNvPr id="0" name=""/>
        <dsp:cNvSpPr/>
      </dsp:nvSpPr>
      <dsp:spPr>
        <a:xfrm rot="5400000">
          <a:off x="5287757" y="-3397823"/>
          <a:ext cx="778906" cy="9676777"/>
        </a:xfrm>
        <a:prstGeom prst="round2Same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DZ" sz="2200" kern="1200" dirty="0"/>
            <a:t>منحة البطالة و هي الية تم استحداثها من أكتوبر 2022 الى فيفري 2024 و الهدف توفير تغطية اجتماعية للبطالين و ادماجهم في ناصب عمل قارة  </a:t>
          </a:r>
          <a:endParaRPr lang="fr-FR" sz="2200" kern="1200" dirty="0"/>
        </a:p>
      </dsp:txBody>
      <dsp:txXfrm rot="-5400000">
        <a:off x="838822" y="1089135"/>
        <a:ext cx="9638754" cy="702860"/>
      </dsp:txXfrm>
    </dsp:sp>
    <dsp:sp modelId="{19CAC202-6679-4772-86DC-FB5463A3ED66}">
      <dsp:nvSpPr>
        <dsp:cNvPr id="0" name=""/>
        <dsp:cNvSpPr/>
      </dsp:nvSpPr>
      <dsp:spPr>
        <a:xfrm rot="5400000">
          <a:off x="-179747" y="2281656"/>
          <a:ext cx="1198317" cy="838822"/>
        </a:xfrm>
        <a:prstGeom prst="chevron">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rtl="1">
            <a:lnSpc>
              <a:spcPct val="90000"/>
            </a:lnSpc>
            <a:spcBef>
              <a:spcPct val="0"/>
            </a:spcBef>
            <a:spcAft>
              <a:spcPct val="35000"/>
            </a:spcAft>
            <a:buNone/>
          </a:pPr>
          <a:endParaRPr lang="fr-FR" sz="2300" kern="1200" dirty="0"/>
        </a:p>
      </dsp:txBody>
      <dsp:txXfrm rot="-5400000">
        <a:off x="1" y="2521319"/>
        <a:ext cx="838822" cy="359495"/>
      </dsp:txXfrm>
    </dsp:sp>
    <dsp:sp modelId="{4ACDF6E8-94D7-47E6-9A75-BED3E0C53191}">
      <dsp:nvSpPr>
        <dsp:cNvPr id="0" name=""/>
        <dsp:cNvSpPr/>
      </dsp:nvSpPr>
      <dsp:spPr>
        <a:xfrm rot="5400000">
          <a:off x="5287757" y="-2336348"/>
          <a:ext cx="778906" cy="9676777"/>
        </a:xfrm>
        <a:prstGeom prst="round2Same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DZ" sz="2200" kern="1200" dirty="0"/>
            <a:t>- انشاء المدونة الجزائرية للمهن و الوظائف سنة 2023 لربط سوق العمل بالوظائف </a:t>
          </a:r>
          <a:endParaRPr lang="fr-FR" sz="2200" kern="1200" dirty="0"/>
        </a:p>
        <a:p>
          <a:pPr marL="457200" lvl="2" indent="-228600" algn="r" defTabSz="977900" rtl="1">
            <a:lnSpc>
              <a:spcPct val="90000"/>
            </a:lnSpc>
            <a:spcBef>
              <a:spcPct val="0"/>
            </a:spcBef>
            <a:spcAft>
              <a:spcPct val="15000"/>
            </a:spcAft>
            <a:buChar char="•"/>
          </a:pPr>
          <a:r>
            <a:rPr lang="ar-DZ" sz="2200" kern="1200" dirty="0"/>
            <a:t>- ادماج كل الافراد العاملين في اطار عقود ما قبل التشغيل و العقود المهنية بشكل نهائي </a:t>
          </a:r>
          <a:endParaRPr lang="fr-FR" sz="2200" kern="1200" dirty="0"/>
        </a:p>
      </dsp:txBody>
      <dsp:txXfrm rot="-5400000">
        <a:off x="838822" y="2150610"/>
        <a:ext cx="9638754" cy="702860"/>
      </dsp:txXfrm>
    </dsp:sp>
    <dsp:sp modelId="{C9728ECE-6637-4AC2-AE39-C640C2327315}">
      <dsp:nvSpPr>
        <dsp:cNvPr id="0" name=""/>
        <dsp:cNvSpPr/>
      </dsp:nvSpPr>
      <dsp:spPr>
        <a:xfrm rot="5400000">
          <a:off x="-179747" y="3332452"/>
          <a:ext cx="1198317" cy="838822"/>
        </a:xfrm>
        <a:prstGeom prst="chevron">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lvl="0" indent="0" algn="ctr" defTabSz="1022350">
            <a:lnSpc>
              <a:spcPct val="90000"/>
            </a:lnSpc>
            <a:spcBef>
              <a:spcPct val="0"/>
            </a:spcBef>
            <a:spcAft>
              <a:spcPct val="35000"/>
            </a:spcAft>
            <a:buNone/>
          </a:pPr>
          <a:endParaRPr lang="fr-FR" sz="2300" kern="1200"/>
        </a:p>
      </dsp:txBody>
      <dsp:txXfrm rot="-5400000">
        <a:off x="1" y="3572115"/>
        <a:ext cx="838822" cy="359495"/>
      </dsp:txXfrm>
    </dsp:sp>
    <dsp:sp modelId="{AF892798-D588-471D-B9FE-345B26763159}">
      <dsp:nvSpPr>
        <dsp:cNvPr id="0" name=""/>
        <dsp:cNvSpPr/>
      </dsp:nvSpPr>
      <dsp:spPr>
        <a:xfrm rot="5400000">
          <a:off x="5287757" y="-1338431"/>
          <a:ext cx="778906" cy="9676777"/>
        </a:xfrm>
        <a:prstGeom prst="round2Same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DZ" sz="2200" kern="1200" dirty="0"/>
            <a:t>الاتجاه نحو اقتصاد المعرفة من خلال خلق ما يعرف بالمؤسسات الناشئة و ربط الجامعة بالاقتصاد الوطني و رقمنة القطاع </a:t>
          </a:r>
          <a:endParaRPr lang="fr-FR" sz="2200" kern="1200" dirty="0"/>
        </a:p>
      </dsp:txBody>
      <dsp:txXfrm rot="-5400000">
        <a:off x="838822" y="3148527"/>
        <a:ext cx="9638754" cy="702860"/>
      </dsp:txXfrm>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F13577-2821-8B68-05BE-E1C6330A2C5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8FFDE39-0BD1-2866-EC6D-681C7C47C4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4499D80-5541-4FFD-8142-7B3AFECAD671}"/>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A8DB540B-2B60-3D70-0320-CD505B76316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98AE117-54A7-BF1D-BE5E-EADD01C5B952}"/>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2945923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2F2115A-D544-F00C-CAAE-217431F9D562}"/>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72353CC-9089-CBFE-FC06-E6687F59CFB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18BFA9A-C374-0CD6-D233-FFD58C36FB63}"/>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4BBFBA47-89B1-59B0-304B-BE0249E1C73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C0C4D7A-DE18-C101-9561-0974F6EEBB10}"/>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660406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F0634C33-AC78-341A-9728-85068D88BA2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C18AB3B-AF84-4456-637D-0DFACB2FA95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26CEE79-B08C-A64A-A548-EA5F4A6752C9}"/>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8789534C-0CF6-BFFD-C83F-3F75F96B919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9B2C66E-A084-8A30-9208-1A2D2E138010}"/>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3972969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4E7B3F-896A-21BA-745D-2164F9E15D4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0BFF27A-19C7-3CEC-5774-4AEFA9DE84C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1559A57-9BF7-9374-FB34-3EE52A00F81D}"/>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92E5D7F5-BC44-2A81-83D4-75D0421D455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A540AB9-F0F2-A63F-2A99-5607C082763E}"/>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3285241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4EE48E-C3B8-458C-57DC-0F7AEC7378C1}"/>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28EAF1A-D7B4-EA91-F0E6-454CEA4904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7AD922C3-0307-DF5A-F29D-0483122501CA}"/>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09FB58A0-5078-F2D6-002D-81102158693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889801-62E8-6B8F-EECF-6C7F0CAFEDF1}"/>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3814523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9E2CA9-003D-5510-3323-F23E7B2DD81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236A394-CF48-A865-A47B-B48736EE159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20AB91F-EC80-2E81-94A3-38914C56CB8A}"/>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5BA2E6B-4B85-1DFA-47AE-7FC248014595}"/>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6" name="Espace réservé du pied de page 5">
            <a:extLst>
              <a:ext uri="{FF2B5EF4-FFF2-40B4-BE49-F238E27FC236}">
                <a16:creationId xmlns:a16="http://schemas.microsoft.com/office/drawing/2014/main" id="{B489C302-77C1-8E47-5F21-D18DE97785A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E717AF9-C3B4-DF17-568F-230C212F407A}"/>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1698585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4B8E25-30E2-5DC5-C062-70E576AA3E8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B50ACAF-E994-9C18-1BED-AC949FD1F6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20D8E31-1333-71AF-1687-ADA8460A088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AF466A1-C0EE-4343-1C6E-EC14AA12FB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A9C8A8F-C2B3-0E27-7EDD-DE19A8BAFDFD}"/>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9151142-EDB2-00DA-E715-754A219DE8E5}"/>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8" name="Espace réservé du pied de page 7">
            <a:extLst>
              <a:ext uri="{FF2B5EF4-FFF2-40B4-BE49-F238E27FC236}">
                <a16:creationId xmlns:a16="http://schemas.microsoft.com/office/drawing/2014/main" id="{3917643A-2413-F095-2B4F-BE22985ADD9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5E81840-A4FB-78D4-8774-5C50F4F22414}"/>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3783981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C60E4B-4615-9DC7-9BE5-9CCBD4BF64B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CA4EE3C8-6599-5435-B6A5-9929B8542851}"/>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4" name="Espace réservé du pied de page 3">
            <a:extLst>
              <a:ext uri="{FF2B5EF4-FFF2-40B4-BE49-F238E27FC236}">
                <a16:creationId xmlns:a16="http://schemas.microsoft.com/office/drawing/2014/main" id="{42F06751-5A7B-17A6-B95E-3EDFFF0A3AE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07DB2F1-8E8C-5610-1CAE-25EF82EA5857}"/>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1000378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F1FD8773-3A82-D946-8038-C68036541C5A}"/>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3" name="Espace réservé du pied de page 2">
            <a:extLst>
              <a:ext uri="{FF2B5EF4-FFF2-40B4-BE49-F238E27FC236}">
                <a16:creationId xmlns:a16="http://schemas.microsoft.com/office/drawing/2014/main" id="{35E8D7A2-467C-4AF0-20F4-841101EA10A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B525FC9-C82E-98FC-A232-BC9B0F6086E1}"/>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285983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C06807C-B7A8-3FEA-CADB-DC8972C4C41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E5F7B48-6936-70F8-E858-4C5531D6F2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600DC24-FD6F-86DF-E600-FFAE4EEDE4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86C4633-2F50-2DDC-3552-5B3DBFF83B7E}"/>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6" name="Espace réservé du pied de page 5">
            <a:extLst>
              <a:ext uri="{FF2B5EF4-FFF2-40B4-BE49-F238E27FC236}">
                <a16:creationId xmlns:a16="http://schemas.microsoft.com/office/drawing/2014/main" id="{7005D97A-ECCB-1FC9-D8AD-6485243025D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55D9975-5B97-28E1-AAC7-F1FADDB294D7}"/>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35292285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35FD62-5BDA-7B26-EF00-765E85B8C62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481EBB1-3239-6217-0E1C-FEA7C85A95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C38533A-2F83-F26B-6F96-E9999F99DB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DF746D21-6DA9-90C9-74AA-CB5EDDA56605}"/>
              </a:ext>
            </a:extLst>
          </p:cNvPr>
          <p:cNvSpPr>
            <a:spLocks noGrp="1"/>
          </p:cNvSpPr>
          <p:nvPr>
            <p:ph type="dt" sz="half" idx="10"/>
          </p:nvPr>
        </p:nvSpPr>
        <p:spPr/>
        <p:txBody>
          <a:bodyPr/>
          <a:lstStyle/>
          <a:p>
            <a:fld id="{9B1ADD3A-68FC-458A-B25B-28C9B644AA9D}" type="datetimeFigureOut">
              <a:rPr lang="fr-FR" smtClean="0"/>
              <a:t>12/05/2024</a:t>
            </a:fld>
            <a:endParaRPr lang="fr-FR"/>
          </a:p>
        </p:txBody>
      </p:sp>
      <p:sp>
        <p:nvSpPr>
          <p:cNvPr id="6" name="Espace réservé du pied de page 5">
            <a:extLst>
              <a:ext uri="{FF2B5EF4-FFF2-40B4-BE49-F238E27FC236}">
                <a16:creationId xmlns:a16="http://schemas.microsoft.com/office/drawing/2014/main" id="{70907A2F-6BFC-167E-4768-481406A9329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33962B7-6F5A-ED48-44DD-FC8978C145B1}"/>
              </a:ext>
            </a:extLst>
          </p:cNvPr>
          <p:cNvSpPr>
            <a:spLocks noGrp="1"/>
          </p:cNvSpPr>
          <p:nvPr>
            <p:ph type="sldNum" sz="quarter" idx="12"/>
          </p:nvPr>
        </p:nvSpPr>
        <p:spPr/>
        <p:txBody>
          <a:bodyPr/>
          <a:lstStyle/>
          <a:p>
            <a:fld id="{D8E7672A-82B0-4E93-89D8-A3DB663770B5}" type="slidenum">
              <a:rPr lang="fr-FR" smtClean="0"/>
              <a:t>‹N°›</a:t>
            </a:fld>
            <a:endParaRPr lang="fr-FR"/>
          </a:p>
        </p:txBody>
      </p:sp>
    </p:spTree>
    <p:extLst>
      <p:ext uri="{BB962C8B-B14F-4D97-AF65-F5344CB8AC3E}">
        <p14:creationId xmlns:p14="http://schemas.microsoft.com/office/powerpoint/2010/main" val="877225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FE04461-7254-0959-4486-62A8FB95B3B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96F53FD-4F9F-15AB-810A-96D5B3689D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34671A0-618D-C15E-301A-CA4EEC4BCD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1ADD3A-68FC-458A-B25B-28C9B644AA9D}" type="datetimeFigureOut">
              <a:rPr lang="fr-FR" smtClean="0"/>
              <a:t>12/05/2024</a:t>
            </a:fld>
            <a:endParaRPr lang="fr-FR"/>
          </a:p>
        </p:txBody>
      </p:sp>
      <p:sp>
        <p:nvSpPr>
          <p:cNvPr id="5" name="Espace réservé du pied de page 4">
            <a:extLst>
              <a:ext uri="{FF2B5EF4-FFF2-40B4-BE49-F238E27FC236}">
                <a16:creationId xmlns:a16="http://schemas.microsoft.com/office/drawing/2014/main" id="{8224ADEB-DB94-A4C4-5470-AF3EA416F4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9843970-3322-18A7-75CA-40A09908FF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E7672A-82B0-4E93-89D8-A3DB663770B5}" type="slidenum">
              <a:rPr lang="fr-FR" smtClean="0"/>
              <a:t>‹N°›</a:t>
            </a:fld>
            <a:endParaRPr lang="fr-FR"/>
          </a:p>
        </p:txBody>
      </p:sp>
    </p:spTree>
    <p:extLst>
      <p:ext uri="{BB962C8B-B14F-4D97-AF65-F5344CB8AC3E}">
        <p14:creationId xmlns:p14="http://schemas.microsoft.com/office/powerpoint/2010/main" val="2931194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385CCC-C349-E802-A193-835F63A76A31}"/>
              </a:ext>
            </a:extLst>
          </p:cNvPr>
          <p:cNvSpPr>
            <a:spLocks noGrp="1"/>
          </p:cNvSpPr>
          <p:nvPr>
            <p:ph type="ctrTitle"/>
          </p:nvPr>
        </p:nvSpPr>
        <p:spPr/>
        <p:txBody>
          <a:bodyPr>
            <a:normAutofit fontScale="90000"/>
          </a:bodyPr>
          <a:lstStyle/>
          <a:p>
            <a:r>
              <a:rPr lang="ar-DZ" dirty="0"/>
              <a:t>وزارة التعليم العالي و البحث العلمي</a:t>
            </a:r>
            <a:br>
              <a:rPr lang="ar-DZ" dirty="0"/>
            </a:br>
            <a:r>
              <a:rPr lang="ar-DZ" dirty="0"/>
              <a:t>جامعة محمد خيضر بسكرة</a:t>
            </a:r>
            <a:br>
              <a:rPr lang="ar-DZ" dirty="0"/>
            </a:br>
            <a:r>
              <a:rPr lang="ar-DZ" dirty="0"/>
              <a:t>قسم العلوم الإنسانية</a:t>
            </a:r>
            <a:br>
              <a:rPr lang="ar-DZ" dirty="0"/>
            </a:br>
            <a:endParaRPr lang="fr-FR" dirty="0"/>
          </a:p>
        </p:txBody>
      </p:sp>
      <p:sp>
        <p:nvSpPr>
          <p:cNvPr id="3" name="Sous-titre 2">
            <a:extLst>
              <a:ext uri="{FF2B5EF4-FFF2-40B4-BE49-F238E27FC236}">
                <a16:creationId xmlns:a16="http://schemas.microsoft.com/office/drawing/2014/main" id="{2B35DEC4-9BC5-03FA-D054-A5AF63055BD8}"/>
              </a:ext>
            </a:extLst>
          </p:cNvPr>
          <p:cNvSpPr>
            <a:spLocks noGrp="1"/>
          </p:cNvSpPr>
          <p:nvPr>
            <p:ph type="subTitle" idx="1"/>
          </p:nvPr>
        </p:nvSpPr>
        <p:spPr/>
        <p:txBody>
          <a:bodyPr>
            <a:normAutofit lnSpcReduction="10000"/>
          </a:bodyPr>
          <a:lstStyle/>
          <a:p>
            <a:r>
              <a:rPr lang="ar-DZ" dirty="0"/>
              <a:t>مقياس القضايا الراهنة</a:t>
            </a:r>
          </a:p>
          <a:p>
            <a:r>
              <a:rPr lang="ar-DZ" dirty="0"/>
              <a:t>محاضرة من اعداد د فؤاد جدو</a:t>
            </a:r>
          </a:p>
          <a:p>
            <a:r>
              <a:rPr lang="ar-DZ" sz="4800" dirty="0"/>
              <a:t>عنوان المحاضرة البطالة في الجزائر</a:t>
            </a:r>
            <a:endParaRPr lang="fr-FR" sz="4800" dirty="0"/>
          </a:p>
        </p:txBody>
      </p:sp>
    </p:spTree>
    <p:extLst>
      <p:ext uri="{BB962C8B-B14F-4D97-AF65-F5344CB8AC3E}">
        <p14:creationId xmlns:p14="http://schemas.microsoft.com/office/powerpoint/2010/main" val="20539858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1A762F-6C6F-B21C-E3A0-21ABF504EE2B}"/>
              </a:ext>
            </a:extLst>
          </p:cNvPr>
          <p:cNvSpPr>
            <a:spLocks noGrp="1"/>
          </p:cNvSpPr>
          <p:nvPr>
            <p:ph type="title"/>
          </p:nvPr>
        </p:nvSpPr>
        <p:spPr/>
        <p:txBody>
          <a:bodyPr/>
          <a:lstStyle/>
          <a:p>
            <a:pPr algn="r" rtl="1"/>
            <a:r>
              <a:rPr lang="ar-DZ" dirty="0"/>
              <a:t>التدابير المتخذة لمحاربة البطالة بعد 2020 </a:t>
            </a:r>
            <a:endParaRPr lang="fr-FR" dirty="0"/>
          </a:p>
        </p:txBody>
      </p:sp>
      <p:graphicFrame>
        <p:nvGraphicFramePr>
          <p:cNvPr id="4" name="Espace réservé du contenu 3">
            <a:extLst>
              <a:ext uri="{FF2B5EF4-FFF2-40B4-BE49-F238E27FC236}">
                <a16:creationId xmlns:a16="http://schemas.microsoft.com/office/drawing/2014/main" id="{4BE520D0-9E9B-DACC-237D-9AED26113BC5}"/>
              </a:ext>
            </a:extLst>
          </p:cNvPr>
          <p:cNvGraphicFramePr>
            <a:graphicFrameLocks noGrp="1"/>
          </p:cNvGraphicFramePr>
          <p:nvPr>
            <p:ph idx="1"/>
            <p:extLst>
              <p:ext uri="{D42A27DB-BD31-4B8C-83A1-F6EECF244321}">
                <p14:modId xmlns:p14="http://schemas.microsoft.com/office/powerpoint/2010/main" val="165769171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7386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0BB1671-A538-8589-4EFF-345C17E843A4}"/>
              </a:ext>
            </a:extLst>
          </p:cNvPr>
          <p:cNvSpPr>
            <a:spLocks noGrp="1"/>
          </p:cNvSpPr>
          <p:nvPr>
            <p:ph type="title"/>
          </p:nvPr>
        </p:nvSpPr>
        <p:spPr/>
        <p:txBody>
          <a:bodyPr/>
          <a:lstStyle/>
          <a:p>
            <a:pPr algn="r" rtl="1"/>
            <a:r>
              <a:rPr lang="ar-DZ" dirty="0"/>
              <a:t>تعريف البطالة</a:t>
            </a:r>
            <a:endParaRPr lang="fr-FR" dirty="0"/>
          </a:p>
        </p:txBody>
      </p:sp>
      <p:pic>
        <p:nvPicPr>
          <p:cNvPr id="6" name="Espace réservé du contenu 5">
            <a:extLst>
              <a:ext uri="{FF2B5EF4-FFF2-40B4-BE49-F238E27FC236}">
                <a16:creationId xmlns:a16="http://schemas.microsoft.com/office/drawing/2014/main" id="{1D528AD0-85D0-B6C3-2C78-E963C7F8E573}"/>
              </a:ext>
            </a:extLst>
          </p:cNvPr>
          <p:cNvPicPr>
            <a:picLocks noGrp="1" noChangeAspect="1"/>
          </p:cNvPicPr>
          <p:nvPr>
            <p:ph idx="1"/>
          </p:nvPr>
        </p:nvPicPr>
        <p:blipFill>
          <a:blip r:embed="rId2"/>
          <a:stretch>
            <a:fillRect/>
          </a:stretch>
        </p:blipFill>
        <p:spPr>
          <a:xfrm>
            <a:off x="1434905" y="1927274"/>
            <a:ext cx="9509760" cy="3502770"/>
          </a:xfrm>
          <a:prstGeom prst="rect">
            <a:avLst/>
          </a:prstGeom>
        </p:spPr>
      </p:pic>
    </p:spTree>
    <p:extLst>
      <p:ext uri="{BB962C8B-B14F-4D97-AF65-F5344CB8AC3E}">
        <p14:creationId xmlns:p14="http://schemas.microsoft.com/office/powerpoint/2010/main" val="1317751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476E57-4235-4455-6655-2FF446431CCE}"/>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5DA051AA-58D3-29C2-9585-049E5F7B7867}"/>
              </a:ext>
            </a:extLst>
          </p:cNvPr>
          <p:cNvSpPr>
            <a:spLocks noGrp="1"/>
          </p:cNvSpPr>
          <p:nvPr>
            <p:ph idx="1"/>
          </p:nvPr>
        </p:nvSpPr>
        <p:spPr/>
        <p:txBody>
          <a:bodyPr>
            <a:normAutofit/>
          </a:bodyPr>
          <a:lstStyle/>
          <a:p>
            <a:pPr algn="r" rtl="1"/>
            <a:r>
              <a:rPr lang="ar-DZ" dirty="0"/>
              <a:t>تعريف البطالة لغة واصطلاحًا ترجع كلمة البِطالة في اللغة العربية بكسر الباء إلى الفعل بَطَلَ أو بَطُلَ، أما البَطالة بفتح الباء فهي مصدر بَطَلَ، وفي الحالتين فإنّها تعني التعطّل عن العمل والقعود عنه، أو عدم توافر العمل للراغبين فيه والقادرين عليه، أو الحالة التي لا يوجد فيها وظائف يبحث عنها الناس، ويُقال يوم بَطالة أيّ يوم عطلة</a:t>
            </a:r>
          </a:p>
          <a:p>
            <a:pPr algn="r" rtl="1"/>
            <a:r>
              <a:rPr lang="ar-DZ" dirty="0"/>
              <a:t>ويُطلق مصطلح البطالة على حالة الأشخاص الذين ليس لديهم وظيفة يُمارسونها، ولم يتمكّنوا من الانخراط في القوى العاملة الفعّالة في المجتمع، حيث إنّهم يسعون للحصول على وظيفة باستمرار</a:t>
            </a:r>
          </a:p>
          <a:p>
            <a:pPr algn="r" rtl="1"/>
            <a:endParaRPr lang="ar-DZ" dirty="0"/>
          </a:p>
        </p:txBody>
      </p:sp>
    </p:spTree>
    <p:extLst>
      <p:ext uri="{BB962C8B-B14F-4D97-AF65-F5344CB8AC3E}">
        <p14:creationId xmlns:p14="http://schemas.microsoft.com/office/powerpoint/2010/main" val="606771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267F34-7D39-F055-F259-FBCCB0087FB4}"/>
              </a:ext>
            </a:extLst>
          </p:cNvPr>
          <p:cNvSpPr>
            <a:spLocks noGrp="1"/>
          </p:cNvSpPr>
          <p:nvPr>
            <p:ph type="title"/>
          </p:nvPr>
        </p:nvSpPr>
        <p:spPr/>
        <p:txBody>
          <a:bodyPr/>
          <a:lstStyle/>
          <a:p>
            <a:pPr algn="r" rtl="1"/>
            <a:r>
              <a:rPr lang="ar-DZ" dirty="0"/>
              <a:t>تطور البطالة</a:t>
            </a:r>
            <a:endParaRPr lang="fr-FR" dirty="0"/>
          </a:p>
        </p:txBody>
      </p:sp>
      <p:sp>
        <p:nvSpPr>
          <p:cNvPr id="3" name="Espace réservé du contenu 2">
            <a:extLst>
              <a:ext uri="{FF2B5EF4-FFF2-40B4-BE49-F238E27FC236}">
                <a16:creationId xmlns:a16="http://schemas.microsoft.com/office/drawing/2014/main" id="{03C9DAD1-1B55-8F45-2FA8-0A3C8F1AB64E}"/>
              </a:ext>
            </a:extLst>
          </p:cNvPr>
          <p:cNvSpPr>
            <a:spLocks noGrp="1"/>
          </p:cNvSpPr>
          <p:nvPr>
            <p:ph idx="1"/>
          </p:nvPr>
        </p:nvSpPr>
        <p:spPr/>
        <p:txBody>
          <a:bodyPr/>
          <a:lstStyle/>
          <a:p>
            <a:pPr algn="r" rtl="1"/>
            <a:r>
              <a:rPr lang="ar-DZ" dirty="0"/>
              <a:t>ظهر مصطلح البطالة لأوّل مرّة تاريخيّاً منذ بدايات القرن السابع عشر الميلاديّ، حيثُ كان يُقصد به التعطّل بشكل مؤقّت عن العمل، وقد اتّخذ المصطلح صيغته الجماعيّة منذ عام 1782م، أمّا التعريف الحديث للبطالة فقد ظهرَ في أواخر ثلاثينيات القرن الماضي، حيثُ أضيفَ على تعريف المصطلح؛ الأشخاص الذين لا يعملون ولكنّهم يبحثون بشكل مستمر عن عمل، وقد أجريَ أوّل تعداد للبطالة في عام 1937م</a:t>
            </a:r>
          </a:p>
          <a:p>
            <a:pPr algn="r" rtl="1"/>
            <a:endParaRPr lang="ar-DZ" dirty="0"/>
          </a:p>
        </p:txBody>
      </p:sp>
    </p:spTree>
    <p:extLst>
      <p:ext uri="{BB962C8B-B14F-4D97-AF65-F5344CB8AC3E}">
        <p14:creationId xmlns:p14="http://schemas.microsoft.com/office/powerpoint/2010/main" val="234964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01D802-6C11-DEEA-06A1-B71F3766002F}"/>
              </a:ext>
            </a:extLst>
          </p:cNvPr>
          <p:cNvSpPr>
            <a:spLocks noGrp="1"/>
          </p:cNvSpPr>
          <p:nvPr>
            <p:ph type="title"/>
          </p:nvPr>
        </p:nvSpPr>
        <p:spPr/>
        <p:txBody>
          <a:bodyPr/>
          <a:lstStyle/>
          <a:p>
            <a:pPr algn="r" rtl="1"/>
            <a:r>
              <a:rPr lang="ar-DZ" dirty="0"/>
              <a:t>أنواع البطالة</a:t>
            </a:r>
            <a:endParaRPr lang="fr-FR" dirty="0"/>
          </a:p>
        </p:txBody>
      </p:sp>
      <p:sp>
        <p:nvSpPr>
          <p:cNvPr id="3" name="Espace réservé du contenu 2">
            <a:extLst>
              <a:ext uri="{FF2B5EF4-FFF2-40B4-BE49-F238E27FC236}">
                <a16:creationId xmlns:a16="http://schemas.microsoft.com/office/drawing/2014/main" id="{04725341-04C3-99A5-6FA1-BA9D08A1E53F}"/>
              </a:ext>
            </a:extLst>
          </p:cNvPr>
          <p:cNvSpPr>
            <a:spLocks noGrp="1"/>
          </p:cNvSpPr>
          <p:nvPr>
            <p:ph idx="1"/>
          </p:nvPr>
        </p:nvSpPr>
        <p:spPr/>
        <p:txBody>
          <a:bodyPr>
            <a:normAutofit fontScale="92500" lnSpcReduction="10000"/>
          </a:bodyPr>
          <a:lstStyle/>
          <a:p>
            <a:pPr algn="r" rtl="1"/>
            <a:r>
              <a:rPr lang="ar-DZ" dirty="0"/>
              <a:t>1- البطالة الموسمية: يُقصد بها البطالة التي تتعلّق ببعض الوظائف المتربطة ببعض المواسم، والتي يُصبح أصحابها عاطلين عن العمل في غير مواسمها,</a:t>
            </a:r>
          </a:p>
          <a:p>
            <a:pPr algn="r" rtl="1"/>
            <a:r>
              <a:rPr lang="ar-DZ" dirty="0"/>
              <a:t>2- البطالة الخفية: هيَ البطالة التي تغفل عن احتساب بعض الأشخاص العاطلين عن العمل في إحصاءات سوق العمل الرسميّة، مثل الأشخاص الذينَ بحثوا عن وظيفة لوقتٍ طويلٍ حتّى فقدوا الأمل لكنّ رغبتهم في العمل لا تزال موجودة</a:t>
            </a:r>
          </a:p>
          <a:p>
            <a:pPr algn="r" rtl="1"/>
            <a:r>
              <a:rPr lang="ar-DZ" dirty="0"/>
              <a:t>3- البطالة الدورية: يُقصد بها البطالة التي تحدث عد تجاوز المستوى الطبيعيّ للعمالة، حيثُ يختلف المستوى الطبيعيّ للعمالة بحسب تغيّر الظروف، مثل التضخمّ الديموغرافيّ الذي يحدث عند قدوم الوافدين الجدد وإضافتهم إلى القوى العاملة في الدولة.</a:t>
            </a:r>
          </a:p>
          <a:p>
            <a:pPr algn="r" rtl="1"/>
            <a:r>
              <a:rPr lang="ar-DZ" dirty="0"/>
              <a:t>4-البطالة الهيكلية: هي البطالة التي تنتج عن عدم توافق المؤهلات التي يمتلكها العمّال مع تلكَ التي يطلبها أصحاب العمل، على الرغم من أنّ الوظائف المتاحة أحياناً تكون مساويةً لعدد الأشخاص العاطلين عن العمل، ومن أسباب البطالة الهيكليّة التغيّر التكنولوجيّ، وإقبال عدد قليل أو كبير على تعلّم واكتساب مهارة معيّنة.</a:t>
            </a:r>
          </a:p>
          <a:p>
            <a:pPr algn="r" rtl="1"/>
            <a:endParaRPr lang="ar-DZ" dirty="0"/>
          </a:p>
        </p:txBody>
      </p:sp>
    </p:spTree>
    <p:extLst>
      <p:ext uri="{BB962C8B-B14F-4D97-AF65-F5344CB8AC3E}">
        <p14:creationId xmlns:p14="http://schemas.microsoft.com/office/powerpoint/2010/main" val="3112796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403B4A-FDDC-8A55-CB7E-DFFE4BC5FFF4}"/>
              </a:ext>
            </a:extLst>
          </p:cNvPr>
          <p:cNvSpPr>
            <a:spLocks noGrp="1"/>
          </p:cNvSpPr>
          <p:nvPr>
            <p:ph type="title"/>
          </p:nvPr>
        </p:nvSpPr>
        <p:spPr/>
        <p:txBody>
          <a:bodyPr/>
          <a:lstStyle/>
          <a:p>
            <a:pPr algn="r" rtl="1"/>
            <a:r>
              <a:rPr lang="ar-DZ" dirty="0"/>
              <a:t>أسباب البطالة </a:t>
            </a:r>
            <a:endParaRPr lang="fr-FR" dirty="0"/>
          </a:p>
        </p:txBody>
      </p:sp>
      <p:graphicFrame>
        <p:nvGraphicFramePr>
          <p:cNvPr id="4" name="Espace réservé du contenu 3">
            <a:extLst>
              <a:ext uri="{FF2B5EF4-FFF2-40B4-BE49-F238E27FC236}">
                <a16:creationId xmlns:a16="http://schemas.microsoft.com/office/drawing/2014/main" id="{6980BF17-13C7-4118-12AB-045BCF6919AA}"/>
              </a:ext>
            </a:extLst>
          </p:cNvPr>
          <p:cNvGraphicFramePr>
            <a:graphicFrameLocks noGrp="1"/>
          </p:cNvGraphicFramePr>
          <p:nvPr>
            <p:ph idx="1"/>
            <p:extLst>
              <p:ext uri="{D42A27DB-BD31-4B8C-83A1-F6EECF244321}">
                <p14:modId xmlns:p14="http://schemas.microsoft.com/office/powerpoint/2010/main" val="1904131793"/>
              </p:ext>
            </p:extLst>
          </p:nvPr>
        </p:nvGraphicFramePr>
        <p:xfrm>
          <a:off x="838200" y="1800665"/>
          <a:ext cx="10515600" cy="43762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1879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C9A3CB-E715-071A-1ABA-E75783DA29D8}"/>
              </a:ext>
            </a:extLst>
          </p:cNvPr>
          <p:cNvSpPr>
            <a:spLocks noGrp="1"/>
          </p:cNvSpPr>
          <p:nvPr>
            <p:ph type="title"/>
          </p:nvPr>
        </p:nvSpPr>
        <p:spPr/>
        <p:txBody>
          <a:bodyPr/>
          <a:lstStyle/>
          <a:p>
            <a:pPr algn="r" rtl="1"/>
            <a:r>
              <a:rPr lang="ar-DZ" dirty="0"/>
              <a:t>اليات محاربة البطالة قبل 2019  </a:t>
            </a:r>
            <a:endParaRPr lang="fr-FR" dirty="0"/>
          </a:p>
        </p:txBody>
      </p:sp>
      <p:graphicFrame>
        <p:nvGraphicFramePr>
          <p:cNvPr id="6" name="Espace réservé du contenu 5">
            <a:extLst>
              <a:ext uri="{FF2B5EF4-FFF2-40B4-BE49-F238E27FC236}">
                <a16:creationId xmlns:a16="http://schemas.microsoft.com/office/drawing/2014/main" id="{D795042E-24F9-0774-F0D2-18253796808B}"/>
              </a:ext>
            </a:extLst>
          </p:cNvPr>
          <p:cNvGraphicFramePr>
            <a:graphicFrameLocks noGrp="1"/>
          </p:cNvGraphicFramePr>
          <p:nvPr>
            <p:ph idx="1"/>
            <p:extLst>
              <p:ext uri="{D42A27DB-BD31-4B8C-83A1-F6EECF244321}">
                <p14:modId xmlns:p14="http://schemas.microsoft.com/office/powerpoint/2010/main" val="274443625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4840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0086DC-A29E-FE03-764D-9EEE2909123D}"/>
              </a:ext>
            </a:extLst>
          </p:cNvPr>
          <p:cNvSpPr>
            <a:spLocks noGrp="1"/>
          </p:cNvSpPr>
          <p:nvPr>
            <p:ph type="title"/>
          </p:nvPr>
        </p:nvSpPr>
        <p:spPr/>
        <p:txBody>
          <a:bodyPr/>
          <a:lstStyle/>
          <a:p>
            <a:pPr algn="r" rtl="1"/>
            <a:r>
              <a:rPr lang="ar-DZ" dirty="0"/>
              <a:t>اليات محاربة البطالة قبل 2019 </a:t>
            </a:r>
            <a:endParaRPr lang="fr-FR" dirty="0"/>
          </a:p>
        </p:txBody>
      </p:sp>
      <p:graphicFrame>
        <p:nvGraphicFramePr>
          <p:cNvPr id="4" name="Espace réservé du contenu 3">
            <a:extLst>
              <a:ext uri="{FF2B5EF4-FFF2-40B4-BE49-F238E27FC236}">
                <a16:creationId xmlns:a16="http://schemas.microsoft.com/office/drawing/2014/main" id="{D740E781-7AC9-5FBB-9696-2872A497169B}"/>
              </a:ext>
            </a:extLst>
          </p:cNvPr>
          <p:cNvGraphicFramePr>
            <a:graphicFrameLocks noGrp="1"/>
          </p:cNvGraphicFramePr>
          <p:nvPr>
            <p:ph idx="1"/>
            <p:extLst>
              <p:ext uri="{D42A27DB-BD31-4B8C-83A1-F6EECF244321}">
                <p14:modId xmlns:p14="http://schemas.microsoft.com/office/powerpoint/2010/main" val="23754180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08478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28C37D-2BC1-A8CC-ED0B-0BC2633EE6CE}"/>
              </a:ext>
            </a:extLst>
          </p:cNvPr>
          <p:cNvSpPr>
            <a:spLocks noGrp="1"/>
          </p:cNvSpPr>
          <p:nvPr>
            <p:ph type="title"/>
          </p:nvPr>
        </p:nvSpPr>
        <p:spPr/>
        <p:txBody>
          <a:bodyPr/>
          <a:lstStyle/>
          <a:p>
            <a:pPr algn="r" rtl="1"/>
            <a:r>
              <a:rPr lang="ar-DZ" dirty="0"/>
              <a:t>ملخص التدابير المتخذة لمعالجة البطالة في الجزائر 1999-2019 </a:t>
            </a:r>
            <a:endParaRPr lang="fr-FR" dirty="0"/>
          </a:p>
        </p:txBody>
      </p:sp>
      <p:pic>
        <p:nvPicPr>
          <p:cNvPr id="5" name="Espace réservé du contenu 4">
            <a:extLst>
              <a:ext uri="{FF2B5EF4-FFF2-40B4-BE49-F238E27FC236}">
                <a16:creationId xmlns:a16="http://schemas.microsoft.com/office/drawing/2014/main" id="{2BBDFEA5-3F24-4211-F446-4CC5404AB25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39483" y="1825625"/>
            <a:ext cx="10214317" cy="4351338"/>
          </a:xfrm>
        </p:spPr>
      </p:pic>
    </p:spTree>
    <p:extLst>
      <p:ext uri="{BB962C8B-B14F-4D97-AF65-F5344CB8AC3E}">
        <p14:creationId xmlns:p14="http://schemas.microsoft.com/office/powerpoint/2010/main" val="348439433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721</Words>
  <Application>Microsoft Office PowerPoint</Application>
  <PresentationFormat>Grand écran</PresentationFormat>
  <Paragraphs>51</Paragraphs>
  <Slides>10</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10</vt:i4>
      </vt:variant>
    </vt:vector>
  </HeadingPairs>
  <TitlesOfParts>
    <vt:vector size="14" baseType="lpstr">
      <vt:lpstr>Arial</vt:lpstr>
      <vt:lpstr>Calibri</vt:lpstr>
      <vt:lpstr>Calibri Light</vt:lpstr>
      <vt:lpstr>Thème Office</vt:lpstr>
      <vt:lpstr>وزارة التعليم العالي و البحث العلمي جامعة محمد خيضر بسكرة قسم العلوم الإنسانية </vt:lpstr>
      <vt:lpstr>تعريف البطالة</vt:lpstr>
      <vt:lpstr>Présentation PowerPoint</vt:lpstr>
      <vt:lpstr>تطور البطالة</vt:lpstr>
      <vt:lpstr>أنواع البطالة</vt:lpstr>
      <vt:lpstr>أسباب البطالة </vt:lpstr>
      <vt:lpstr>اليات محاربة البطالة قبل 2019  </vt:lpstr>
      <vt:lpstr>اليات محاربة البطالة قبل 2019 </vt:lpstr>
      <vt:lpstr>ملخص التدابير المتخذة لمعالجة البطالة في الجزائر 1999-2019 </vt:lpstr>
      <vt:lpstr>التدابير المتخذة لمحاربة البطالة بعد 2020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 البحث العلمي جامعة محمد خيضر بسكرة قسم العلوم الإنسانية السنة الثانية اعلام و اتصال</dc:title>
  <dc:creator>client</dc:creator>
  <cp:lastModifiedBy>client</cp:lastModifiedBy>
  <cp:revision>3</cp:revision>
  <dcterms:created xsi:type="dcterms:W3CDTF">2024-05-12T13:38:52Z</dcterms:created>
  <dcterms:modified xsi:type="dcterms:W3CDTF">2024-05-12T15:38:07Z</dcterms:modified>
</cp:coreProperties>
</file>