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15"/>
  </p:notesMasterIdLst>
  <p:sldIdLst>
    <p:sldId id="256" r:id="rId2"/>
    <p:sldId id="258" r:id="rId3"/>
    <p:sldId id="291" r:id="rId4"/>
    <p:sldId id="290" r:id="rId5"/>
    <p:sldId id="309" r:id="rId6"/>
    <p:sldId id="310" r:id="rId7"/>
    <p:sldId id="260" r:id="rId8"/>
    <p:sldId id="294" r:id="rId9"/>
    <p:sldId id="295" r:id="rId10"/>
    <p:sldId id="311" r:id="rId11"/>
    <p:sldId id="312" r:id="rId12"/>
    <p:sldId id="308" r:id="rId13"/>
    <p:sldId id="306"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AC"/>
    <a:srgbClr val="00808E"/>
    <a:srgbClr val="083368"/>
    <a:srgbClr val="006974"/>
    <a:srgbClr val="B0C6D8"/>
    <a:srgbClr val="00C9DE"/>
    <a:srgbClr val="A0BAD0"/>
    <a:srgbClr val="8CACC6"/>
  </p:clrMru>
</p:presentationPr>
</file>

<file path=ppt/tableStyles.xml><?xml version="1.0" encoding="utf-8"?>
<a:tblStyleLst xmlns:a="http://schemas.openxmlformats.org/drawingml/2006/main" def="{30383DB0-FD44-441E-8663-AA82E01A4A79}">
  <a:tblStyle styleId="{30383DB0-FD44-441E-8663-AA82E01A4A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764128a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764128a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6dc4b734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6dc4b734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16dc4b7341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16dc4b7341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https://pixabay.com/en/new-york-city-tribute-in-lights-sky-78181/</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592698dac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592698da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59445850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59445850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592698dac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592698da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href='http://www.freepik.com/free-photo/skyscraper-urban-view_881301.htm'&gt;Designed by Freepik&lt;/a&gt;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594458500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594458500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592698dac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1592698dac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&lt;a href='http://www.freepik.com/free-photo/skyscraper-urban-view_881301.htm'&gt;Designed by Freepik&lt;/a&gt;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764128a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764128a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764128a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764128a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5764128aa_2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15764128aa_2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p:cSld name="TITLE_1">
    <p:bg>
      <p:bgPr>
        <a:noFill/>
        <a:effectLst/>
      </p:bgPr>
    </p:bg>
    <p:spTree>
      <p:nvGrpSpPr>
        <p:cNvPr id="1" name="Shape 13"/>
        <p:cNvGrpSpPr/>
        <p:nvPr/>
      </p:nvGrpSpPr>
      <p:grpSpPr>
        <a:xfrm>
          <a:off x="0" y="0"/>
          <a:ext cx="0" cy="0"/>
          <a:chOff x="0" y="0"/>
          <a:chExt cx="0" cy="0"/>
        </a:xfrm>
      </p:grpSpPr>
      <p:sp>
        <p:nvSpPr>
          <p:cNvPr id="14" name="Google Shape;14;p3"/>
          <p:cNvSpPr/>
          <p:nvPr/>
        </p:nvSpPr>
        <p:spPr>
          <a:xfrm rot="10800000">
            <a:off x="1404025" y="2548900"/>
            <a:ext cx="3121800" cy="2502300"/>
          </a:xfrm>
          <a:prstGeom prst="parallelogram">
            <a:avLst>
              <a:gd name="adj" fmla="val 55860"/>
            </a:avLst>
          </a:prstGeom>
          <a:solidFill>
            <a:srgbClr val="79B29D">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0800000" flipH="1">
            <a:off x="1404025" y="46600"/>
            <a:ext cx="3121800" cy="2502300"/>
          </a:xfrm>
          <a:prstGeom prst="parallelogram">
            <a:avLst>
              <a:gd name="adj" fmla="val 55860"/>
            </a:avLst>
          </a:prstGeom>
          <a:solidFill>
            <a:srgbClr val="79B29D">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
        <p:nvSpPr>
          <p:cNvPr id="17" name="Google Shape;17;p3"/>
          <p:cNvSpPr/>
          <p:nvPr/>
        </p:nvSpPr>
        <p:spPr>
          <a:xfrm>
            <a:off x="-5850" y="232975"/>
            <a:ext cx="9155700" cy="3296400"/>
          </a:xfrm>
          <a:prstGeom prst="rect">
            <a:avLst/>
          </a:prstGeom>
          <a:solidFill>
            <a:srgbClr val="4C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5850" y="3529375"/>
            <a:ext cx="9155700" cy="1352100"/>
          </a:xfrm>
          <a:prstGeom prst="rect">
            <a:avLst/>
          </a:prstGeom>
          <a:solidFill>
            <a:srgbClr val="384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46600"/>
            <a:ext cx="3121800" cy="2502300"/>
          </a:xfrm>
          <a:prstGeom prst="parallelogram">
            <a:avLst>
              <a:gd name="adj" fmla="val 55860"/>
            </a:avLst>
          </a:prstGeom>
          <a:solidFill>
            <a:srgbClr val="87C5AE">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flipH="1">
            <a:off x="0" y="2548900"/>
            <a:ext cx="3121800" cy="2502300"/>
          </a:xfrm>
          <a:prstGeom prst="parallelogram">
            <a:avLst>
              <a:gd name="adj" fmla="val 55860"/>
            </a:avLst>
          </a:prstGeom>
          <a:solidFill>
            <a:srgbClr val="87C5AE">
              <a:alpha val="8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2" name="Google Shape;22;p3"/>
          <p:cNvSpPr txBox="1">
            <a:spLocks noGrp="1"/>
          </p:cNvSpPr>
          <p:nvPr>
            <p:ph type="title"/>
          </p:nvPr>
        </p:nvSpPr>
        <p:spPr>
          <a:xfrm>
            <a:off x="2532625" y="1515700"/>
            <a:ext cx="6424500" cy="8019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3600">
                <a:solidFill>
                  <a:srgbClr val="FFFFFF"/>
                </a:solidFill>
                <a:latin typeface="Muli"/>
                <a:ea typeface="Muli"/>
                <a:cs typeface="Muli"/>
                <a:sym typeface="Muli"/>
              </a:defRPr>
            </a:lvl1pPr>
            <a:lvl2pPr lvl="1">
              <a:spcBef>
                <a:spcPts val="0"/>
              </a:spcBef>
              <a:spcAft>
                <a:spcPts val="0"/>
              </a:spcAft>
              <a:buNone/>
              <a:defRPr sz="3600">
                <a:solidFill>
                  <a:srgbClr val="FFFFFF"/>
                </a:solidFill>
                <a:latin typeface="Muli"/>
                <a:ea typeface="Muli"/>
                <a:cs typeface="Muli"/>
                <a:sym typeface="Muli"/>
              </a:defRPr>
            </a:lvl2pPr>
            <a:lvl3pPr lvl="2">
              <a:spcBef>
                <a:spcPts val="0"/>
              </a:spcBef>
              <a:spcAft>
                <a:spcPts val="0"/>
              </a:spcAft>
              <a:buNone/>
              <a:defRPr sz="3600">
                <a:solidFill>
                  <a:srgbClr val="FFFFFF"/>
                </a:solidFill>
                <a:latin typeface="Muli"/>
                <a:ea typeface="Muli"/>
                <a:cs typeface="Muli"/>
                <a:sym typeface="Muli"/>
              </a:defRPr>
            </a:lvl3pPr>
            <a:lvl4pPr lvl="3">
              <a:spcBef>
                <a:spcPts val="0"/>
              </a:spcBef>
              <a:spcAft>
                <a:spcPts val="0"/>
              </a:spcAft>
              <a:buNone/>
              <a:defRPr sz="3600">
                <a:solidFill>
                  <a:srgbClr val="FFFFFF"/>
                </a:solidFill>
                <a:latin typeface="Muli"/>
                <a:ea typeface="Muli"/>
                <a:cs typeface="Muli"/>
                <a:sym typeface="Muli"/>
              </a:defRPr>
            </a:lvl4pPr>
            <a:lvl5pPr lvl="4">
              <a:spcBef>
                <a:spcPts val="0"/>
              </a:spcBef>
              <a:spcAft>
                <a:spcPts val="0"/>
              </a:spcAft>
              <a:buNone/>
              <a:defRPr sz="3600">
                <a:solidFill>
                  <a:srgbClr val="FFFFFF"/>
                </a:solidFill>
                <a:latin typeface="Muli"/>
                <a:ea typeface="Muli"/>
                <a:cs typeface="Muli"/>
                <a:sym typeface="Muli"/>
              </a:defRPr>
            </a:lvl5pPr>
            <a:lvl6pPr lvl="5">
              <a:spcBef>
                <a:spcPts val="0"/>
              </a:spcBef>
              <a:spcAft>
                <a:spcPts val="0"/>
              </a:spcAft>
              <a:buNone/>
              <a:defRPr sz="3600">
                <a:solidFill>
                  <a:srgbClr val="FFFFFF"/>
                </a:solidFill>
                <a:latin typeface="Muli"/>
                <a:ea typeface="Muli"/>
                <a:cs typeface="Muli"/>
                <a:sym typeface="Muli"/>
              </a:defRPr>
            </a:lvl6pPr>
            <a:lvl7pPr lvl="6">
              <a:spcBef>
                <a:spcPts val="0"/>
              </a:spcBef>
              <a:spcAft>
                <a:spcPts val="0"/>
              </a:spcAft>
              <a:buNone/>
              <a:defRPr sz="3600">
                <a:solidFill>
                  <a:srgbClr val="FFFFFF"/>
                </a:solidFill>
                <a:latin typeface="Muli"/>
                <a:ea typeface="Muli"/>
                <a:cs typeface="Muli"/>
                <a:sym typeface="Muli"/>
              </a:defRPr>
            </a:lvl7pPr>
            <a:lvl8pPr lvl="7">
              <a:spcBef>
                <a:spcPts val="0"/>
              </a:spcBef>
              <a:spcAft>
                <a:spcPts val="0"/>
              </a:spcAft>
              <a:buNone/>
              <a:defRPr sz="3600">
                <a:solidFill>
                  <a:srgbClr val="FFFFFF"/>
                </a:solidFill>
                <a:latin typeface="Muli"/>
                <a:ea typeface="Muli"/>
                <a:cs typeface="Muli"/>
                <a:sym typeface="Muli"/>
              </a:defRPr>
            </a:lvl8pPr>
            <a:lvl9pPr lvl="8">
              <a:spcBef>
                <a:spcPts val="0"/>
              </a:spcBef>
              <a:spcAft>
                <a:spcPts val="0"/>
              </a:spcAft>
              <a:buNone/>
              <a:defRPr sz="3600">
                <a:solidFill>
                  <a:srgbClr val="FFFFFF"/>
                </a:solidFill>
                <a:latin typeface="Muli"/>
                <a:ea typeface="Muli"/>
                <a:cs typeface="Muli"/>
                <a:sym typeface="Muli"/>
              </a:defRPr>
            </a:lvl9pPr>
          </a:lstStyle>
          <a:p>
            <a:endParaRPr/>
          </a:p>
        </p:txBody>
      </p:sp>
      <p:sp>
        <p:nvSpPr>
          <p:cNvPr id="23" name="Google Shape;23;p3"/>
          <p:cNvSpPr txBox="1">
            <a:spLocks noGrp="1"/>
          </p:cNvSpPr>
          <p:nvPr>
            <p:ph type="subTitle" idx="1"/>
          </p:nvPr>
        </p:nvSpPr>
        <p:spPr>
          <a:xfrm>
            <a:off x="4713325" y="2121950"/>
            <a:ext cx="4243800" cy="393600"/>
          </a:xfrm>
          <a:prstGeom prst="rect">
            <a:avLst/>
          </a:prstGeom>
        </p:spPr>
        <p:txBody>
          <a:bodyPr spcFirstLastPara="1" wrap="square" lIns="91425" tIns="91425" rIns="91425" bIns="91425" anchor="t" anchorCtr="0">
            <a:noAutofit/>
          </a:bodyPr>
          <a:lstStyle>
            <a:lvl1pPr lvl="0" algn="r">
              <a:spcBef>
                <a:spcPts val="0"/>
              </a:spcBef>
              <a:spcAft>
                <a:spcPts val="0"/>
              </a:spcAft>
              <a:buNone/>
              <a:defRPr>
                <a:solidFill>
                  <a:srgbClr val="87C5AE"/>
                </a:solidFill>
                <a:latin typeface="Muli"/>
                <a:ea typeface="Muli"/>
                <a:cs typeface="Muli"/>
                <a:sym typeface="Muli"/>
              </a:defRPr>
            </a:lvl1pPr>
            <a:lvl2pPr lvl="1">
              <a:spcBef>
                <a:spcPts val="1600"/>
              </a:spcBef>
              <a:spcAft>
                <a:spcPts val="0"/>
              </a:spcAft>
              <a:buNone/>
              <a:defRPr>
                <a:solidFill>
                  <a:srgbClr val="87C5AE"/>
                </a:solidFill>
                <a:latin typeface="Muli"/>
                <a:ea typeface="Muli"/>
                <a:cs typeface="Muli"/>
                <a:sym typeface="Muli"/>
              </a:defRPr>
            </a:lvl2pPr>
            <a:lvl3pPr lvl="2">
              <a:spcBef>
                <a:spcPts val="1600"/>
              </a:spcBef>
              <a:spcAft>
                <a:spcPts val="0"/>
              </a:spcAft>
              <a:buNone/>
              <a:defRPr>
                <a:solidFill>
                  <a:srgbClr val="87C5AE"/>
                </a:solidFill>
                <a:latin typeface="Muli"/>
                <a:ea typeface="Muli"/>
                <a:cs typeface="Muli"/>
                <a:sym typeface="Muli"/>
              </a:defRPr>
            </a:lvl3pPr>
            <a:lvl4pPr lvl="3">
              <a:spcBef>
                <a:spcPts val="1600"/>
              </a:spcBef>
              <a:spcAft>
                <a:spcPts val="0"/>
              </a:spcAft>
              <a:buNone/>
              <a:defRPr>
                <a:solidFill>
                  <a:srgbClr val="87C5AE"/>
                </a:solidFill>
                <a:latin typeface="Muli"/>
                <a:ea typeface="Muli"/>
                <a:cs typeface="Muli"/>
                <a:sym typeface="Muli"/>
              </a:defRPr>
            </a:lvl4pPr>
            <a:lvl5pPr lvl="4">
              <a:spcBef>
                <a:spcPts val="1600"/>
              </a:spcBef>
              <a:spcAft>
                <a:spcPts val="0"/>
              </a:spcAft>
              <a:buNone/>
              <a:defRPr>
                <a:solidFill>
                  <a:srgbClr val="87C5AE"/>
                </a:solidFill>
                <a:latin typeface="Muli"/>
                <a:ea typeface="Muli"/>
                <a:cs typeface="Muli"/>
                <a:sym typeface="Muli"/>
              </a:defRPr>
            </a:lvl5pPr>
            <a:lvl6pPr lvl="5">
              <a:spcBef>
                <a:spcPts val="1600"/>
              </a:spcBef>
              <a:spcAft>
                <a:spcPts val="0"/>
              </a:spcAft>
              <a:buNone/>
              <a:defRPr>
                <a:solidFill>
                  <a:srgbClr val="87C5AE"/>
                </a:solidFill>
                <a:latin typeface="Muli"/>
                <a:ea typeface="Muli"/>
                <a:cs typeface="Muli"/>
                <a:sym typeface="Muli"/>
              </a:defRPr>
            </a:lvl6pPr>
            <a:lvl7pPr lvl="6">
              <a:spcBef>
                <a:spcPts val="1600"/>
              </a:spcBef>
              <a:spcAft>
                <a:spcPts val="0"/>
              </a:spcAft>
              <a:buNone/>
              <a:defRPr>
                <a:solidFill>
                  <a:srgbClr val="87C5AE"/>
                </a:solidFill>
                <a:latin typeface="Muli"/>
                <a:ea typeface="Muli"/>
                <a:cs typeface="Muli"/>
                <a:sym typeface="Muli"/>
              </a:defRPr>
            </a:lvl7pPr>
            <a:lvl8pPr lvl="7">
              <a:spcBef>
                <a:spcPts val="1600"/>
              </a:spcBef>
              <a:spcAft>
                <a:spcPts val="0"/>
              </a:spcAft>
              <a:buNone/>
              <a:defRPr>
                <a:solidFill>
                  <a:srgbClr val="87C5AE"/>
                </a:solidFill>
                <a:latin typeface="Muli"/>
                <a:ea typeface="Muli"/>
                <a:cs typeface="Muli"/>
                <a:sym typeface="Muli"/>
              </a:defRPr>
            </a:lvl8pPr>
            <a:lvl9pPr lvl="8">
              <a:spcBef>
                <a:spcPts val="1600"/>
              </a:spcBef>
              <a:spcAft>
                <a:spcPts val="1600"/>
              </a:spcAft>
              <a:buNone/>
              <a:defRPr>
                <a:solidFill>
                  <a:srgbClr val="87C5AE"/>
                </a:solidFill>
                <a:latin typeface="Muli"/>
                <a:ea typeface="Muli"/>
                <a:cs typeface="Muli"/>
                <a:sym typeface="Muli"/>
              </a:defRPr>
            </a:lvl9pPr>
          </a:lstStyle>
          <a:p>
            <a:endParaRPr/>
          </a:p>
        </p:txBody>
      </p:sp>
      <p:sp>
        <p:nvSpPr>
          <p:cNvPr id="24" name="Google Shape;24;p3"/>
          <p:cNvSpPr txBox="1">
            <a:spLocks noGrp="1"/>
          </p:cNvSpPr>
          <p:nvPr>
            <p:ph type="subTitle" idx="2"/>
          </p:nvPr>
        </p:nvSpPr>
        <p:spPr>
          <a:xfrm>
            <a:off x="6444050" y="2503300"/>
            <a:ext cx="2513100" cy="410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300">
                <a:solidFill>
                  <a:srgbClr val="FFFFFF"/>
                </a:solidFill>
                <a:latin typeface="Muli"/>
                <a:ea typeface="Muli"/>
                <a:cs typeface="Muli"/>
                <a:sym typeface="Muli"/>
              </a:defRPr>
            </a:lvl1pPr>
            <a:lvl2pPr lvl="1" algn="r" rtl="0">
              <a:spcBef>
                <a:spcPts val="1600"/>
              </a:spcBef>
              <a:spcAft>
                <a:spcPts val="0"/>
              </a:spcAft>
              <a:buNone/>
              <a:defRPr sz="1300">
                <a:solidFill>
                  <a:srgbClr val="FFFFFF"/>
                </a:solidFill>
                <a:latin typeface="Muli"/>
                <a:ea typeface="Muli"/>
                <a:cs typeface="Muli"/>
                <a:sym typeface="Muli"/>
              </a:defRPr>
            </a:lvl2pPr>
            <a:lvl3pPr lvl="2" algn="r" rtl="0">
              <a:spcBef>
                <a:spcPts val="1600"/>
              </a:spcBef>
              <a:spcAft>
                <a:spcPts val="0"/>
              </a:spcAft>
              <a:buNone/>
              <a:defRPr sz="1300">
                <a:solidFill>
                  <a:srgbClr val="FFFFFF"/>
                </a:solidFill>
                <a:latin typeface="Muli"/>
                <a:ea typeface="Muli"/>
                <a:cs typeface="Muli"/>
                <a:sym typeface="Muli"/>
              </a:defRPr>
            </a:lvl3pPr>
            <a:lvl4pPr lvl="3" algn="r" rtl="0">
              <a:spcBef>
                <a:spcPts val="1600"/>
              </a:spcBef>
              <a:spcAft>
                <a:spcPts val="0"/>
              </a:spcAft>
              <a:buNone/>
              <a:defRPr sz="1300">
                <a:solidFill>
                  <a:srgbClr val="FFFFFF"/>
                </a:solidFill>
                <a:latin typeface="Muli"/>
                <a:ea typeface="Muli"/>
                <a:cs typeface="Muli"/>
                <a:sym typeface="Muli"/>
              </a:defRPr>
            </a:lvl4pPr>
            <a:lvl5pPr lvl="4" algn="r" rtl="0">
              <a:spcBef>
                <a:spcPts val="1600"/>
              </a:spcBef>
              <a:spcAft>
                <a:spcPts val="0"/>
              </a:spcAft>
              <a:buNone/>
              <a:defRPr sz="1300">
                <a:solidFill>
                  <a:srgbClr val="FFFFFF"/>
                </a:solidFill>
                <a:latin typeface="Muli"/>
                <a:ea typeface="Muli"/>
                <a:cs typeface="Muli"/>
                <a:sym typeface="Muli"/>
              </a:defRPr>
            </a:lvl5pPr>
            <a:lvl6pPr lvl="5" algn="r" rtl="0">
              <a:spcBef>
                <a:spcPts val="1600"/>
              </a:spcBef>
              <a:spcAft>
                <a:spcPts val="0"/>
              </a:spcAft>
              <a:buNone/>
              <a:defRPr sz="1300">
                <a:solidFill>
                  <a:srgbClr val="FFFFFF"/>
                </a:solidFill>
                <a:latin typeface="Muli"/>
                <a:ea typeface="Muli"/>
                <a:cs typeface="Muli"/>
                <a:sym typeface="Muli"/>
              </a:defRPr>
            </a:lvl6pPr>
            <a:lvl7pPr lvl="6" algn="r" rtl="0">
              <a:spcBef>
                <a:spcPts val="1600"/>
              </a:spcBef>
              <a:spcAft>
                <a:spcPts val="0"/>
              </a:spcAft>
              <a:buNone/>
              <a:defRPr sz="1300">
                <a:solidFill>
                  <a:srgbClr val="FFFFFF"/>
                </a:solidFill>
                <a:latin typeface="Muli"/>
                <a:ea typeface="Muli"/>
                <a:cs typeface="Muli"/>
                <a:sym typeface="Muli"/>
              </a:defRPr>
            </a:lvl7pPr>
            <a:lvl8pPr lvl="7" algn="r" rtl="0">
              <a:spcBef>
                <a:spcPts val="1600"/>
              </a:spcBef>
              <a:spcAft>
                <a:spcPts val="0"/>
              </a:spcAft>
              <a:buNone/>
              <a:defRPr sz="1300">
                <a:solidFill>
                  <a:srgbClr val="FFFFFF"/>
                </a:solidFill>
                <a:latin typeface="Muli"/>
                <a:ea typeface="Muli"/>
                <a:cs typeface="Muli"/>
                <a:sym typeface="Muli"/>
              </a:defRPr>
            </a:lvl8pPr>
            <a:lvl9pPr lvl="8" algn="r" rtl="0">
              <a:spcBef>
                <a:spcPts val="1600"/>
              </a:spcBef>
              <a:spcAft>
                <a:spcPts val="1600"/>
              </a:spcAft>
              <a:buNone/>
              <a:defRPr sz="1300">
                <a:solidFill>
                  <a:srgbClr val="FFFFFF"/>
                </a:solidFill>
                <a:latin typeface="Muli"/>
                <a:ea typeface="Muli"/>
                <a:cs typeface="Muli"/>
                <a:sym typeface="Mul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14"/>
        <p:cNvGrpSpPr/>
        <p:nvPr/>
      </p:nvGrpSpPr>
      <p:grpSpPr>
        <a:xfrm>
          <a:off x="0" y="0"/>
          <a:ext cx="0" cy="0"/>
          <a:chOff x="0" y="0"/>
          <a:chExt cx="0" cy="0"/>
        </a:xfrm>
      </p:grpSpPr>
      <p:sp>
        <p:nvSpPr>
          <p:cNvPr id="115" name="Google Shape;115;p15"/>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16" name="Google Shape;11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7"/>
        <p:cNvGrpSpPr/>
        <p:nvPr/>
      </p:nvGrpSpPr>
      <p:grpSpPr>
        <a:xfrm>
          <a:off x="0" y="0"/>
          <a:ext cx="0" cy="0"/>
          <a:chOff x="0" y="0"/>
          <a:chExt cx="0" cy="0"/>
        </a:xfrm>
      </p:grpSpPr>
      <p:sp>
        <p:nvSpPr>
          <p:cNvPr id="118" name="Google Shape;118;p1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6"/>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20" name="Google Shape;120;p16"/>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21" name="Google Shape;121;p16"/>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22" name="Google Shape;12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3"/>
        <p:cNvGrpSpPr/>
        <p:nvPr/>
      </p:nvGrpSpPr>
      <p:grpSpPr>
        <a:xfrm>
          <a:off x="0" y="0"/>
          <a:ext cx="0" cy="0"/>
          <a:chOff x="0" y="0"/>
          <a:chExt cx="0" cy="0"/>
        </a:xfrm>
      </p:grpSpPr>
      <p:sp>
        <p:nvSpPr>
          <p:cNvPr id="124" name="Google Shape;124;p17"/>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125" name="Google Shape;12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26"/>
        <p:cNvGrpSpPr/>
        <p:nvPr/>
      </p:nvGrpSpPr>
      <p:grpSpPr>
        <a:xfrm>
          <a:off x="0" y="0"/>
          <a:ext cx="0" cy="0"/>
          <a:chOff x="0" y="0"/>
          <a:chExt cx="0" cy="0"/>
        </a:xfrm>
      </p:grpSpPr>
      <p:sp>
        <p:nvSpPr>
          <p:cNvPr id="127" name="Google Shape;127;p18"/>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28" name="Google Shape;128;p18"/>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129" name="Google Shape;12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con Descriptions">
  <p:cSld name="BLANK_2">
    <p:spTree>
      <p:nvGrpSpPr>
        <p:cNvPr id="1" name="Shape 151"/>
        <p:cNvGrpSpPr/>
        <p:nvPr/>
      </p:nvGrpSpPr>
      <p:grpSpPr>
        <a:xfrm>
          <a:off x="0" y="0"/>
          <a:ext cx="0" cy="0"/>
          <a:chOff x="0" y="0"/>
          <a:chExt cx="0" cy="0"/>
        </a:xfrm>
      </p:grpSpPr>
      <p:sp>
        <p:nvSpPr>
          <p:cNvPr id="152" name="Google Shape;15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
        <p:nvSpPr>
          <p:cNvPr id="153" name="Google Shape;153;p21"/>
          <p:cNvSpPr txBox="1">
            <a:spLocks noGrp="1"/>
          </p:cNvSpPr>
          <p:nvPr>
            <p:ph type="title"/>
          </p:nvPr>
        </p:nvSpPr>
        <p:spPr>
          <a:xfrm>
            <a:off x="391150" y="264025"/>
            <a:ext cx="4058100" cy="1075500"/>
          </a:xfrm>
          <a:prstGeom prst="rect">
            <a:avLst/>
          </a:prstGeom>
        </p:spPr>
        <p:txBody>
          <a:bodyPr spcFirstLastPara="1" wrap="square" lIns="91425" tIns="91425" rIns="91425" bIns="91425" anchor="t" anchorCtr="0">
            <a:noAutofit/>
          </a:bodyPr>
          <a:lstStyle>
            <a:lvl1pPr lvl="0">
              <a:spcBef>
                <a:spcPts val="0"/>
              </a:spcBef>
              <a:spcAft>
                <a:spcPts val="0"/>
              </a:spcAft>
              <a:buNone/>
              <a:defRPr>
                <a:latin typeface="Muli"/>
                <a:ea typeface="Muli"/>
                <a:cs typeface="Muli"/>
                <a:sym typeface="Muli"/>
              </a:defRPr>
            </a:lvl1pPr>
            <a:lvl2pPr lvl="1">
              <a:spcBef>
                <a:spcPts val="0"/>
              </a:spcBef>
              <a:spcAft>
                <a:spcPts val="0"/>
              </a:spcAft>
              <a:buNone/>
              <a:defRPr>
                <a:latin typeface="Muli"/>
                <a:ea typeface="Muli"/>
                <a:cs typeface="Muli"/>
                <a:sym typeface="Muli"/>
              </a:defRPr>
            </a:lvl2pPr>
            <a:lvl3pPr lvl="2">
              <a:spcBef>
                <a:spcPts val="0"/>
              </a:spcBef>
              <a:spcAft>
                <a:spcPts val="0"/>
              </a:spcAft>
              <a:buNone/>
              <a:defRPr>
                <a:latin typeface="Muli"/>
                <a:ea typeface="Muli"/>
                <a:cs typeface="Muli"/>
                <a:sym typeface="Muli"/>
              </a:defRPr>
            </a:lvl3pPr>
            <a:lvl4pPr lvl="3">
              <a:spcBef>
                <a:spcPts val="0"/>
              </a:spcBef>
              <a:spcAft>
                <a:spcPts val="0"/>
              </a:spcAft>
              <a:buNone/>
              <a:defRPr>
                <a:latin typeface="Muli"/>
                <a:ea typeface="Muli"/>
                <a:cs typeface="Muli"/>
                <a:sym typeface="Muli"/>
              </a:defRPr>
            </a:lvl4pPr>
            <a:lvl5pPr lvl="4">
              <a:spcBef>
                <a:spcPts val="0"/>
              </a:spcBef>
              <a:spcAft>
                <a:spcPts val="0"/>
              </a:spcAft>
              <a:buNone/>
              <a:defRPr>
                <a:latin typeface="Muli"/>
                <a:ea typeface="Muli"/>
                <a:cs typeface="Muli"/>
                <a:sym typeface="Muli"/>
              </a:defRPr>
            </a:lvl5pPr>
            <a:lvl6pPr lvl="5">
              <a:spcBef>
                <a:spcPts val="0"/>
              </a:spcBef>
              <a:spcAft>
                <a:spcPts val="0"/>
              </a:spcAft>
              <a:buNone/>
              <a:defRPr>
                <a:latin typeface="Muli"/>
                <a:ea typeface="Muli"/>
                <a:cs typeface="Muli"/>
                <a:sym typeface="Muli"/>
              </a:defRPr>
            </a:lvl6pPr>
            <a:lvl7pPr lvl="6">
              <a:spcBef>
                <a:spcPts val="0"/>
              </a:spcBef>
              <a:spcAft>
                <a:spcPts val="0"/>
              </a:spcAft>
              <a:buNone/>
              <a:defRPr>
                <a:latin typeface="Muli"/>
                <a:ea typeface="Muli"/>
                <a:cs typeface="Muli"/>
                <a:sym typeface="Muli"/>
              </a:defRPr>
            </a:lvl7pPr>
            <a:lvl8pPr lvl="7">
              <a:spcBef>
                <a:spcPts val="0"/>
              </a:spcBef>
              <a:spcAft>
                <a:spcPts val="0"/>
              </a:spcAft>
              <a:buNone/>
              <a:defRPr>
                <a:latin typeface="Muli"/>
                <a:ea typeface="Muli"/>
                <a:cs typeface="Muli"/>
                <a:sym typeface="Muli"/>
              </a:defRPr>
            </a:lvl8pPr>
            <a:lvl9pPr lvl="8">
              <a:spcBef>
                <a:spcPts val="0"/>
              </a:spcBef>
              <a:spcAft>
                <a:spcPts val="0"/>
              </a:spcAft>
              <a:buNone/>
              <a:defRPr>
                <a:latin typeface="Muli"/>
                <a:ea typeface="Muli"/>
                <a:cs typeface="Muli"/>
                <a:sym typeface="Muli"/>
              </a:defRPr>
            </a:lvl9pPr>
          </a:lstStyle>
          <a:p>
            <a:endParaRPr/>
          </a:p>
        </p:txBody>
      </p:sp>
      <p:sp>
        <p:nvSpPr>
          <p:cNvPr id="154" name="Google Shape;154;p21"/>
          <p:cNvSpPr txBox="1">
            <a:spLocks noGrp="1"/>
          </p:cNvSpPr>
          <p:nvPr>
            <p:ph type="body" idx="1"/>
          </p:nvPr>
        </p:nvSpPr>
        <p:spPr>
          <a:xfrm>
            <a:off x="547600" y="1388425"/>
            <a:ext cx="3598500" cy="3668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Sides">
  <p:cSld name="BLANK_1">
    <p:spTree>
      <p:nvGrpSpPr>
        <p:cNvPr id="1" name="Shape 155"/>
        <p:cNvGrpSpPr/>
        <p:nvPr/>
      </p:nvGrpSpPr>
      <p:grpSpPr>
        <a:xfrm>
          <a:off x="0" y="0"/>
          <a:ext cx="0" cy="0"/>
          <a:chOff x="0" y="0"/>
          <a:chExt cx="0" cy="0"/>
        </a:xfrm>
      </p:grpSpPr>
      <p:sp>
        <p:nvSpPr>
          <p:cNvPr id="156" name="Google Shape;156;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
        <p:nvSpPr>
          <p:cNvPr id="157" name="Google Shape;157;p22"/>
          <p:cNvSpPr/>
          <p:nvPr/>
        </p:nvSpPr>
        <p:spPr>
          <a:xfrm>
            <a:off x="0" y="0"/>
            <a:ext cx="3778500" cy="5143500"/>
          </a:xfrm>
          <a:prstGeom prst="rect">
            <a:avLst/>
          </a:prstGeom>
          <a:solidFill>
            <a:srgbClr val="79B29D">
              <a:alpha val="888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58" name="Google Shape;158;p22"/>
          <p:cNvSpPr txBox="1">
            <a:spLocks noGrp="1"/>
          </p:cNvSpPr>
          <p:nvPr>
            <p:ph type="title"/>
          </p:nvPr>
        </p:nvSpPr>
        <p:spPr>
          <a:xfrm>
            <a:off x="370625" y="687000"/>
            <a:ext cx="3588600" cy="1762800"/>
          </a:xfrm>
          <a:prstGeom prst="rect">
            <a:avLst/>
          </a:prstGeom>
        </p:spPr>
        <p:txBody>
          <a:bodyPr spcFirstLastPara="1" wrap="square" lIns="91425" tIns="91425" rIns="91425" bIns="91425" anchor="t" anchorCtr="0">
            <a:noAutofit/>
          </a:bodyPr>
          <a:lstStyle>
            <a:lvl1pPr lvl="0">
              <a:spcBef>
                <a:spcPts val="0"/>
              </a:spcBef>
              <a:spcAft>
                <a:spcPts val="0"/>
              </a:spcAft>
              <a:buNone/>
              <a:defRPr sz="3600">
                <a:solidFill>
                  <a:srgbClr val="FFFFFF"/>
                </a:solidFill>
                <a:latin typeface="Muli"/>
                <a:ea typeface="Muli"/>
                <a:cs typeface="Muli"/>
                <a:sym typeface="Muli"/>
              </a:defRPr>
            </a:lvl1pPr>
            <a:lvl2pPr lvl="1">
              <a:spcBef>
                <a:spcPts val="0"/>
              </a:spcBef>
              <a:spcAft>
                <a:spcPts val="0"/>
              </a:spcAft>
              <a:buNone/>
              <a:defRPr sz="3600">
                <a:solidFill>
                  <a:srgbClr val="FFFFFF"/>
                </a:solidFill>
              </a:defRPr>
            </a:lvl2pPr>
            <a:lvl3pPr lvl="2">
              <a:spcBef>
                <a:spcPts val="0"/>
              </a:spcBef>
              <a:spcAft>
                <a:spcPts val="0"/>
              </a:spcAft>
              <a:buNone/>
              <a:defRPr sz="3600">
                <a:solidFill>
                  <a:srgbClr val="FFFFFF"/>
                </a:solidFill>
              </a:defRPr>
            </a:lvl3pPr>
            <a:lvl4pPr lvl="3">
              <a:spcBef>
                <a:spcPts val="0"/>
              </a:spcBef>
              <a:spcAft>
                <a:spcPts val="0"/>
              </a:spcAft>
              <a:buNone/>
              <a:defRPr sz="3600">
                <a:solidFill>
                  <a:srgbClr val="FFFFFF"/>
                </a:solidFill>
              </a:defRPr>
            </a:lvl4pPr>
            <a:lvl5pPr lvl="4">
              <a:spcBef>
                <a:spcPts val="0"/>
              </a:spcBef>
              <a:spcAft>
                <a:spcPts val="0"/>
              </a:spcAft>
              <a:buNone/>
              <a:defRPr sz="3600">
                <a:solidFill>
                  <a:srgbClr val="FFFFFF"/>
                </a:solidFill>
              </a:defRPr>
            </a:lvl5pPr>
            <a:lvl6pPr lvl="5">
              <a:spcBef>
                <a:spcPts val="0"/>
              </a:spcBef>
              <a:spcAft>
                <a:spcPts val="0"/>
              </a:spcAft>
              <a:buNone/>
              <a:defRPr sz="3600">
                <a:solidFill>
                  <a:srgbClr val="FFFFFF"/>
                </a:solidFill>
              </a:defRPr>
            </a:lvl6pPr>
            <a:lvl7pPr lvl="6">
              <a:spcBef>
                <a:spcPts val="0"/>
              </a:spcBef>
              <a:spcAft>
                <a:spcPts val="0"/>
              </a:spcAft>
              <a:buNone/>
              <a:defRPr sz="3600">
                <a:solidFill>
                  <a:srgbClr val="FFFFFF"/>
                </a:solidFill>
              </a:defRPr>
            </a:lvl7pPr>
            <a:lvl8pPr lvl="7">
              <a:spcBef>
                <a:spcPts val="0"/>
              </a:spcBef>
              <a:spcAft>
                <a:spcPts val="0"/>
              </a:spcAft>
              <a:buNone/>
              <a:defRPr sz="3600">
                <a:solidFill>
                  <a:srgbClr val="FFFFFF"/>
                </a:solidFill>
              </a:defRPr>
            </a:lvl8pPr>
            <a:lvl9pPr lvl="8">
              <a:spcBef>
                <a:spcPts val="0"/>
              </a:spcBef>
              <a:spcAft>
                <a:spcPts val="0"/>
              </a:spcAft>
              <a:buNone/>
              <a:defRPr sz="3600">
                <a:solidFill>
                  <a:srgbClr val="FFFFFF"/>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Sides 2">
  <p:cSld name="BLANK_1_2">
    <p:spTree>
      <p:nvGrpSpPr>
        <p:cNvPr id="1" name="Shape 164"/>
        <p:cNvGrpSpPr/>
        <p:nvPr/>
      </p:nvGrpSpPr>
      <p:grpSpPr>
        <a:xfrm>
          <a:off x="0" y="0"/>
          <a:ext cx="0" cy="0"/>
          <a:chOff x="0" y="0"/>
          <a:chExt cx="0" cy="0"/>
        </a:xfrm>
      </p:grpSpPr>
      <p:sp>
        <p:nvSpPr>
          <p:cNvPr id="165" name="Google Shape;16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
        <p:nvSpPr>
          <p:cNvPr id="166" name="Google Shape;166;p24"/>
          <p:cNvSpPr/>
          <p:nvPr/>
        </p:nvSpPr>
        <p:spPr>
          <a:xfrm>
            <a:off x="4537225" y="0"/>
            <a:ext cx="4606800" cy="5143500"/>
          </a:xfrm>
          <a:prstGeom prst="rect">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67" name="Google Shape;167;p24"/>
          <p:cNvSpPr txBox="1">
            <a:spLocks noGrp="1"/>
          </p:cNvSpPr>
          <p:nvPr>
            <p:ph type="subTitle" idx="1"/>
          </p:nvPr>
        </p:nvSpPr>
        <p:spPr>
          <a:xfrm>
            <a:off x="752950" y="3500700"/>
            <a:ext cx="3109500" cy="1162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5E85B9"/>
                </a:solidFill>
                <a:latin typeface="Muli"/>
                <a:ea typeface="Muli"/>
                <a:cs typeface="Muli"/>
                <a:sym typeface="Muli"/>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68" name="Google Shape;168;p24"/>
          <p:cNvSpPr txBox="1">
            <a:spLocks noGrp="1"/>
          </p:cNvSpPr>
          <p:nvPr>
            <p:ph type="subTitle" idx="2"/>
          </p:nvPr>
        </p:nvSpPr>
        <p:spPr>
          <a:xfrm>
            <a:off x="5285875" y="3500700"/>
            <a:ext cx="3109500" cy="11625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a:solidFill>
                  <a:srgbClr val="FFFFFF"/>
                </a:solidFill>
                <a:latin typeface="Muli"/>
                <a:ea typeface="Muli"/>
                <a:cs typeface="Muli"/>
                <a:sym typeface="Muli"/>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1 1">
  <p:cSld name="TITLE_1_1">
    <p:bg>
      <p:bgPr>
        <a:noFill/>
        <a:effectLst/>
      </p:bgPr>
    </p:bg>
    <p:spTree>
      <p:nvGrpSpPr>
        <p:cNvPr id="1" name="Shape 25"/>
        <p:cNvGrpSpPr/>
        <p:nvPr/>
      </p:nvGrpSpPr>
      <p:grpSpPr>
        <a:xfrm>
          <a:off x="0" y="0"/>
          <a:ext cx="0" cy="0"/>
          <a:chOff x="0" y="0"/>
          <a:chExt cx="0" cy="0"/>
        </a:xfrm>
      </p:grpSpPr>
      <p:sp>
        <p:nvSpPr>
          <p:cNvPr id="26" name="Google Shape;26;p4"/>
          <p:cNvSpPr/>
          <p:nvPr/>
        </p:nvSpPr>
        <p:spPr>
          <a:xfrm rot="10800000">
            <a:off x="1404025" y="2548900"/>
            <a:ext cx="3121800" cy="2502300"/>
          </a:xfrm>
          <a:prstGeom prst="parallelogram">
            <a:avLst>
              <a:gd name="adj" fmla="val 55860"/>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7" name="Google Shape;27;p4"/>
          <p:cNvSpPr/>
          <p:nvPr/>
        </p:nvSpPr>
        <p:spPr>
          <a:xfrm rot="10800000" flipH="1">
            <a:off x="1404025" y="46600"/>
            <a:ext cx="3121800" cy="2502300"/>
          </a:xfrm>
          <a:prstGeom prst="parallelogram">
            <a:avLst>
              <a:gd name="adj" fmla="val 55860"/>
            </a:avLst>
          </a:prstGeom>
          <a:solidFill>
            <a:srgbClr val="4E6E9A">
              <a:alpha val="8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
        <p:nvSpPr>
          <p:cNvPr id="29" name="Google Shape;29;p4"/>
          <p:cNvSpPr/>
          <p:nvPr/>
        </p:nvSpPr>
        <p:spPr>
          <a:xfrm>
            <a:off x="-5850" y="232975"/>
            <a:ext cx="9155700" cy="3296400"/>
          </a:xfrm>
          <a:prstGeom prst="rect">
            <a:avLst/>
          </a:prstGeom>
          <a:solidFill>
            <a:srgbClr val="4C5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5850" y="3529375"/>
            <a:ext cx="9155700" cy="1352100"/>
          </a:xfrm>
          <a:prstGeom prst="rect">
            <a:avLst/>
          </a:prstGeom>
          <a:solidFill>
            <a:srgbClr val="384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3" name="Google Shape;33;p4"/>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4" name="Google Shape;34;p4"/>
          <p:cNvSpPr txBox="1">
            <a:spLocks noGrp="1"/>
          </p:cNvSpPr>
          <p:nvPr>
            <p:ph type="title"/>
          </p:nvPr>
        </p:nvSpPr>
        <p:spPr>
          <a:xfrm>
            <a:off x="2532625" y="1515700"/>
            <a:ext cx="6424500" cy="8019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600">
                <a:solidFill>
                  <a:srgbClr val="FFFFFF"/>
                </a:solidFill>
                <a:latin typeface="Muli"/>
                <a:ea typeface="Muli"/>
                <a:cs typeface="Muli"/>
                <a:sym typeface="Muli"/>
              </a:defRPr>
            </a:lvl1pPr>
            <a:lvl2pPr lvl="1" rtl="0">
              <a:spcBef>
                <a:spcPts val="0"/>
              </a:spcBef>
              <a:spcAft>
                <a:spcPts val="0"/>
              </a:spcAft>
              <a:buNone/>
              <a:defRPr sz="3600">
                <a:solidFill>
                  <a:srgbClr val="FFFFFF"/>
                </a:solidFill>
                <a:latin typeface="Muli"/>
                <a:ea typeface="Muli"/>
                <a:cs typeface="Muli"/>
                <a:sym typeface="Muli"/>
              </a:defRPr>
            </a:lvl2pPr>
            <a:lvl3pPr lvl="2" rtl="0">
              <a:spcBef>
                <a:spcPts val="0"/>
              </a:spcBef>
              <a:spcAft>
                <a:spcPts val="0"/>
              </a:spcAft>
              <a:buNone/>
              <a:defRPr sz="3600">
                <a:solidFill>
                  <a:srgbClr val="FFFFFF"/>
                </a:solidFill>
                <a:latin typeface="Muli"/>
                <a:ea typeface="Muli"/>
                <a:cs typeface="Muli"/>
                <a:sym typeface="Muli"/>
              </a:defRPr>
            </a:lvl3pPr>
            <a:lvl4pPr lvl="3" rtl="0">
              <a:spcBef>
                <a:spcPts val="0"/>
              </a:spcBef>
              <a:spcAft>
                <a:spcPts val="0"/>
              </a:spcAft>
              <a:buNone/>
              <a:defRPr sz="3600">
                <a:solidFill>
                  <a:srgbClr val="FFFFFF"/>
                </a:solidFill>
                <a:latin typeface="Muli"/>
                <a:ea typeface="Muli"/>
                <a:cs typeface="Muli"/>
                <a:sym typeface="Muli"/>
              </a:defRPr>
            </a:lvl4pPr>
            <a:lvl5pPr lvl="4" rtl="0">
              <a:spcBef>
                <a:spcPts val="0"/>
              </a:spcBef>
              <a:spcAft>
                <a:spcPts val="0"/>
              </a:spcAft>
              <a:buNone/>
              <a:defRPr sz="3600">
                <a:solidFill>
                  <a:srgbClr val="FFFFFF"/>
                </a:solidFill>
                <a:latin typeface="Muli"/>
                <a:ea typeface="Muli"/>
                <a:cs typeface="Muli"/>
                <a:sym typeface="Muli"/>
              </a:defRPr>
            </a:lvl5pPr>
            <a:lvl6pPr lvl="5" rtl="0">
              <a:spcBef>
                <a:spcPts val="0"/>
              </a:spcBef>
              <a:spcAft>
                <a:spcPts val="0"/>
              </a:spcAft>
              <a:buNone/>
              <a:defRPr sz="3600">
                <a:solidFill>
                  <a:srgbClr val="FFFFFF"/>
                </a:solidFill>
                <a:latin typeface="Muli"/>
                <a:ea typeface="Muli"/>
                <a:cs typeface="Muli"/>
                <a:sym typeface="Muli"/>
              </a:defRPr>
            </a:lvl6pPr>
            <a:lvl7pPr lvl="6" rtl="0">
              <a:spcBef>
                <a:spcPts val="0"/>
              </a:spcBef>
              <a:spcAft>
                <a:spcPts val="0"/>
              </a:spcAft>
              <a:buNone/>
              <a:defRPr sz="3600">
                <a:solidFill>
                  <a:srgbClr val="FFFFFF"/>
                </a:solidFill>
                <a:latin typeface="Muli"/>
                <a:ea typeface="Muli"/>
                <a:cs typeface="Muli"/>
                <a:sym typeface="Muli"/>
              </a:defRPr>
            </a:lvl7pPr>
            <a:lvl8pPr lvl="7" rtl="0">
              <a:spcBef>
                <a:spcPts val="0"/>
              </a:spcBef>
              <a:spcAft>
                <a:spcPts val="0"/>
              </a:spcAft>
              <a:buNone/>
              <a:defRPr sz="3600">
                <a:solidFill>
                  <a:srgbClr val="FFFFFF"/>
                </a:solidFill>
                <a:latin typeface="Muli"/>
                <a:ea typeface="Muli"/>
                <a:cs typeface="Muli"/>
                <a:sym typeface="Muli"/>
              </a:defRPr>
            </a:lvl8pPr>
            <a:lvl9pPr lvl="8" rtl="0">
              <a:spcBef>
                <a:spcPts val="0"/>
              </a:spcBef>
              <a:spcAft>
                <a:spcPts val="0"/>
              </a:spcAft>
              <a:buNone/>
              <a:defRPr sz="3600">
                <a:solidFill>
                  <a:srgbClr val="FFFFFF"/>
                </a:solidFill>
                <a:latin typeface="Muli"/>
                <a:ea typeface="Muli"/>
                <a:cs typeface="Muli"/>
                <a:sym typeface="Muli"/>
              </a:defRPr>
            </a:lvl9pPr>
          </a:lstStyle>
          <a:p>
            <a:endParaRPr/>
          </a:p>
        </p:txBody>
      </p:sp>
      <p:sp>
        <p:nvSpPr>
          <p:cNvPr id="35" name="Google Shape;35;p4"/>
          <p:cNvSpPr txBox="1">
            <a:spLocks noGrp="1"/>
          </p:cNvSpPr>
          <p:nvPr>
            <p:ph type="subTitle" idx="1"/>
          </p:nvPr>
        </p:nvSpPr>
        <p:spPr>
          <a:xfrm>
            <a:off x="4713325" y="2121950"/>
            <a:ext cx="4243800" cy="393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rgbClr val="9FC5E8"/>
                </a:solidFill>
                <a:latin typeface="Muli"/>
                <a:ea typeface="Muli"/>
                <a:cs typeface="Muli"/>
                <a:sym typeface="Muli"/>
              </a:defRPr>
            </a:lvl1pPr>
            <a:lvl2pPr lvl="1" rtl="0">
              <a:spcBef>
                <a:spcPts val="1600"/>
              </a:spcBef>
              <a:spcAft>
                <a:spcPts val="0"/>
              </a:spcAft>
              <a:buNone/>
              <a:defRPr>
                <a:solidFill>
                  <a:srgbClr val="9FC5E8"/>
                </a:solidFill>
                <a:latin typeface="Muli"/>
                <a:ea typeface="Muli"/>
                <a:cs typeface="Muli"/>
                <a:sym typeface="Muli"/>
              </a:defRPr>
            </a:lvl2pPr>
            <a:lvl3pPr lvl="2" rtl="0">
              <a:spcBef>
                <a:spcPts val="1600"/>
              </a:spcBef>
              <a:spcAft>
                <a:spcPts val="0"/>
              </a:spcAft>
              <a:buNone/>
              <a:defRPr>
                <a:solidFill>
                  <a:srgbClr val="9FC5E8"/>
                </a:solidFill>
                <a:latin typeface="Muli"/>
                <a:ea typeface="Muli"/>
                <a:cs typeface="Muli"/>
                <a:sym typeface="Muli"/>
              </a:defRPr>
            </a:lvl3pPr>
            <a:lvl4pPr lvl="3" rtl="0">
              <a:spcBef>
                <a:spcPts val="1600"/>
              </a:spcBef>
              <a:spcAft>
                <a:spcPts val="0"/>
              </a:spcAft>
              <a:buNone/>
              <a:defRPr>
                <a:solidFill>
                  <a:srgbClr val="9FC5E8"/>
                </a:solidFill>
                <a:latin typeface="Muli"/>
                <a:ea typeface="Muli"/>
                <a:cs typeface="Muli"/>
                <a:sym typeface="Muli"/>
              </a:defRPr>
            </a:lvl4pPr>
            <a:lvl5pPr lvl="4" rtl="0">
              <a:spcBef>
                <a:spcPts val="1600"/>
              </a:spcBef>
              <a:spcAft>
                <a:spcPts val="0"/>
              </a:spcAft>
              <a:buNone/>
              <a:defRPr>
                <a:solidFill>
                  <a:srgbClr val="9FC5E8"/>
                </a:solidFill>
                <a:latin typeface="Muli"/>
                <a:ea typeface="Muli"/>
                <a:cs typeface="Muli"/>
                <a:sym typeface="Muli"/>
              </a:defRPr>
            </a:lvl5pPr>
            <a:lvl6pPr lvl="5" rtl="0">
              <a:spcBef>
                <a:spcPts val="1600"/>
              </a:spcBef>
              <a:spcAft>
                <a:spcPts val="0"/>
              </a:spcAft>
              <a:buNone/>
              <a:defRPr>
                <a:solidFill>
                  <a:srgbClr val="9FC5E8"/>
                </a:solidFill>
                <a:latin typeface="Muli"/>
                <a:ea typeface="Muli"/>
                <a:cs typeface="Muli"/>
                <a:sym typeface="Muli"/>
              </a:defRPr>
            </a:lvl6pPr>
            <a:lvl7pPr lvl="6" rtl="0">
              <a:spcBef>
                <a:spcPts val="1600"/>
              </a:spcBef>
              <a:spcAft>
                <a:spcPts val="0"/>
              </a:spcAft>
              <a:buNone/>
              <a:defRPr>
                <a:solidFill>
                  <a:srgbClr val="9FC5E8"/>
                </a:solidFill>
                <a:latin typeface="Muli"/>
                <a:ea typeface="Muli"/>
                <a:cs typeface="Muli"/>
                <a:sym typeface="Muli"/>
              </a:defRPr>
            </a:lvl7pPr>
            <a:lvl8pPr lvl="7" rtl="0">
              <a:spcBef>
                <a:spcPts val="1600"/>
              </a:spcBef>
              <a:spcAft>
                <a:spcPts val="0"/>
              </a:spcAft>
              <a:buNone/>
              <a:defRPr>
                <a:solidFill>
                  <a:srgbClr val="9FC5E8"/>
                </a:solidFill>
                <a:latin typeface="Muli"/>
                <a:ea typeface="Muli"/>
                <a:cs typeface="Muli"/>
                <a:sym typeface="Muli"/>
              </a:defRPr>
            </a:lvl8pPr>
            <a:lvl9pPr lvl="8" rtl="0">
              <a:spcBef>
                <a:spcPts val="1600"/>
              </a:spcBef>
              <a:spcAft>
                <a:spcPts val="1600"/>
              </a:spcAft>
              <a:buNone/>
              <a:defRPr>
                <a:solidFill>
                  <a:srgbClr val="9FC5E8"/>
                </a:solidFill>
                <a:latin typeface="Muli"/>
                <a:ea typeface="Muli"/>
                <a:cs typeface="Muli"/>
                <a:sym typeface="Muli"/>
              </a:defRPr>
            </a:lvl9pPr>
          </a:lstStyle>
          <a:p>
            <a:endParaRPr/>
          </a:p>
        </p:txBody>
      </p:sp>
      <p:sp>
        <p:nvSpPr>
          <p:cNvPr id="36" name="Google Shape;36;p4"/>
          <p:cNvSpPr txBox="1">
            <a:spLocks noGrp="1"/>
          </p:cNvSpPr>
          <p:nvPr>
            <p:ph type="subTitle" idx="2"/>
          </p:nvPr>
        </p:nvSpPr>
        <p:spPr>
          <a:xfrm>
            <a:off x="6444050" y="2503300"/>
            <a:ext cx="2513100" cy="410700"/>
          </a:xfrm>
          <a:prstGeom prst="rect">
            <a:avLst/>
          </a:prstGeom>
        </p:spPr>
        <p:txBody>
          <a:bodyPr spcFirstLastPara="1" wrap="square" lIns="91425" tIns="91425" rIns="91425" bIns="91425" anchor="t" anchorCtr="0">
            <a:noAutofit/>
          </a:bodyPr>
          <a:lstStyle>
            <a:lvl1pPr lvl="0" algn="r">
              <a:spcBef>
                <a:spcPts val="0"/>
              </a:spcBef>
              <a:spcAft>
                <a:spcPts val="0"/>
              </a:spcAft>
              <a:buNone/>
              <a:defRPr sz="1300">
                <a:solidFill>
                  <a:srgbClr val="FFFFFF"/>
                </a:solidFill>
                <a:latin typeface="Muli"/>
                <a:ea typeface="Muli"/>
                <a:cs typeface="Muli"/>
                <a:sym typeface="Muli"/>
              </a:defRPr>
            </a:lvl1pPr>
            <a:lvl2pPr lvl="1" algn="r">
              <a:spcBef>
                <a:spcPts val="1600"/>
              </a:spcBef>
              <a:spcAft>
                <a:spcPts val="0"/>
              </a:spcAft>
              <a:buNone/>
              <a:defRPr sz="1300">
                <a:solidFill>
                  <a:srgbClr val="FFFFFF"/>
                </a:solidFill>
                <a:latin typeface="Muli"/>
                <a:ea typeface="Muli"/>
                <a:cs typeface="Muli"/>
                <a:sym typeface="Muli"/>
              </a:defRPr>
            </a:lvl2pPr>
            <a:lvl3pPr lvl="2" algn="r">
              <a:spcBef>
                <a:spcPts val="1600"/>
              </a:spcBef>
              <a:spcAft>
                <a:spcPts val="0"/>
              </a:spcAft>
              <a:buNone/>
              <a:defRPr sz="1300">
                <a:solidFill>
                  <a:srgbClr val="FFFFFF"/>
                </a:solidFill>
                <a:latin typeface="Muli"/>
                <a:ea typeface="Muli"/>
                <a:cs typeface="Muli"/>
                <a:sym typeface="Muli"/>
              </a:defRPr>
            </a:lvl3pPr>
            <a:lvl4pPr lvl="3" algn="r">
              <a:spcBef>
                <a:spcPts val="1600"/>
              </a:spcBef>
              <a:spcAft>
                <a:spcPts val="0"/>
              </a:spcAft>
              <a:buNone/>
              <a:defRPr sz="1300">
                <a:solidFill>
                  <a:srgbClr val="FFFFFF"/>
                </a:solidFill>
                <a:latin typeface="Muli"/>
                <a:ea typeface="Muli"/>
                <a:cs typeface="Muli"/>
                <a:sym typeface="Muli"/>
              </a:defRPr>
            </a:lvl4pPr>
            <a:lvl5pPr lvl="4" algn="r">
              <a:spcBef>
                <a:spcPts val="1600"/>
              </a:spcBef>
              <a:spcAft>
                <a:spcPts val="0"/>
              </a:spcAft>
              <a:buNone/>
              <a:defRPr sz="1300">
                <a:solidFill>
                  <a:srgbClr val="FFFFFF"/>
                </a:solidFill>
                <a:latin typeface="Muli"/>
                <a:ea typeface="Muli"/>
                <a:cs typeface="Muli"/>
                <a:sym typeface="Muli"/>
              </a:defRPr>
            </a:lvl5pPr>
            <a:lvl6pPr lvl="5" algn="r">
              <a:spcBef>
                <a:spcPts val="1600"/>
              </a:spcBef>
              <a:spcAft>
                <a:spcPts val="0"/>
              </a:spcAft>
              <a:buNone/>
              <a:defRPr sz="1300">
                <a:solidFill>
                  <a:srgbClr val="FFFFFF"/>
                </a:solidFill>
                <a:latin typeface="Muli"/>
                <a:ea typeface="Muli"/>
                <a:cs typeface="Muli"/>
                <a:sym typeface="Muli"/>
              </a:defRPr>
            </a:lvl6pPr>
            <a:lvl7pPr lvl="6" algn="r">
              <a:spcBef>
                <a:spcPts val="1600"/>
              </a:spcBef>
              <a:spcAft>
                <a:spcPts val="0"/>
              </a:spcAft>
              <a:buNone/>
              <a:defRPr sz="1300">
                <a:solidFill>
                  <a:srgbClr val="FFFFFF"/>
                </a:solidFill>
                <a:latin typeface="Muli"/>
                <a:ea typeface="Muli"/>
                <a:cs typeface="Muli"/>
                <a:sym typeface="Muli"/>
              </a:defRPr>
            </a:lvl7pPr>
            <a:lvl8pPr lvl="7" algn="r">
              <a:spcBef>
                <a:spcPts val="1600"/>
              </a:spcBef>
              <a:spcAft>
                <a:spcPts val="0"/>
              </a:spcAft>
              <a:buNone/>
              <a:defRPr sz="1300">
                <a:solidFill>
                  <a:srgbClr val="FFFFFF"/>
                </a:solidFill>
                <a:latin typeface="Muli"/>
                <a:ea typeface="Muli"/>
                <a:cs typeface="Muli"/>
                <a:sym typeface="Muli"/>
              </a:defRPr>
            </a:lvl8pPr>
            <a:lvl9pPr lvl="8" algn="r">
              <a:spcBef>
                <a:spcPts val="1600"/>
              </a:spcBef>
              <a:spcAft>
                <a:spcPts val="1600"/>
              </a:spcAft>
              <a:buNone/>
              <a:defRPr sz="1300">
                <a:solidFill>
                  <a:srgbClr val="FFFFFF"/>
                </a:solidFill>
                <a:latin typeface="Muli"/>
                <a:ea typeface="Muli"/>
                <a:cs typeface="Muli"/>
                <a:sym typeface="Mul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9" name="Google Shape;4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1 1">
  <p:cSld name="SECTION_HEADER_1_1">
    <p:spTree>
      <p:nvGrpSpPr>
        <p:cNvPr id="1" name="Shape 60"/>
        <p:cNvGrpSpPr/>
        <p:nvPr/>
      </p:nvGrpSpPr>
      <p:grpSpPr>
        <a:xfrm>
          <a:off x="0" y="0"/>
          <a:ext cx="0" cy="0"/>
          <a:chOff x="0" y="0"/>
          <a:chExt cx="0" cy="0"/>
        </a:xfrm>
      </p:grpSpPr>
      <p:sp>
        <p:nvSpPr>
          <p:cNvPr id="61" name="Google Shape;61;p8"/>
          <p:cNvSpPr/>
          <p:nvPr/>
        </p:nvSpPr>
        <p:spPr>
          <a:xfrm>
            <a:off x="2147700" y="0"/>
            <a:ext cx="2595000" cy="5143500"/>
          </a:xfrm>
          <a:prstGeom prst="rect">
            <a:avLst/>
          </a:prstGeom>
          <a:solidFill>
            <a:srgbClr val="5477A7">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2" name="Google Shape;62;p8"/>
          <p:cNvSpPr/>
          <p:nvPr/>
        </p:nvSpPr>
        <p:spPr>
          <a:xfrm>
            <a:off x="0" y="0"/>
            <a:ext cx="2147700" cy="51435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3" name="Google Shape;63;p8"/>
          <p:cNvSpPr/>
          <p:nvPr/>
        </p:nvSpPr>
        <p:spPr>
          <a:xfrm>
            <a:off x="7119100" y="0"/>
            <a:ext cx="2025000" cy="5143500"/>
          </a:xfrm>
          <a:prstGeom prst="rect">
            <a:avLst/>
          </a:prstGeom>
          <a:solidFill>
            <a:srgbClr val="648DC6">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4" name="Google Shape;64;p8"/>
          <p:cNvSpPr/>
          <p:nvPr/>
        </p:nvSpPr>
        <p:spPr>
          <a:xfrm>
            <a:off x="4742700" y="0"/>
            <a:ext cx="2376300" cy="5143500"/>
          </a:xfrm>
          <a:prstGeom prst="rect">
            <a:avLst/>
          </a:prstGeom>
          <a:solidFill>
            <a:srgbClr val="5A7FB3">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5" name="Google Shape;65;p8"/>
          <p:cNvSpPr/>
          <p:nvPr/>
        </p:nvSpPr>
        <p:spPr>
          <a:xfrm rot="5400000">
            <a:off x="2035125" y="-107150"/>
            <a:ext cx="2393100" cy="6463200"/>
          </a:xfrm>
          <a:prstGeom prst="rect">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66" name="Google Shape;66;p8"/>
          <p:cNvSpPr txBox="1">
            <a:spLocks noGrp="1"/>
          </p:cNvSpPr>
          <p:nvPr>
            <p:ph type="title"/>
          </p:nvPr>
        </p:nvSpPr>
        <p:spPr>
          <a:xfrm>
            <a:off x="539025" y="2499500"/>
            <a:ext cx="5067900" cy="8418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4800"/>
              <a:buFont typeface="Muli"/>
              <a:buNone/>
              <a:defRPr sz="4800">
                <a:solidFill>
                  <a:srgbClr val="FFFFFF"/>
                </a:solidFill>
                <a:latin typeface="Muli"/>
                <a:ea typeface="Muli"/>
                <a:cs typeface="Muli"/>
                <a:sym typeface="Muli"/>
              </a:defRPr>
            </a:lvl1pPr>
            <a:lvl2pPr lvl="1"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2pPr>
            <a:lvl3pPr lvl="2"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3pPr>
            <a:lvl4pPr lvl="3"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4pPr>
            <a:lvl5pPr lvl="4"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5pPr>
            <a:lvl6pPr lvl="5"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6pPr>
            <a:lvl7pPr lvl="6"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7pPr>
            <a:lvl8pPr lvl="7"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8pPr>
            <a:lvl9pPr lvl="8" rtl="0">
              <a:spcBef>
                <a:spcPts val="0"/>
              </a:spcBef>
              <a:spcAft>
                <a:spcPts val="0"/>
              </a:spcAft>
              <a:buClr>
                <a:srgbClr val="FFFFFF"/>
              </a:buClr>
              <a:buSzPts val="3600"/>
              <a:buFont typeface="Muli"/>
              <a:buNone/>
              <a:defRPr sz="3600">
                <a:solidFill>
                  <a:srgbClr val="FFFFFF"/>
                </a:solidFill>
                <a:latin typeface="Muli"/>
                <a:ea typeface="Muli"/>
                <a:cs typeface="Muli"/>
                <a:sym typeface="Muli"/>
              </a:defRPr>
            </a:lvl9pPr>
          </a:lstStyle>
          <a:p>
            <a:endParaRPr/>
          </a:p>
        </p:txBody>
      </p:sp>
      <p:sp>
        <p:nvSpPr>
          <p:cNvPr id="67" name="Google Shape;6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
        <p:nvSpPr>
          <p:cNvPr id="68" name="Google Shape;68;p8"/>
          <p:cNvSpPr txBox="1">
            <a:spLocks noGrp="1"/>
          </p:cNvSpPr>
          <p:nvPr>
            <p:ph type="subTitle" idx="1"/>
          </p:nvPr>
        </p:nvSpPr>
        <p:spPr>
          <a:xfrm>
            <a:off x="539025" y="3575750"/>
            <a:ext cx="3828300" cy="424800"/>
          </a:xfrm>
          <a:prstGeom prst="rect">
            <a:avLst/>
          </a:prstGeom>
        </p:spPr>
        <p:txBody>
          <a:bodyPr spcFirstLastPara="1" wrap="square" lIns="91425" tIns="91425" rIns="91425" bIns="91425" anchor="t" anchorCtr="0">
            <a:noAutofit/>
          </a:bodyPr>
          <a:lstStyle>
            <a:lvl1pPr lvl="0" rtl="0">
              <a:spcBef>
                <a:spcPts val="0"/>
              </a:spcBef>
              <a:spcAft>
                <a:spcPts val="0"/>
              </a:spcAft>
              <a:buNone/>
              <a:defRPr>
                <a:solidFill>
                  <a:srgbClr val="FFFFFF"/>
                </a:solidFill>
              </a:defRPr>
            </a:lvl1pPr>
            <a:lvl2pPr lvl="1" rtl="0">
              <a:spcBef>
                <a:spcPts val="1600"/>
              </a:spcBef>
              <a:spcAft>
                <a:spcPts val="0"/>
              </a:spcAft>
              <a:buNone/>
              <a:defRPr>
                <a:solidFill>
                  <a:srgbClr val="FFFFFF"/>
                </a:solidFill>
              </a:defRPr>
            </a:lvl2pPr>
            <a:lvl3pPr lvl="2" rtl="0">
              <a:spcBef>
                <a:spcPts val="1600"/>
              </a:spcBef>
              <a:spcAft>
                <a:spcPts val="0"/>
              </a:spcAft>
              <a:buNone/>
              <a:defRPr>
                <a:solidFill>
                  <a:srgbClr val="FFFFFF"/>
                </a:solidFill>
              </a:defRPr>
            </a:lvl3pPr>
            <a:lvl4pPr lvl="3" rtl="0">
              <a:spcBef>
                <a:spcPts val="1600"/>
              </a:spcBef>
              <a:spcAft>
                <a:spcPts val="0"/>
              </a:spcAft>
              <a:buNone/>
              <a:defRPr>
                <a:solidFill>
                  <a:srgbClr val="FFFFFF"/>
                </a:solidFill>
              </a:defRPr>
            </a:lvl4pPr>
            <a:lvl5pPr lvl="4" rtl="0">
              <a:spcBef>
                <a:spcPts val="1600"/>
              </a:spcBef>
              <a:spcAft>
                <a:spcPts val="0"/>
              </a:spcAft>
              <a:buNone/>
              <a:defRPr>
                <a:solidFill>
                  <a:srgbClr val="FFFFFF"/>
                </a:solidFill>
              </a:defRPr>
            </a:lvl5pPr>
            <a:lvl6pPr lvl="5" rtl="0">
              <a:spcBef>
                <a:spcPts val="1600"/>
              </a:spcBef>
              <a:spcAft>
                <a:spcPts val="0"/>
              </a:spcAft>
              <a:buNone/>
              <a:defRPr>
                <a:solidFill>
                  <a:srgbClr val="FFFFFF"/>
                </a:solidFill>
              </a:defRPr>
            </a:lvl6pPr>
            <a:lvl7pPr lvl="6" rtl="0">
              <a:spcBef>
                <a:spcPts val="1600"/>
              </a:spcBef>
              <a:spcAft>
                <a:spcPts val="0"/>
              </a:spcAft>
              <a:buNone/>
              <a:defRPr>
                <a:solidFill>
                  <a:srgbClr val="FFFFFF"/>
                </a:solidFill>
              </a:defRPr>
            </a:lvl7pPr>
            <a:lvl8pPr lvl="7" rtl="0">
              <a:spcBef>
                <a:spcPts val="1600"/>
              </a:spcBef>
              <a:spcAft>
                <a:spcPts val="0"/>
              </a:spcAft>
              <a:buNone/>
              <a:defRPr>
                <a:solidFill>
                  <a:srgbClr val="FFFFFF"/>
                </a:solidFill>
              </a:defRPr>
            </a:lvl8pPr>
            <a:lvl9pPr lvl="8" rtl="0">
              <a:spcBef>
                <a:spcPts val="1600"/>
              </a:spcBef>
              <a:spcAft>
                <a:spcPts val="1600"/>
              </a:spcAft>
              <a:buNone/>
              <a:defRPr>
                <a:solidFill>
                  <a:srgbClr val="FFFFFF"/>
                </a:solidFill>
              </a:defRPr>
            </a:lvl9pPr>
          </a:lstStyle>
          <a:p>
            <a:endParaRPr/>
          </a:p>
        </p:txBody>
      </p:sp>
      <p:sp>
        <p:nvSpPr>
          <p:cNvPr id="69" name="Google Shape;69;p8"/>
          <p:cNvSpPr/>
          <p:nvPr/>
        </p:nvSpPr>
        <p:spPr>
          <a:xfrm rot="5400000">
            <a:off x="5612775" y="2783050"/>
            <a:ext cx="2383800" cy="6828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83" name="Google Shape;83;p10"/>
          <p:cNvSpPr txBox="1">
            <a:spLocks noGrp="1"/>
          </p:cNvSpPr>
          <p:nvPr>
            <p:ph type="body" idx="1"/>
          </p:nvPr>
        </p:nvSpPr>
        <p:spPr>
          <a:xfrm>
            <a:off x="370475" y="1348400"/>
            <a:ext cx="84600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Font typeface="Muli"/>
              <a:buChar char="●"/>
              <a:defRPr>
                <a:latin typeface="Muli"/>
                <a:ea typeface="Muli"/>
                <a:cs typeface="Muli"/>
                <a:sym typeface="Muli"/>
              </a:defRPr>
            </a:lvl1pPr>
            <a:lvl2pPr marL="914400" lvl="1" indent="-317500">
              <a:spcBef>
                <a:spcPts val="1600"/>
              </a:spcBef>
              <a:spcAft>
                <a:spcPts val="0"/>
              </a:spcAft>
              <a:buSzPts val="1400"/>
              <a:buFont typeface="Muli"/>
              <a:buChar char="○"/>
              <a:defRPr>
                <a:latin typeface="Muli"/>
                <a:ea typeface="Muli"/>
                <a:cs typeface="Muli"/>
                <a:sym typeface="Muli"/>
              </a:defRPr>
            </a:lvl2pPr>
            <a:lvl3pPr marL="1371600" lvl="2" indent="-317500">
              <a:spcBef>
                <a:spcPts val="1600"/>
              </a:spcBef>
              <a:spcAft>
                <a:spcPts val="0"/>
              </a:spcAft>
              <a:buSzPts val="1400"/>
              <a:buFont typeface="Muli"/>
              <a:buChar char="■"/>
              <a:defRPr>
                <a:latin typeface="Muli"/>
                <a:ea typeface="Muli"/>
                <a:cs typeface="Muli"/>
                <a:sym typeface="Muli"/>
              </a:defRPr>
            </a:lvl3pPr>
            <a:lvl4pPr marL="1828800" lvl="3" indent="-317500">
              <a:spcBef>
                <a:spcPts val="1600"/>
              </a:spcBef>
              <a:spcAft>
                <a:spcPts val="0"/>
              </a:spcAft>
              <a:buSzPts val="1400"/>
              <a:buFont typeface="Muli"/>
              <a:buChar char="●"/>
              <a:defRPr>
                <a:latin typeface="Muli"/>
                <a:ea typeface="Muli"/>
                <a:cs typeface="Muli"/>
                <a:sym typeface="Muli"/>
              </a:defRPr>
            </a:lvl4pPr>
            <a:lvl5pPr marL="2286000" lvl="4" indent="-317500">
              <a:spcBef>
                <a:spcPts val="1600"/>
              </a:spcBef>
              <a:spcAft>
                <a:spcPts val="0"/>
              </a:spcAft>
              <a:buSzPts val="1400"/>
              <a:buFont typeface="Muli"/>
              <a:buChar char="○"/>
              <a:defRPr>
                <a:latin typeface="Muli"/>
                <a:ea typeface="Muli"/>
                <a:cs typeface="Muli"/>
                <a:sym typeface="Muli"/>
              </a:defRPr>
            </a:lvl5pPr>
            <a:lvl6pPr marL="2743200" lvl="5" indent="-317500">
              <a:spcBef>
                <a:spcPts val="1600"/>
              </a:spcBef>
              <a:spcAft>
                <a:spcPts val="0"/>
              </a:spcAft>
              <a:buSzPts val="1400"/>
              <a:buFont typeface="Muli"/>
              <a:buChar char="■"/>
              <a:defRPr>
                <a:latin typeface="Muli"/>
                <a:ea typeface="Muli"/>
                <a:cs typeface="Muli"/>
                <a:sym typeface="Muli"/>
              </a:defRPr>
            </a:lvl6pPr>
            <a:lvl7pPr marL="3200400" lvl="6" indent="-317500">
              <a:spcBef>
                <a:spcPts val="1600"/>
              </a:spcBef>
              <a:spcAft>
                <a:spcPts val="0"/>
              </a:spcAft>
              <a:buSzPts val="1400"/>
              <a:buFont typeface="Muli"/>
              <a:buChar char="●"/>
              <a:defRPr>
                <a:latin typeface="Muli"/>
                <a:ea typeface="Muli"/>
                <a:cs typeface="Muli"/>
                <a:sym typeface="Muli"/>
              </a:defRPr>
            </a:lvl7pPr>
            <a:lvl8pPr marL="3657600" lvl="7" indent="-317500">
              <a:spcBef>
                <a:spcPts val="1600"/>
              </a:spcBef>
              <a:spcAft>
                <a:spcPts val="0"/>
              </a:spcAft>
              <a:buSzPts val="1400"/>
              <a:buFont typeface="Muli"/>
              <a:buChar char="○"/>
              <a:defRPr>
                <a:latin typeface="Muli"/>
                <a:ea typeface="Muli"/>
                <a:cs typeface="Muli"/>
                <a:sym typeface="Muli"/>
              </a:defRPr>
            </a:lvl8pPr>
            <a:lvl9pPr marL="4114800" lvl="8" indent="-317500">
              <a:spcBef>
                <a:spcPts val="1600"/>
              </a:spcBef>
              <a:spcAft>
                <a:spcPts val="1600"/>
              </a:spcAft>
              <a:buSzPts val="1400"/>
              <a:buFont typeface="Muli"/>
              <a:buChar char="■"/>
              <a:defRPr>
                <a:latin typeface="Muli"/>
                <a:ea typeface="Muli"/>
                <a:cs typeface="Muli"/>
                <a:sym typeface="Muli"/>
              </a:defRPr>
            </a:lvl9pPr>
          </a:lstStyle>
          <a:p>
            <a:endParaRPr/>
          </a:p>
        </p:txBody>
      </p:sp>
      <p:sp>
        <p:nvSpPr>
          <p:cNvPr id="84" name="Google Shape;8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grpSp>
        <p:nvGrpSpPr>
          <p:cNvPr id="85" name="Google Shape;85;p10"/>
          <p:cNvGrpSpPr/>
          <p:nvPr/>
        </p:nvGrpSpPr>
        <p:grpSpPr>
          <a:xfrm rot="-5400000">
            <a:off x="-47651" y="696877"/>
            <a:ext cx="649715" cy="69000"/>
            <a:chOff x="684763" y="3506750"/>
            <a:chExt cx="3536825" cy="69000"/>
          </a:xfrm>
        </p:grpSpPr>
        <p:sp>
          <p:nvSpPr>
            <p:cNvPr id="86" name="Google Shape;86;p10"/>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7" name="Google Shape;87;p10"/>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8" name="Google Shape;88;p10"/>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89" name="Google Shape;89;p10"/>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0" name="Google Shape;90;p10"/>
          <p:cNvSpPr txBox="1">
            <a:spLocks noGrp="1"/>
          </p:cNvSpPr>
          <p:nvPr>
            <p:ph type="subTitle" idx="2"/>
          </p:nvPr>
        </p:nvSpPr>
        <p:spPr>
          <a:xfrm>
            <a:off x="370483" y="941525"/>
            <a:ext cx="8460000" cy="3936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370483" y="445025"/>
            <a:ext cx="8460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E6F9B"/>
              </a:buClr>
              <a:buSzPts val="2800"/>
              <a:buFont typeface="Muli"/>
              <a:buNone/>
              <a:defRPr>
                <a:solidFill>
                  <a:srgbClr val="4E6F9B"/>
                </a:solidFill>
                <a:latin typeface="Muli"/>
                <a:ea typeface="Muli"/>
                <a:cs typeface="Muli"/>
                <a:sym typeface="Muli"/>
              </a:defRPr>
            </a:lvl1pPr>
            <a:lvl2pPr lvl="1" rtl="0">
              <a:spcBef>
                <a:spcPts val="0"/>
              </a:spcBef>
              <a:spcAft>
                <a:spcPts val="0"/>
              </a:spcAft>
              <a:buClr>
                <a:srgbClr val="4E6F9B"/>
              </a:buClr>
              <a:buSzPts val="2800"/>
              <a:buFont typeface="Muli"/>
              <a:buNone/>
              <a:defRPr>
                <a:solidFill>
                  <a:srgbClr val="4E6F9B"/>
                </a:solidFill>
                <a:latin typeface="Muli"/>
                <a:ea typeface="Muli"/>
                <a:cs typeface="Muli"/>
                <a:sym typeface="Muli"/>
              </a:defRPr>
            </a:lvl2pPr>
            <a:lvl3pPr lvl="2" rtl="0">
              <a:spcBef>
                <a:spcPts val="0"/>
              </a:spcBef>
              <a:spcAft>
                <a:spcPts val="0"/>
              </a:spcAft>
              <a:buClr>
                <a:srgbClr val="4E6F9B"/>
              </a:buClr>
              <a:buSzPts val="2800"/>
              <a:buFont typeface="Muli"/>
              <a:buNone/>
              <a:defRPr>
                <a:solidFill>
                  <a:srgbClr val="4E6F9B"/>
                </a:solidFill>
                <a:latin typeface="Muli"/>
                <a:ea typeface="Muli"/>
                <a:cs typeface="Muli"/>
                <a:sym typeface="Muli"/>
              </a:defRPr>
            </a:lvl3pPr>
            <a:lvl4pPr lvl="3" rtl="0">
              <a:spcBef>
                <a:spcPts val="0"/>
              </a:spcBef>
              <a:spcAft>
                <a:spcPts val="0"/>
              </a:spcAft>
              <a:buClr>
                <a:srgbClr val="4E6F9B"/>
              </a:buClr>
              <a:buSzPts val="2800"/>
              <a:buFont typeface="Muli"/>
              <a:buNone/>
              <a:defRPr>
                <a:solidFill>
                  <a:srgbClr val="4E6F9B"/>
                </a:solidFill>
                <a:latin typeface="Muli"/>
                <a:ea typeface="Muli"/>
                <a:cs typeface="Muli"/>
                <a:sym typeface="Muli"/>
              </a:defRPr>
            </a:lvl4pPr>
            <a:lvl5pPr lvl="4" rtl="0">
              <a:spcBef>
                <a:spcPts val="0"/>
              </a:spcBef>
              <a:spcAft>
                <a:spcPts val="0"/>
              </a:spcAft>
              <a:buClr>
                <a:srgbClr val="4E6F9B"/>
              </a:buClr>
              <a:buSzPts val="2800"/>
              <a:buFont typeface="Muli"/>
              <a:buNone/>
              <a:defRPr>
                <a:solidFill>
                  <a:srgbClr val="4E6F9B"/>
                </a:solidFill>
                <a:latin typeface="Muli"/>
                <a:ea typeface="Muli"/>
                <a:cs typeface="Muli"/>
                <a:sym typeface="Muli"/>
              </a:defRPr>
            </a:lvl5pPr>
            <a:lvl6pPr lvl="5" rtl="0">
              <a:spcBef>
                <a:spcPts val="0"/>
              </a:spcBef>
              <a:spcAft>
                <a:spcPts val="0"/>
              </a:spcAft>
              <a:buClr>
                <a:srgbClr val="4E6F9B"/>
              </a:buClr>
              <a:buSzPts val="2800"/>
              <a:buFont typeface="Muli"/>
              <a:buNone/>
              <a:defRPr>
                <a:solidFill>
                  <a:srgbClr val="4E6F9B"/>
                </a:solidFill>
                <a:latin typeface="Muli"/>
                <a:ea typeface="Muli"/>
                <a:cs typeface="Muli"/>
                <a:sym typeface="Muli"/>
              </a:defRPr>
            </a:lvl6pPr>
            <a:lvl7pPr lvl="6" rtl="0">
              <a:spcBef>
                <a:spcPts val="0"/>
              </a:spcBef>
              <a:spcAft>
                <a:spcPts val="0"/>
              </a:spcAft>
              <a:buClr>
                <a:srgbClr val="4E6F9B"/>
              </a:buClr>
              <a:buSzPts val="2800"/>
              <a:buFont typeface="Muli"/>
              <a:buNone/>
              <a:defRPr>
                <a:solidFill>
                  <a:srgbClr val="4E6F9B"/>
                </a:solidFill>
                <a:latin typeface="Muli"/>
                <a:ea typeface="Muli"/>
                <a:cs typeface="Muli"/>
                <a:sym typeface="Muli"/>
              </a:defRPr>
            </a:lvl7pPr>
            <a:lvl8pPr lvl="7" rtl="0">
              <a:spcBef>
                <a:spcPts val="0"/>
              </a:spcBef>
              <a:spcAft>
                <a:spcPts val="0"/>
              </a:spcAft>
              <a:buClr>
                <a:srgbClr val="4E6F9B"/>
              </a:buClr>
              <a:buSzPts val="2800"/>
              <a:buFont typeface="Muli"/>
              <a:buNone/>
              <a:defRPr>
                <a:solidFill>
                  <a:srgbClr val="4E6F9B"/>
                </a:solidFill>
                <a:latin typeface="Muli"/>
                <a:ea typeface="Muli"/>
                <a:cs typeface="Muli"/>
                <a:sym typeface="Muli"/>
              </a:defRPr>
            </a:lvl8pPr>
            <a:lvl9pPr lvl="8" rtl="0">
              <a:spcBef>
                <a:spcPts val="0"/>
              </a:spcBef>
              <a:spcAft>
                <a:spcPts val="0"/>
              </a:spcAft>
              <a:buClr>
                <a:srgbClr val="4E6F9B"/>
              </a:buClr>
              <a:buSzPts val="2800"/>
              <a:buFont typeface="Muli"/>
              <a:buNone/>
              <a:defRPr>
                <a:solidFill>
                  <a:srgbClr val="4E6F9B"/>
                </a:solidFill>
                <a:latin typeface="Muli"/>
                <a:ea typeface="Muli"/>
                <a:cs typeface="Muli"/>
                <a:sym typeface="Muli"/>
              </a:defRPr>
            </a:lvl9pPr>
          </a:lstStyle>
          <a:p>
            <a:endParaRPr/>
          </a:p>
        </p:txBody>
      </p:sp>
      <p:sp>
        <p:nvSpPr>
          <p:cNvPr id="93" name="Google Shape;93;p11"/>
          <p:cNvSpPr txBox="1">
            <a:spLocks noGrp="1"/>
          </p:cNvSpPr>
          <p:nvPr>
            <p:ph type="body" idx="1"/>
          </p:nvPr>
        </p:nvSpPr>
        <p:spPr>
          <a:xfrm>
            <a:off x="370475" y="1348400"/>
            <a:ext cx="38913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
        <p:nvSpPr>
          <p:cNvPr id="94" name="Google Shape;94;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grpSp>
        <p:nvGrpSpPr>
          <p:cNvPr id="95" name="Google Shape;95;p11"/>
          <p:cNvGrpSpPr/>
          <p:nvPr/>
        </p:nvGrpSpPr>
        <p:grpSpPr>
          <a:xfrm rot="-5400000">
            <a:off x="-47651" y="696877"/>
            <a:ext cx="649715" cy="69000"/>
            <a:chOff x="684763" y="3506750"/>
            <a:chExt cx="3536825" cy="69000"/>
          </a:xfrm>
        </p:grpSpPr>
        <p:sp>
          <p:nvSpPr>
            <p:cNvPr id="96" name="Google Shape;96;p1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7" name="Google Shape;97;p1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8" name="Google Shape;98;p1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9" name="Google Shape;99;p1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00" name="Google Shape;100;p11"/>
          <p:cNvSpPr txBox="1">
            <a:spLocks noGrp="1"/>
          </p:cNvSpPr>
          <p:nvPr>
            <p:ph type="subTitle" idx="2"/>
          </p:nvPr>
        </p:nvSpPr>
        <p:spPr>
          <a:xfrm>
            <a:off x="370483" y="941525"/>
            <a:ext cx="84600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1" name="Google Shape;101;p11"/>
          <p:cNvSpPr txBox="1">
            <a:spLocks noGrp="1"/>
          </p:cNvSpPr>
          <p:nvPr>
            <p:ph type="body" idx="3"/>
          </p:nvPr>
        </p:nvSpPr>
        <p:spPr>
          <a:xfrm>
            <a:off x="4581150" y="1348400"/>
            <a:ext cx="38913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Font typeface="Muli"/>
              <a:buChar char="●"/>
              <a:defRPr>
                <a:latin typeface="Muli"/>
                <a:ea typeface="Muli"/>
                <a:cs typeface="Muli"/>
                <a:sym typeface="Muli"/>
              </a:defRPr>
            </a:lvl1pPr>
            <a:lvl2pPr marL="914400" lvl="1" indent="-317500" rtl="0">
              <a:spcBef>
                <a:spcPts val="1600"/>
              </a:spcBef>
              <a:spcAft>
                <a:spcPts val="0"/>
              </a:spcAft>
              <a:buSzPts val="1400"/>
              <a:buFont typeface="Muli"/>
              <a:buChar char="○"/>
              <a:defRPr>
                <a:latin typeface="Muli"/>
                <a:ea typeface="Muli"/>
                <a:cs typeface="Muli"/>
                <a:sym typeface="Muli"/>
              </a:defRPr>
            </a:lvl2pPr>
            <a:lvl3pPr marL="1371600" lvl="2" indent="-317500" rtl="0">
              <a:spcBef>
                <a:spcPts val="1600"/>
              </a:spcBef>
              <a:spcAft>
                <a:spcPts val="0"/>
              </a:spcAft>
              <a:buSzPts val="1400"/>
              <a:buFont typeface="Muli"/>
              <a:buChar char="■"/>
              <a:defRPr>
                <a:latin typeface="Muli"/>
                <a:ea typeface="Muli"/>
                <a:cs typeface="Muli"/>
                <a:sym typeface="Muli"/>
              </a:defRPr>
            </a:lvl3pPr>
            <a:lvl4pPr marL="1828800" lvl="3" indent="-317500" rtl="0">
              <a:spcBef>
                <a:spcPts val="1600"/>
              </a:spcBef>
              <a:spcAft>
                <a:spcPts val="0"/>
              </a:spcAft>
              <a:buSzPts val="1400"/>
              <a:buFont typeface="Muli"/>
              <a:buChar char="●"/>
              <a:defRPr>
                <a:latin typeface="Muli"/>
                <a:ea typeface="Muli"/>
                <a:cs typeface="Muli"/>
                <a:sym typeface="Muli"/>
              </a:defRPr>
            </a:lvl4pPr>
            <a:lvl5pPr marL="2286000" lvl="4" indent="-317500" rtl="0">
              <a:spcBef>
                <a:spcPts val="1600"/>
              </a:spcBef>
              <a:spcAft>
                <a:spcPts val="0"/>
              </a:spcAft>
              <a:buSzPts val="1400"/>
              <a:buFont typeface="Muli"/>
              <a:buChar char="○"/>
              <a:defRPr>
                <a:latin typeface="Muli"/>
                <a:ea typeface="Muli"/>
                <a:cs typeface="Muli"/>
                <a:sym typeface="Muli"/>
              </a:defRPr>
            </a:lvl5pPr>
            <a:lvl6pPr marL="2743200" lvl="5" indent="-317500" rtl="0">
              <a:spcBef>
                <a:spcPts val="1600"/>
              </a:spcBef>
              <a:spcAft>
                <a:spcPts val="0"/>
              </a:spcAft>
              <a:buSzPts val="1400"/>
              <a:buFont typeface="Muli"/>
              <a:buChar char="■"/>
              <a:defRPr>
                <a:latin typeface="Muli"/>
                <a:ea typeface="Muli"/>
                <a:cs typeface="Muli"/>
                <a:sym typeface="Muli"/>
              </a:defRPr>
            </a:lvl6pPr>
            <a:lvl7pPr marL="3200400" lvl="6" indent="-317500" rtl="0">
              <a:spcBef>
                <a:spcPts val="1600"/>
              </a:spcBef>
              <a:spcAft>
                <a:spcPts val="0"/>
              </a:spcAft>
              <a:buSzPts val="1400"/>
              <a:buFont typeface="Muli"/>
              <a:buChar char="●"/>
              <a:defRPr>
                <a:latin typeface="Muli"/>
                <a:ea typeface="Muli"/>
                <a:cs typeface="Muli"/>
                <a:sym typeface="Muli"/>
              </a:defRPr>
            </a:lvl7pPr>
            <a:lvl8pPr marL="3657600" lvl="7" indent="-317500" rtl="0">
              <a:spcBef>
                <a:spcPts val="1600"/>
              </a:spcBef>
              <a:spcAft>
                <a:spcPts val="0"/>
              </a:spcAft>
              <a:buSzPts val="1400"/>
              <a:buFont typeface="Muli"/>
              <a:buChar char="○"/>
              <a:defRPr>
                <a:latin typeface="Muli"/>
                <a:ea typeface="Muli"/>
                <a:cs typeface="Muli"/>
                <a:sym typeface="Muli"/>
              </a:defRPr>
            </a:lvl8pPr>
            <a:lvl9pPr marL="4114800" lvl="8" indent="-317500" rtl="0">
              <a:spcBef>
                <a:spcPts val="1600"/>
              </a:spcBef>
              <a:spcAft>
                <a:spcPts val="1600"/>
              </a:spcAft>
              <a:buSzPts val="1400"/>
              <a:buFont typeface="Muli"/>
              <a:buChar char="■"/>
              <a:defRPr>
                <a:latin typeface="Muli"/>
                <a:ea typeface="Muli"/>
                <a:cs typeface="Muli"/>
                <a:sym typeface="Mul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2"/>
        <p:cNvGrpSpPr/>
        <p:nvPr/>
      </p:nvGrpSpPr>
      <p:grpSpPr>
        <a:xfrm>
          <a:off x="0" y="0"/>
          <a:ext cx="0" cy="0"/>
          <a:chOff x="0" y="0"/>
          <a:chExt cx="0" cy="0"/>
        </a:xfrm>
      </p:grpSpPr>
      <p:sp>
        <p:nvSpPr>
          <p:cNvPr id="103" name="Google Shape;103;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Google Shape;104;p1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5" name="Google Shape;105;p1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6" name="Google Shape;10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9" name="Google Shape;109;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0"/>
        <p:cNvGrpSpPr/>
        <p:nvPr/>
      </p:nvGrpSpPr>
      <p:grpSpPr>
        <a:xfrm>
          <a:off x="0" y="0"/>
          <a:ext cx="0" cy="0"/>
          <a:chOff x="0" y="0"/>
          <a:chExt cx="0" cy="0"/>
        </a:xfrm>
      </p:grpSpPr>
      <p:sp>
        <p:nvSpPr>
          <p:cNvPr id="111" name="Google Shape;111;p14"/>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112" name="Google Shape;112;p1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13" name="Google Shape;11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7" r:id="rId15"/>
    <p:sldLayoutId id="2147483668" r:id="rId16"/>
    <p:sldLayoutId id="214748367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hyperlink" Target="mailto:Me.biskra@univ-biskra.dz"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ar.wikipedia.org/wiki/%D8%AF%D9%88%D8%A7%D8%A1"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hyperlink" Target="https://ar.wikipedia.org/wiki/2005" TargetMode="External"/><Relationship Id="rId13" Type="http://schemas.openxmlformats.org/officeDocument/2006/relationships/hyperlink" Target="https://ar.wikipedia.org/wiki/%D8%AF%D9%88%D8%B1%D8%A7%D8%B3%D9%8A%D9%84" TargetMode="External"/><Relationship Id="rId3" Type="http://schemas.openxmlformats.org/officeDocument/2006/relationships/hyperlink" Target="https://ar-eg.pg.com/policies-and-practices/purpose-values-and-principles/" TargetMode="External"/><Relationship Id="rId7" Type="http://schemas.openxmlformats.org/officeDocument/2006/relationships/hyperlink" Target="https://ar.wikipedia.org/wiki/%D9%8A%D9%86%D8%A7%D9%8A%D8%B1_(%D8%B4%D9%87%D8%B1)" TargetMode="External"/><Relationship Id="rId12" Type="http://schemas.openxmlformats.org/officeDocument/2006/relationships/hyperlink" Target="https://ar.wikipedia.org/w/index.php?title=%D8%A3%D9%88%D8%B1%D8%A7%D9%84_%D8%A8%D9%8A&amp;action=edit&amp;redlink=1" TargetMode="External"/><Relationship Id="rId2" Type="http://schemas.openxmlformats.org/officeDocument/2006/relationships/notesSlide" Target="../notesSlides/notesSlide3.xml"/><Relationship Id="rId16"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hyperlink" Target="https://ar.wikipedia.org/w/index.php?title=%D8%B4%D8%B1%D9%83%D8%A9_%D9%88%D8%A7%D9%84%D8%A7&amp;action=edit&amp;redlink=1" TargetMode="External"/><Relationship Id="rId11" Type="http://schemas.openxmlformats.org/officeDocument/2006/relationships/hyperlink" Target="https://ar.wikipedia.org/wiki/%D8%A8%D8%B1%D8%A7%D9%88%D9%86" TargetMode="External"/><Relationship Id="rId5" Type="http://schemas.openxmlformats.org/officeDocument/2006/relationships/hyperlink" Target="https://ar.wikipedia.org/wiki/2003" TargetMode="External"/><Relationship Id="rId15" Type="http://schemas.openxmlformats.org/officeDocument/2006/relationships/image" Target="../media/image3.jpeg"/><Relationship Id="rId10" Type="http://schemas.openxmlformats.org/officeDocument/2006/relationships/hyperlink" Target="https://ar.wikipedia.org/wiki/%D8%AF%D9%88%D9%84%D8%A7%D8%B1_%D8%A3%D9%85%D8%B1%D9%8A%D9%83%D9%8A" TargetMode="External"/><Relationship Id="rId4" Type="http://schemas.openxmlformats.org/officeDocument/2006/relationships/hyperlink" Target="https://ar.wikipedia.org/wiki/%D9%85%D8%A7%D8%B1%D8%B3" TargetMode="External"/><Relationship Id="rId9" Type="http://schemas.openxmlformats.org/officeDocument/2006/relationships/hyperlink" Target="https://ar.wikipedia.org/w/index.php?title=%D8%B4%D8%B1%D9%83%D8%A9_%D8%AC%D9%8A%D9%84%D8%AA&amp;action=edit&amp;redlink=1" TargetMode="External"/><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hyperlink" Target="https://ar.wikipedia.org/wiki/%D8%A7%D9%84%D9%88%D9%84%D8%A7%D9%8A%D8%A7%D8%AA_%D8%A7%D9%84%D9%85%D8%AA%D8%AD%D8%AF%D8%A9" TargetMode="External"/><Relationship Id="rId13" Type="http://schemas.openxmlformats.org/officeDocument/2006/relationships/image" Target="../media/image9.jpeg"/><Relationship Id="rId3" Type="http://schemas.openxmlformats.org/officeDocument/2006/relationships/hyperlink" Target="https://ar.wikipedia.org/wiki/%D8%B9%D9%84%D8%A7%D9%85%D8%A9_%D8%AA%D8%AC%D8%A7%D8%B1%D9%8A%D8%A9" TargetMode="External"/><Relationship Id="rId7" Type="http://schemas.openxmlformats.org/officeDocument/2006/relationships/hyperlink" Target="https://ar.wikipedia.org/wiki/%D9%85%D8%A7%D8%B3%D8%A7%D8%AA%D8%B4%D9%88%D8%B3%D8%AA%D8%B3" TargetMode="External"/><Relationship Id="rId12"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ar.wikipedia.org/wiki/%D8%A8%D9%88%D8%B3%D8%B7%D9%86" TargetMode="External"/><Relationship Id="rId11" Type="http://schemas.openxmlformats.org/officeDocument/2006/relationships/image" Target="../media/image7.jpeg"/><Relationship Id="rId5" Type="http://schemas.openxmlformats.org/officeDocument/2006/relationships/hyperlink" Target="https://ar.wikipedia.org/wiki/%D8%A8%D8%B1%D9%88%D9%83%D8%AA%D8%B1_%D9%88%D8%BA%D8%A7%D9%85%D8%A8%D9%84" TargetMode="External"/><Relationship Id="rId10" Type="http://schemas.openxmlformats.org/officeDocument/2006/relationships/image" Target="../media/image6.png"/><Relationship Id="rId4" Type="http://schemas.openxmlformats.org/officeDocument/2006/relationships/hyperlink" Target="https://ar.wikipedia.org/wiki/%D8%B4%D9%81%D8%B1%D8%A9_%D8%AD%D9%84%D8%A7%D9%82%D8%A9" TargetMode="External"/><Relationship Id="rId9" Type="http://schemas.openxmlformats.org/officeDocument/2006/relationships/hyperlink" Target="https://ar.wikipedia.org/wiki/%D9%83%D9%8A%D9%86%D8%AC_%D9%83%D8%A7%D9%85%D8%A8_%D8%AC%D9%8A%D9%84%D9%8A%D8%A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42"/>
          <p:cNvSpPr txBox="1">
            <a:spLocks noGrp="1"/>
          </p:cNvSpPr>
          <p:nvPr>
            <p:ph type="subTitle" idx="1"/>
          </p:nvPr>
        </p:nvSpPr>
        <p:spPr>
          <a:xfrm>
            <a:off x="2123728" y="3507854"/>
            <a:ext cx="2371592" cy="792088"/>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ar-SA" sz="3200" b="1" dirty="0" err="1" smtClean="0">
                <a:latin typeface="Sakkal Majalla" pitchFamily="2" charset="-78"/>
                <a:cs typeface="Sakkal Majalla" pitchFamily="2" charset="-78"/>
              </a:rPr>
              <a:t>سلاف</a:t>
            </a:r>
            <a:r>
              <a:rPr lang="ar-SA" sz="3200" b="1" dirty="0" smtClean="0">
                <a:latin typeface="Sakkal Majalla" pitchFamily="2" charset="-78"/>
                <a:cs typeface="Sakkal Majalla" pitchFamily="2" charset="-78"/>
              </a:rPr>
              <a:t> رحال </a:t>
            </a:r>
            <a:endParaRPr sz="3200" b="1" dirty="0">
              <a:latin typeface="Sakkal Majalla" pitchFamily="2" charset="-78"/>
              <a:cs typeface="Sakkal Majalla" pitchFamily="2" charset="-78"/>
            </a:endParaRPr>
          </a:p>
        </p:txBody>
      </p:sp>
      <p:grpSp>
        <p:nvGrpSpPr>
          <p:cNvPr id="289" name="Google Shape;289;p42"/>
          <p:cNvGrpSpPr/>
          <p:nvPr/>
        </p:nvGrpSpPr>
        <p:grpSpPr>
          <a:xfrm>
            <a:off x="6869036" y="4296082"/>
            <a:ext cx="352210" cy="433055"/>
            <a:chOff x="2149550" y="2870305"/>
            <a:chExt cx="378395" cy="465250"/>
          </a:xfrm>
        </p:grpSpPr>
        <p:sp>
          <p:nvSpPr>
            <p:cNvPr id="290" name="Google Shape;290;p42"/>
            <p:cNvSpPr/>
            <p:nvPr/>
          </p:nvSpPr>
          <p:spPr>
            <a:xfrm>
              <a:off x="2149569" y="2870305"/>
              <a:ext cx="378375" cy="465250"/>
            </a:xfrm>
            <a:custGeom>
              <a:avLst/>
              <a:gdLst/>
              <a:ahLst/>
              <a:cxnLst/>
              <a:rect l="l" t="t" r="r" b="b"/>
              <a:pathLst>
                <a:path w="10000" h="10000" extrusionOk="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w="12700" cap="flat" cmpd="sng">
              <a:solidFill>
                <a:srgbClr val="FFC92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91" name="Google Shape;291;p42"/>
            <p:cNvSpPr/>
            <p:nvPr/>
          </p:nvSpPr>
          <p:spPr>
            <a:xfrm>
              <a:off x="2414965" y="2870305"/>
              <a:ext cx="112980" cy="125770"/>
            </a:xfrm>
            <a:custGeom>
              <a:avLst/>
              <a:gdLst/>
              <a:ahLst/>
              <a:cxnLst/>
              <a:rect l="l" t="t" r="r" b="b"/>
              <a:pathLst>
                <a:path w="35" h="39" extrusionOk="0">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92" name="Google Shape;292;p42"/>
            <p:cNvSpPr/>
            <p:nvPr/>
          </p:nvSpPr>
          <p:spPr>
            <a:xfrm>
              <a:off x="2414965" y="2980088"/>
              <a:ext cx="112975" cy="112975"/>
            </a:xfrm>
            <a:custGeom>
              <a:avLst/>
              <a:gdLst/>
              <a:ahLst/>
              <a:cxnLst/>
              <a:rect l="l" t="t" r="r" b="b"/>
              <a:pathLst>
                <a:path w="10000" h="10000" extrusionOk="0">
                  <a:moveTo>
                    <a:pt x="0" y="0"/>
                  </a:moveTo>
                  <a:lnTo>
                    <a:pt x="10000" y="0"/>
                  </a:lnTo>
                  <a:lnTo>
                    <a:pt x="10000" y="10000"/>
                  </a:lnTo>
                  <a:cubicBezTo>
                    <a:pt x="9362" y="9057"/>
                    <a:pt x="1457" y="1924"/>
                    <a:pt x="0" y="0"/>
                  </a:cubicBezTo>
                  <a:close/>
                </a:path>
              </a:pathLst>
            </a:custGeom>
            <a:solidFill>
              <a:srgbClr val="D59D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600" b="0" i="0" u="none" strike="noStrike" cap="none">
                <a:solidFill>
                  <a:srgbClr val="000000"/>
                </a:solidFill>
                <a:latin typeface="Calibri"/>
                <a:ea typeface="Calibri"/>
                <a:cs typeface="Calibri"/>
                <a:sym typeface="Calibri"/>
              </a:endParaRPr>
            </a:p>
          </p:txBody>
        </p:sp>
        <p:sp>
          <p:nvSpPr>
            <p:cNvPr id="293" name="Google Shape;293;p42"/>
            <p:cNvSpPr/>
            <p:nvPr/>
          </p:nvSpPr>
          <p:spPr>
            <a:xfrm>
              <a:off x="2149550" y="3036900"/>
              <a:ext cx="378300" cy="227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Font typeface="Calibri"/>
                <a:buNone/>
              </a:pPr>
              <a:r>
                <a:rPr lang="en" sz="900" b="0" i="0" u="none" strike="noStrike" cap="none">
                  <a:solidFill>
                    <a:srgbClr val="FFFFFF"/>
                  </a:solidFill>
                  <a:latin typeface="Open Sans"/>
                  <a:ea typeface="Open Sans"/>
                  <a:cs typeface="Open Sans"/>
                  <a:sym typeface="Open Sans"/>
                </a:rPr>
                <a:t>FGST</a:t>
              </a:r>
              <a:endParaRPr sz="900" b="0" i="0" u="none" strike="noStrike" cap="none">
                <a:solidFill>
                  <a:srgbClr val="000000"/>
                </a:solidFill>
                <a:latin typeface="Open Sans"/>
                <a:ea typeface="Open Sans"/>
                <a:cs typeface="Open Sans"/>
                <a:sym typeface="Open Sans"/>
              </a:endParaRPr>
            </a:p>
          </p:txBody>
        </p:sp>
      </p:grpSp>
      <p:sp>
        <p:nvSpPr>
          <p:cNvPr id="294" name="Google Shape;294;p42"/>
          <p:cNvSpPr txBox="1"/>
          <p:nvPr/>
        </p:nvSpPr>
        <p:spPr>
          <a:xfrm>
            <a:off x="7221250" y="4236900"/>
            <a:ext cx="18687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E85B9"/>
                </a:solidFill>
                <a:latin typeface="Arial Black"/>
                <a:ea typeface="Arial Black"/>
                <a:cs typeface="Arial Black"/>
                <a:sym typeface="Arial Black"/>
              </a:rPr>
              <a:t>YOUR</a:t>
            </a:r>
            <a:r>
              <a:rPr lang="en">
                <a:solidFill>
                  <a:srgbClr val="FFFFFF"/>
                </a:solidFill>
                <a:latin typeface="Arial Black"/>
                <a:ea typeface="Arial Black"/>
                <a:cs typeface="Arial Black"/>
                <a:sym typeface="Arial Black"/>
              </a:rPr>
              <a:t> COMPANY</a:t>
            </a:r>
            <a:endParaRPr>
              <a:solidFill>
                <a:srgbClr val="FFFFFF"/>
              </a:solidFill>
              <a:latin typeface="Arial Black"/>
              <a:ea typeface="Arial Black"/>
              <a:cs typeface="Arial Black"/>
              <a:sym typeface="Arial Black"/>
            </a:endParaRPr>
          </a:p>
          <a:p>
            <a:pPr marL="0" lvl="0" indent="0" algn="l" rtl="0">
              <a:spcBef>
                <a:spcPts val="0"/>
              </a:spcBef>
              <a:spcAft>
                <a:spcPts val="0"/>
              </a:spcAft>
              <a:buNone/>
            </a:pPr>
            <a:r>
              <a:rPr lang="en">
                <a:solidFill>
                  <a:srgbClr val="FFFFFF"/>
                </a:solidFill>
                <a:latin typeface="Arial Black"/>
                <a:ea typeface="Arial Black"/>
                <a:cs typeface="Arial Black"/>
                <a:sym typeface="Arial Black"/>
              </a:rPr>
              <a:t>LOGO &amp; </a:t>
            </a:r>
            <a:r>
              <a:rPr lang="en">
                <a:solidFill>
                  <a:srgbClr val="5E85B9"/>
                </a:solidFill>
                <a:latin typeface="Arial Black"/>
                <a:ea typeface="Arial Black"/>
                <a:cs typeface="Arial Black"/>
                <a:sym typeface="Arial Black"/>
              </a:rPr>
              <a:t>NAME</a:t>
            </a:r>
            <a:endParaRPr>
              <a:solidFill>
                <a:srgbClr val="5E85B9"/>
              </a:solidFill>
              <a:latin typeface="Arial Black"/>
              <a:ea typeface="Arial Black"/>
              <a:cs typeface="Arial Black"/>
              <a:sym typeface="Arial Black"/>
            </a:endParaRPr>
          </a:p>
        </p:txBody>
      </p:sp>
      <p:sp>
        <p:nvSpPr>
          <p:cNvPr id="11" name="Rectangle 10"/>
          <p:cNvSpPr/>
          <p:nvPr/>
        </p:nvSpPr>
        <p:spPr>
          <a:xfrm>
            <a:off x="3203848" y="339502"/>
            <a:ext cx="5076056" cy="1015663"/>
          </a:xfrm>
          <a:prstGeom prst="rect">
            <a:avLst/>
          </a:prstGeom>
        </p:spPr>
        <p:txBody>
          <a:bodyPr wrap="square">
            <a:spAutoFit/>
          </a:bodyPr>
          <a:lstStyle/>
          <a:p>
            <a:pPr algn="ctr" rtl="1"/>
            <a:r>
              <a:rPr lang="ar-SA" sz="2000" b="1" dirty="0" smtClean="0">
                <a:solidFill>
                  <a:srgbClr val="B0C6D8"/>
                </a:solidFill>
                <a:latin typeface="Sakkal Majalla" pitchFamily="2" charset="-78"/>
                <a:cs typeface="Sakkal Majalla" pitchFamily="2" charset="-78"/>
              </a:rPr>
              <a:t>جامعة محمد </a:t>
            </a:r>
            <a:r>
              <a:rPr lang="ar-SA" sz="2000" b="1" dirty="0" err="1" smtClean="0">
                <a:solidFill>
                  <a:srgbClr val="B0C6D8"/>
                </a:solidFill>
                <a:latin typeface="Sakkal Majalla" pitchFamily="2" charset="-78"/>
                <a:cs typeface="Sakkal Majalla" pitchFamily="2" charset="-78"/>
              </a:rPr>
              <a:t>خيضر</a:t>
            </a:r>
            <a:r>
              <a:rPr lang="ar-SA" sz="2000" b="1" dirty="0" smtClean="0">
                <a:solidFill>
                  <a:srgbClr val="B0C6D8"/>
                </a:solidFill>
                <a:latin typeface="Sakkal Majalla" pitchFamily="2" charset="-78"/>
                <a:cs typeface="Sakkal Majalla" pitchFamily="2" charset="-78"/>
              </a:rPr>
              <a:t> بسكرة </a:t>
            </a:r>
          </a:p>
          <a:p>
            <a:pPr algn="ctr" rtl="1"/>
            <a:r>
              <a:rPr lang="ar-SA" sz="2000" b="1" dirty="0" smtClean="0">
                <a:solidFill>
                  <a:srgbClr val="B0C6D8"/>
                </a:solidFill>
                <a:latin typeface="Sakkal Majalla" pitchFamily="2" charset="-78"/>
                <a:cs typeface="Sakkal Majalla" pitchFamily="2" charset="-78"/>
              </a:rPr>
              <a:t>كلية العلوم الاقتصادية والتجارية وعلوم التسيير</a:t>
            </a:r>
          </a:p>
          <a:p>
            <a:pPr algn="ctr" rtl="1"/>
            <a:r>
              <a:rPr lang="ar-SA" sz="2000" b="1" dirty="0" smtClean="0">
                <a:solidFill>
                  <a:srgbClr val="B0C6D8"/>
                </a:solidFill>
                <a:latin typeface="Sakkal Majalla" pitchFamily="2" charset="-78"/>
                <a:cs typeface="Sakkal Majalla" pitchFamily="2" charset="-78"/>
              </a:rPr>
              <a:t>قسم علوم التسيير</a:t>
            </a:r>
            <a:endParaRPr lang="fr-FR" sz="2000" b="1" dirty="0">
              <a:solidFill>
                <a:srgbClr val="B0C6D8"/>
              </a:solidFill>
              <a:latin typeface="Sakkal Majalla" pitchFamily="2" charset="-78"/>
              <a:cs typeface="Sakkal Majalla" pitchFamily="2" charset="-78"/>
            </a:endParaRPr>
          </a:p>
        </p:txBody>
      </p:sp>
      <p:sp>
        <p:nvSpPr>
          <p:cNvPr id="13" name="Google Shape;286;p42"/>
          <p:cNvSpPr txBox="1">
            <a:spLocks/>
          </p:cNvSpPr>
          <p:nvPr/>
        </p:nvSpPr>
        <p:spPr>
          <a:xfrm>
            <a:off x="1043608" y="1563638"/>
            <a:ext cx="7409461" cy="1344082"/>
          </a:xfrm>
          <a:prstGeom prst="rect">
            <a:avLst/>
          </a:prstGeom>
          <a:noFill/>
          <a:ln>
            <a:noFill/>
          </a:ln>
        </p:spPr>
        <p:txBody>
          <a:bodyPr spcFirstLastPara="1" wrap="square" lIns="91425" tIns="91425" rIns="91425" bIns="91425" anchor="t" anchorCtr="0">
            <a:noAutofit/>
          </a:bodyPr>
          <a:lstStyle/>
          <a:p>
            <a:pPr lvl="0" algn="ctr" rtl="1">
              <a:buClr>
                <a:schemeClr val="dk1"/>
              </a:buClr>
              <a:buSzPts val="2800"/>
            </a:pPr>
            <a:r>
              <a:rPr lang="ar-SA" sz="3600" b="1" dirty="0" smtClean="0">
                <a:solidFill>
                  <a:schemeClr val="bg1"/>
                </a:solidFill>
                <a:latin typeface="Sakkal Majalla" pitchFamily="2" charset="-78"/>
                <a:cs typeface="Sakkal Majalla" pitchFamily="2" charset="-78"/>
              </a:rPr>
              <a:t>حالة </a:t>
            </a:r>
            <a:r>
              <a:rPr lang="ar-SA" sz="3600" b="1" dirty="0" err="1" smtClean="0">
                <a:solidFill>
                  <a:schemeClr val="bg1"/>
                </a:solidFill>
                <a:latin typeface="Sakkal Majalla" pitchFamily="2" charset="-78"/>
                <a:cs typeface="Sakkal Majalla" pitchFamily="2" charset="-78"/>
              </a:rPr>
              <a:t>تطبيقية:</a:t>
            </a:r>
            <a:r>
              <a:rPr lang="ar-SA" sz="3600" b="1" dirty="0" smtClean="0">
                <a:solidFill>
                  <a:schemeClr val="bg1"/>
                </a:solidFill>
                <a:latin typeface="Sakkal Majalla" pitchFamily="2" charset="-78"/>
                <a:cs typeface="Sakkal Majalla" pitchFamily="2" charset="-78"/>
              </a:rPr>
              <a:t> </a:t>
            </a:r>
            <a:r>
              <a:rPr lang="fr-FR" sz="3600" b="1" dirty="0" smtClean="0">
                <a:solidFill>
                  <a:schemeClr val="bg1"/>
                </a:solidFill>
                <a:latin typeface="Sakkal Majalla" pitchFamily="2" charset="-78"/>
                <a:cs typeface="Sakkal Majalla" pitchFamily="2" charset="-78"/>
              </a:rPr>
              <a:t>Procter-Gillette</a:t>
            </a:r>
            <a:r>
              <a:rPr lang="ar-SA" sz="3600" b="1" dirty="0" smtClean="0">
                <a:solidFill>
                  <a:schemeClr val="bg1"/>
                </a:solidFill>
                <a:latin typeface="Sakkal Majalla" pitchFamily="2" charset="-78"/>
                <a:cs typeface="Sakkal Majalla" pitchFamily="2" charset="-78"/>
              </a:rPr>
              <a:t>، </a:t>
            </a:r>
            <a:r>
              <a:rPr lang="ar-SA" sz="3600" b="1" dirty="0" smtClean="0">
                <a:solidFill>
                  <a:schemeClr val="bg1"/>
                </a:solidFill>
                <a:latin typeface="Sakkal Majalla" pitchFamily="2" charset="-78"/>
                <a:cs typeface="Sakkal Majalla" pitchFamily="2" charset="-78"/>
              </a:rPr>
              <a:t>أو كيف تنجح في </a:t>
            </a:r>
            <a:r>
              <a:rPr lang="ar-SA" sz="3600" b="1" dirty="0" smtClean="0">
                <a:solidFill>
                  <a:schemeClr val="bg1"/>
                </a:solidFill>
                <a:latin typeface="Sakkal Majalla" pitchFamily="2" charset="-78"/>
                <a:cs typeface="Sakkal Majalla" pitchFamily="2" charset="-78"/>
              </a:rPr>
              <a:t>الجمع بين عملاقي منتجات الاستهلاك الواسع</a:t>
            </a:r>
            <a:endParaRPr kumimoji="0" lang="fr-FR" sz="3600" b="1" i="0" u="none" strike="noStrike" kern="0" cap="none" spc="0" normalizeH="0" baseline="0" noProof="0" dirty="0" smtClean="0">
              <a:ln>
                <a:noFill/>
              </a:ln>
              <a:solidFill>
                <a:schemeClr val="bg1"/>
              </a:solidFill>
              <a:effectLst/>
              <a:uLnTx/>
              <a:uFillTx/>
              <a:latin typeface="Sakkal Majalla" pitchFamily="2" charset="-78"/>
              <a:ea typeface="Muli"/>
              <a:cs typeface="Sakkal Majalla" pitchFamily="2" charset="-78"/>
              <a:sym typeface="Muli"/>
            </a:endParaRPr>
          </a:p>
        </p:txBody>
      </p:sp>
      <p:sp>
        <p:nvSpPr>
          <p:cNvPr id="14" name="Google Shape;288;p42"/>
          <p:cNvSpPr txBox="1">
            <a:spLocks/>
          </p:cNvSpPr>
          <p:nvPr/>
        </p:nvSpPr>
        <p:spPr>
          <a:xfrm>
            <a:off x="1331640" y="4299942"/>
            <a:ext cx="7812360" cy="576064"/>
          </a:xfrm>
          <a:prstGeom prst="rect">
            <a:avLst/>
          </a:prstGeom>
          <a:solidFill>
            <a:schemeClr val="accent3">
              <a:lumMod val="75000"/>
            </a:schemeClr>
          </a:solidFill>
          <a:ln>
            <a:noFill/>
          </a:ln>
        </p:spPr>
        <p:txBody>
          <a:bodyPr spcFirstLastPara="1" wrap="square" lIns="91425" tIns="91425" rIns="91425" bIns="91425" anchor="t" anchorCtr="0">
            <a:noAutofit/>
          </a:bodyPr>
          <a:lstStyle/>
          <a:p>
            <a:pPr algn="r">
              <a:lnSpc>
                <a:spcPct val="115000"/>
              </a:lnSpc>
              <a:spcAft>
                <a:spcPts val="1600"/>
              </a:spcAft>
              <a:buClr>
                <a:schemeClr val="dk2"/>
              </a:buClr>
              <a:buSzPts val="1800"/>
            </a:pPr>
            <a:r>
              <a:rPr kumimoji="0" lang="ar-SA" sz="1800" b="1" i="0" u="none" strike="noStrike" kern="0" cap="none" spc="0" normalizeH="0" baseline="0" noProof="0" dirty="0" smtClean="0">
                <a:ln>
                  <a:noFill/>
                </a:ln>
                <a:solidFill>
                  <a:schemeClr val="bg1"/>
                </a:solidFill>
                <a:effectLst/>
                <a:uLnTx/>
                <a:uFillTx/>
                <a:latin typeface="Sakkal Majalla" pitchFamily="2" charset="-78"/>
                <a:ea typeface="Muli"/>
                <a:cs typeface="Sakkal Majalla" pitchFamily="2" charset="-78"/>
                <a:sym typeface="Muli"/>
              </a:rPr>
              <a:t>حصة الأعمال الموجهة </a:t>
            </a:r>
            <a:r>
              <a:rPr kumimoji="0" lang="ar-SA" sz="1800" b="1" i="0" u="none" strike="noStrike" kern="0" cap="none" spc="0" normalizeH="0" baseline="0" noProof="0" dirty="0" smtClean="0">
                <a:ln>
                  <a:noFill/>
                </a:ln>
                <a:solidFill>
                  <a:schemeClr val="bg1"/>
                </a:solidFill>
                <a:effectLst/>
                <a:uLnTx/>
                <a:uFillTx/>
                <a:latin typeface="Sakkal Majalla" pitchFamily="2" charset="-78"/>
                <a:ea typeface="Muli"/>
                <a:cs typeface="Sakkal Majalla" pitchFamily="2" charset="-78"/>
                <a:sym typeface="Muli"/>
              </a:rPr>
              <a:t>في</a:t>
            </a:r>
            <a:r>
              <a:rPr kumimoji="0" lang="ar-SA" sz="1800" b="1" i="0" u="none" strike="noStrike" kern="0" cap="none" spc="0" normalizeH="0" noProof="0" dirty="0" smtClean="0">
                <a:ln>
                  <a:noFill/>
                </a:ln>
                <a:solidFill>
                  <a:schemeClr val="bg1"/>
                </a:solidFill>
                <a:effectLst/>
                <a:uLnTx/>
                <a:uFillTx/>
                <a:latin typeface="Sakkal Majalla" pitchFamily="2" charset="-78"/>
                <a:ea typeface="Muli"/>
                <a:cs typeface="Sakkal Majalla" pitchFamily="2" charset="-78"/>
                <a:sym typeface="Muli"/>
              </a:rPr>
              <a:t> </a:t>
            </a:r>
            <a:r>
              <a:rPr lang="ar-SA" sz="1800" b="1" dirty="0" smtClean="0">
                <a:solidFill>
                  <a:schemeClr val="bg1"/>
                </a:solidFill>
                <a:latin typeface="Sakkal Majalla" pitchFamily="2" charset="-78"/>
                <a:ea typeface="Muli"/>
                <a:cs typeface="Sakkal Majalla" pitchFamily="2" charset="-78"/>
                <a:sym typeface="Muli"/>
              </a:rPr>
              <a:t>مقياس </a:t>
            </a:r>
            <a:r>
              <a:rPr lang="ar-SA" sz="1800" b="1" dirty="0" smtClean="0">
                <a:solidFill>
                  <a:schemeClr val="bg1"/>
                </a:solidFill>
                <a:latin typeface="Sakkal Majalla" pitchFamily="2" charset="-78"/>
                <a:ea typeface="Muli"/>
                <a:cs typeface="Sakkal Majalla" pitchFamily="2" charset="-78"/>
                <a:sym typeface="Muli"/>
              </a:rPr>
              <a:t>استراتيجيات النمو والتدويل</a:t>
            </a:r>
            <a:r>
              <a:rPr kumimoji="0" lang="ar-SA" sz="1800" b="1" i="0" u="none" strike="noStrike" kern="0" cap="none" spc="0" normalizeH="0" baseline="0" noProof="0" dirty="0" smtClean="0">
                <a:ln>
                  <a:noFill/>
                </a:ln>
                <a:solidFill>
                  <a:schemeClr val="bg1"/>
                </a:solidFill>
                <a:effectLst/>
                <a:uLnTx/>
                <a:uFillTx/>
                <a:latin typeface="Sakkal Majalla" pitchFamily="2" charset="-78"/>
                <a:ea typeface="Muli"/>
                <a:cs typeface="Sakkal Majalla" pitchFamily="2" charset="-78"/>
                <a:sym typeface="Muli"/>
              </a:rPr>
              <a:t> / موجهة لطلبة </a:t>
            </a:r>
            <a:r>
              <a:rPr lang="ar-SA" sz="1800" b="1" dirty="0" smtClean="0">
                <a:solidFill>
                  <a:schemeClr val="bg1"/>
                </a:solidFill>
                <a:latin typeface="Sakkal Majalla" pitchFamily="2" charset="-78"/>
                <a:ea typeface="Muli"/>
                <a:cs typeface="Sakkal Majalla" pitchFamily="2" charset="-78"/>
                <a:sym typeface="Muli"/>
              </a:rPr>
              <a:t>2 </a:t>
            </a:r>
            <a:r>
              <a:rPr lang="ar-SA" sz="1800" b="1" dirty="0" err="1" smtClean="0">
                <a:solidFill>
                  <a:schemeClr val="bg1"/>
                </a:solidFill>
                <a:latin typeface="Sakkal Majalla" pitchFamily="2" charset="-78"/>
                <a:ea typeface="Muli"/>
                <a:cs typeface="Sakkal Majalla" pitchFamily="2" charset="-78"/>
                <a:sym typeface="Muli"/>
              </a:rPr>
              <a:t>ماستر</a:t>
            </a:r>
            <a:r>
              <a:rPr lang="ar-SA" sz="1800" b="1" dirty="0" smtClean="0">
                <a:solidFill>
                  <a:schemeClr val="bg1"/>
                </a:solidFill>
                <a:latin typeface="Sakkal Majalla" pitchFamily="2" charset="-78"/>
                <a:ea typeface="Muli"/>
                <a:cs typeface="Sakkal Majalla" pitchFamily="2" charset="-78"/>
                <a:sym typeface="Muli"/>
              </a:rPr>
              <a:t> إدارة استراتيجية</a:t>
            </a:r>
          </a:p>
          <a:p>
            <a:pPr marL="0" marR="0" lvl="0" indent="0" algn="r" defTabSz="914400" rtl="0" eaLnBrk="1" fontAlgn="auto" latinLnBrk="0" hangingPunct="1">
              <a:lnSpc>
                <a:spcPct val="115000"/>
              </a:lnSpc>
              <a:spcBef>
                <a:spcPts val="0"/>
              </a:spcBef>
              <a:spcAft>
                <a:spcPts val="1600"/>
              </a:spcAft>
              <a:buClr>
                <a:schemeClr val="dk2"/>
              </a:buClr>
              <a:buSzPts val="1800"/>
              <a:buFont typeface="Arial"/>
              <a:buNone/>
              <a:tabLst/>
              <a:defRPr/>
            </a:pPr>
            <a:endParaRPr kumimoji="0" lang="ar-SA" sz="1800" b="1" i="0" u="none" strike="noStrike" kern="0" cap="none" spc="0" normalizeH="0" baseline="0" noProof="0" dirty="0">
              <a:ln>
                <a:noFill/>
              </a:ln>
              <a:solidFill>
                <a:schemeClr val="bg1"/>
              </a:solidFill>
              <a:effectLst/>
              <a:uLnTx/>
              <a:uFillTx/>
              <a:latin typeface="Sakkal Majalla" pitchFamily="2" charset="-78"/>
              <a:ea typeface="Muli"/>
              <a:cs typeface="Sakkal Majalla" pitchFamily="2" charset="-78"/>
              <a:sym typeface="Muli"/>
            </a:endParaRPr>
          </a:p>
        </p:txBody>
      </p:sp>
      <p:sp>
        <p:nvSpPr>
          <p:cNvPr id="15" name="Google Shape;288;p42"/>
          <p:cNvSpPr txBox="1">
            <a:spLocks/>
          </p:cNvSpPr>
          <p:nvPr/>
        </p:nvSpPr>
        <p:spPr>
          <a:xfrm>
            <a:off x="467544" y="3363838"/>
            <a:ext cx="2513100" cy="57606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15000"/>
              </a:lnSpc>
              <a:spcBef>
                <a:spcPts val="0"/>
              </a:spcBef>
              <a:spcAft>
                <a:spcPts val="1600"/>
              </a:spcAft>
              <a:buClr>
                <a:schemeClr val="dk2"/>
              </a:buClr>
              <a:buSzPts val="1800"/>
              <a:buFont typeface="Arial"/>
              <a:buNone/>
              <a:tabLst/>
              <a:defRPr/>
            </a:pPr>
            <a:endParaRPr kumimoji="0" lang="ar-SA" sz="2400" b="1" i="0" u="none" strike="noStrike" kern="0" cap="none" spc="0" normalizeH="0" baseline="0" noProof="0" dirty="0">
              <a:ln>
                <a:noFill/>
              </a:ln>
              <a:solidFill>
                <a:srgbClr val="FFFFFF"/>
              </a:solidFill>
              <a:effectLst/>
              <a:uLnTx/>
              <a:uFillTx/>
              <a:latin typeface="Sakkal Majalla" pitchFamily="2" charset="-78"/>
              <a:ea typeface="Muli"/>
              <a:cs typeface="Sakkal Majalla" pitchFamily="2" charset="-78"/>
              <a:sym typeface="Mul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9" name="ZoneTexte 8"/>
          <p:cNvSpPr txBox="1"/>
          <p:nvPr/>
        </p:nvSpPr>
        <p:spPr>
          <a:xfrm>
            <a:off x="4572000" y="-20538"/>
            <a:ext cx="4572000" cy="5386090"/>
          </a:xfrm>
          <a:prstGeom prst="rect">
            <a:avLst/>
          </a:prstGeom>
          <a:noFill/>
        </p:spPr>
        <p:txBody>
          <a:bodyPr wrap="square" rtlCol="0">
            <a:spAutoFit/>
          </a:bodyPr>
          <a:lstStyle/>
          <a:p>
            <a:pPr algn="just" rtl="1"/>
            <a:r>
              <a:rPr lang="ar-SA" sz="2400" b="1" dirty="0" smtClean="0">
                <a:solidFill>
                  <a:schemeClr val="bg1"/>
                </a:solidFill>
                <a:latin typeface="Sakkal Majalla" pitchFamily="2" charset="-78"/>
                <a:cs typeface="Sakkal Majalla" pitchFamily="2" charset="-78"/>
              </a:rPr>
              <a:t> </a:t>
            </a:r>
            <a:r>
              <a:rPr lang="ar-SA" sz="2400" b="1" dirty="0" smtClean="0">
                <a:solidFill>
                  <a:schemeClr val="bg1"/>
                </a:solidFill>
                <a:latin typeface="Sakkal Majalla" pitchFamily="2" charset="-78"/>
                <a:cs typeface="Sakkal Majalla" pitchFamily="2" charset="-78"/>
              </a:rPr>
              <a:t>• </a:t>
            </a:r>
            <a:r>
              <a:rPr lang="ar-SA" sz="2400" b="1" u="sng" dirty="0" smtClean="0">
                <a:solidFill>
                  <a:schemeClr val="bg1"/>
                </a:solidFill>
                <a:latin typeface="Sakkal Majalla" pitchFamily="2" charset="-78"/>
                <a:cs typeface="Sakkal Majalla" pitchFamily="2" charset="-78"/>
              </a:rPr>
              <a:t>التكامل الناجح</a:t>
            </a:r>
            <a:endParaRPr lang="fr-FR" sz="2400" b="1" dirty="0" smtClean="0">
              <a:solidFill>
                <a:schemeClr val="bg1"/>
              </a:solidFill>
              <a:latin typeface="Sakkal Majalla" pitchFamily="2" charset="-78"/>
              <a:cs typeface="Sakkal Majalla" pitchFamily="2" charset="-78"/>
            </a:endParaRPr>
          </a:p>
          <a:p>
            <a:pPr algn="just" rtl="1"/>
            <a:r>
              <a:rPr lang="ar-SA" sz="2000" b="1" dirty="0" smtClean="0">
                <a:solidFill>
                  <a:schemeClr val="bg1"/>
                </a:solidFill>
                <a:latin typeface="Sakkal Majalla" pitchFamily="2" charset="-78"/>
                <a:cs typeface="Sakkal Majalla" pitchFamily="2" charset="-78"/>
              </a:rPr>
              <a:t>عملت المجموعة الجديدة أيضا على تحسين استغلال تكاملية المهارات والتشكيلات </a:t>
            </a:r>
            <a:r>
              <a:rPr lang="ar-SA" sz="2000" b="1" dirty="0" err="1" smtClean="0">
                <a:solidFill>
                  <a:schemeClr val="bg1"/>
                </a:solidFill>
                <a:latin typeface="Sakkal Majalla" pitchFamily="2" charset="-78"/>
                <a:cs typeface="Sakkal Majalla" pitchFamily="2" charset="-78"/>
              </a:rPr>
              <a:t>للشركتين.</a:t>
            </a:r>
            <a:r>
              <a:rPr lang="ar-SA" sz="2000" b="1" dirty="0" smtClean="0">
                <a:solidFill>
                  <a:schemeClr val="bg1"/>
                </a:solidFill>
                <a:latin typeface="Sakkal Majalla" pitchFamily="2" charset="-78"/>
                <a:cs typeface="Sakkal Majalla" pitchFamily="2" charset="-78"/>
              </a:rPr>
              <a:t> وهكذا، تم إطلاق كريمات العناية بالبشرة من </a:t>
            </a:r>
            <a:r>
              <a:rPr lang="fr-FR" sz="2000" b="1" dirty="0" smtClean="0">
                <a:solidFill>
                  <a:schemeClr val="bg1"/>
                </a:solidFill>
                <a:latin typeface="Sakkal Majalla" pitchFamily="2" charset="-78"/>
                <a:cs typeface="Sakkal Majalla" pitchFamily="2" charset="-78"/>
              </a:rPr>
              <a:t>Gillette</a:t>
            </a:r>
            <a:r>
              <a:rPr lang="ar-SA" sz="2000" b="1" dirty="0" smtClean="0">
                <a:solidFill>
                  <a:schemeClr val="bg1"/>
                </a:solidFill>
                <a:latin typeface="Sakkal Majalla" pitchFamily="2" charset="-78"/>
                <a:cs typeface="Sakkal Majalla" pitchFamily="2" charset="-78"/>
              </a:rPr>
              <a:t> من خلال الجمع بين مهارات العناية بالبشرة من </a:t>
            </a:r>
            <a:r>
              <a:rPr lang="fr-FR" sz="2000" b="1" dirty="0" smtClean="0">
                <a:solidFill>
                  <a:schemeClr val="bg1"/>
                </a:solidFill>
                <a:latin typeface="Sakkal Majalla" pitchFamily="2" charset="-78"/>
                <a:cs typeface="Sakkal Majalla" pitchFamily="2" charset="-78"/>
              </a:rPr>
              <a:t>Procter &amp; </a:t>
            </a:r>
            <a:r>
              <a:rPr lang="fr-FR" sz="2000" b="1" dirty="0" err="1" smtClean="0">
                <a:solidFill>
                  <a:schemeClr val="bg1"/>
                </a:solidFill>
                <a:latin typeface="Sakkal Majalla" pitchFamily="2" charset="-78"/>
                <a:cs typeface="Sakkal Majalla" pitchFamily="2" charset="-78"/>
              </a:rPr>
              <a:t>Gamble</a:t>
            </a:r>
            <a:r>
              <a:rPr lang="fr-FR" sz="2000" b="1" dirty="0" smtClean="0">
                <a:solidFill>
                  <a:schemeClr val="bg1"/>
                </a:solidFill>
                <a:latin typeface="Sakkal Majalla" pitchFamily="2" charset="-78"/>
                <a:cs typeface="Sakkal Majalla" pitchFamily="2" charset="-78"/>
              </a:rPr>
              <a:t> </a:t>
            </a:r>
            <a:r>
              <a:rPr lang="ar-SA" sz="2000" b="1" dirty="0" smtClean="0">
                <a:solidFill>
                  <a:schemeClr val="bg1"/>
                </a:solidFill>
                <a:latin typeface="Sakkal Majalla" pitchFamily="2" charset="-78"/>
                <a:cs typeface="Sakkal Majalla" pitchFamily="2" charset="-78"/>
              </a:rPr>
              <a:t>وموارد </a:t>
            </a:r>
            <a:r>
              <a:rPr lang="fr-FR" sz="2000" b="1" dirty="0" smtClean="0">
                <a:solidFill>
                  <a:schemeClr val="bg1"/>
                </a:solidFill>
                <a:latin typeface="Sakkal Majalla" pitchFamily="2" charset="-78"/>
                <a:cs typeface="Sakkal Majalla" pitchFamily="2" charset="-78"/>
              </a:rPr>
              <a:t>Gillette </a:t>
            </a:r>
            <a:r>
              <a:rPr lang="ar-SA" sz="2000" b="1" dirty="0" smtClean="0">
                <a:solidFill>
                  <a:schemeClr val="bg1"/>
                </a:solidFill>
                <a:latin typeface="Sakkal Majalla" pitchFamily="2" charset="-78"/>
                <a:cs typeface="Sakkal Majalla" pitchFamily="2" charset="-78"/>
              </a:rPr>
              <a:t>بعبارة العلامة التجارية لـ </a:t>
            </a:r>
            <a:r>
              <a:rPr lang="fr-FR" sz="2000" b="1" dirty="0" smtClean="0">
                <a:solidFill>
                  <a:schemeClr val="bg1"/>
                </a:solidFill>
                <a:latin typeface="Sakkal Majalla" pitchFamily="2" charset="-78"/>
                <a:cs typeface="Sakkal Majalla" pitchFamily="2" charset="-78"/>
              </a:rPr>
              <a:t>Gillette </a:t>
            </a:r>
            <a:r>
              <a:rPr lang="ar-SA" sz="2000" b="1" dirty="0" smtClean="0">
                <a:solidFill>
                  <a:schemeClr val="bg1"/>
                </a:solidFill>
                <a:latin typeface="Sakkal Majalla" pitchFamily="2" charset="-78"/>
                <a:cs typeface="Sakkal Majalla" pitchFamily="2" charset="-78"/>
              </a:rPr>
              <a:t>ومعرفة فئة الذكور.</a:t>
            </a:r>
            <a:endParaRPr lang="fr-FR" sz="2000" b="1" dirty="0" smtClean="0">
              <a:solidFill>
                <a:schemeClr val="bg1"/>
              </a:solidFill>
              <a:latin typeface="Sakkal Majalla" pitchFamily="2" charset="-78"/>
              <a:cs typeface="Sakkal Majalla" pitchFamily="2" charset="-78"/>
            </a:endParaRPr>
          </a:p>
          <a:p>
            <a:pPr algn="just" rtl="1"/>
            <a:r>
              <a:rPr lang="ar-SA" sz="2000" b="1" dirty="0" smtClean="0">
                <a:solidFill>
                  <a:schemeClr val="bg1"/>
                </a:solidFill>
                <a:latin typeface="Sakkal Majalla" pitchFamily="2" charset="-78"/>
                <a:cs typeface="Sakkal Majalla" pitchFamily="2" charset="-78"/>
              </a:rPr>
              <a:t>أخيرا، كان رحيل المواهب الرئيسية في عملية الاستحواذ هذه محدودا، فقد شغل العديد من المديرين التنفيذيين السابقين في </a:t>
            </a:r>
            <a:r>
              <a:rPr lang="fr-FR" sz="2000" b="1" dirty="0" smtClean="0">
                <a:solidFill>
                  <a:schemeClr val="bg1"/>
                </a:solidFill>
                <a:latin typeface="Sakkal Majalla" pitchFamily="2" charset="-78"/>
                <a:cs typeface="Sakkal Majalla" pitchFamily="2" charset="-78"/>
              </a:rPr>
              <a:t>Gillette</a:t>
            </a:r>
            <a:r>
              <a:rPr lang="ar-SA" sz="2000" b="1" dirty="0" smtClean="0">
                <a:solidFill>
                  <a:schemeClr val="bg1"/>
                </a:solidFill>
                <a:latin typeface="Sakkal Majalla" pitchFamily="2" charset="-78"/>
                <a:cs typeface="Sakkal Majalla" pitchFamily="2" charset="-78"/>
              </a:rPr>
              <a:t> مناصب رئيسية في المخطط التنظيمي للمجموعة: فقد قاموا بتسيير الفروع الخاصة بمزيلات العرق، العناية بالفم وأيضا بتسيير قسم التسويق والإعلام لأمريكا </a:t>
            </a:r>
            <a:r>
              <a:rPr lang="ar-SA" sz="2000" b="1" dirty="0" err="1" smtClean="0">
                <a:solidFill>
                  <a:schemeClr val="bg1"/>
                </a:solidFill>
                <a:latin typeface="Sakkal Majalla" pitchFamily="2" charset="-78"/>
                <a:cs typeface="Sakkal Majalla" pitchFamily="2" charset="-78"/>
              </a:rPr>
              <a:t>الشمالية.</a:t>
            </a:r>
            <a:r>
              <a:rPr lang="ar-SA" sz="2000" b="1" dirty="0" smtClean="0">
                <a:solidFill>
                  <a:schemeClr val="bg1"/>
                </a:solidFill>
                <a:latin typeface="Sakkal Majalla" pitchFamily="2" charset="-78"/>
                <a:cs typeface="Sakkal Majalla" pitchFamily="2" charset="-78"/>
              </a:rPr>
              <a:t> وللمرة الأولى في تاريخ </a:t>
            </a:r>
            <a:r>
              <a:rPr lang="fr-FR" sz="2000" b="1" dirty="0" smtClean="0">
                <a:solidFill>
                  <a:schemeClr val="bg1"/>
                </a:solidFill>
                <a:latin typeface="Sakkal Majalla" pitchFamily="2" charset="-78"/>
                <a:cs typeface="Sakkal Majalla" pitchFamily="2" charset="-78"/>
              </a:rPr>
              <a:t>Procter &amp; </a:t>
            </a:r>
            <a:r>
              <a:rPr lang="fr-FR" sz="2000" b="1" dirty="0" err="1" smtClean="0">
                <a:solidFill>
                  <a:schemeClr val="bg1"/>
                </a:solidFill>
                <a:latin typeface="Sakkal Majalla" pitchFamily="2" charset="-78"/>
                <a:cs typeface="Sakkal Majalla" pitchFamily="2" charset="-78"/>
              </a:rPr>
              <a:t>Gamble</a:t>
            </a:r>
            <a:r>
              <a:rPr lang="fr-FR" sz="2000" b="1" dirty="0" smtClean="0">
                <a:solidFill>
                  <a:schemeClr val="bg1"/>
                </a:solidFill>
                <a:latin typeface="Sakkal Majalla" pitchFamily="2" charset="-78"/>
                <a:cs typeface="Sakkal Majalla" pitchFamily="2" charset="-78"/>
              </a:rPr>
              <a:t> </a:t>
            </a:r>
            <a:r>
              <a:rPr lang="ar-SA" sz="2000" b="1" dirty="0" smtClean="0">
                <a:solidFill>
                  <a:schemeClr val="bg1"/>
                </a:solidFill>
                <a:latin typeface="Sakkal Majalla" pitchFamily="2" charset="-78"/>
                <a:cs typeface="Sakkal Majalla" pitchFamily="2" charset="-78"/>
              </a:rPr>
              <a:t>، يمارس هذه المسؤوليات الموظفين الذين لم يبدؤوا حياتهم المهنية في شركة </a:t>
            </a:r>
            <a:r>
              <a:rPr lang="fr-FR" sz="2000" b="1" dirty="0" smtClean="0">
                <a:solidFill>
                  <a:schemeClr val="bg1"/>
                </a:solidFill>
                <a:latin typeface="Sakkal Majalla" pitchFamily="2" charset="-78"/>
                <a:cs typeface="Sakkal Majalla" pitchFamily="2" charset="-78"/>
              </a:rPr>
              <a:t>Procter &amp; </a:t>
            </a:r>
            <a:r>
              <a:rPr lang="fr-FR" sz="2000" b="1" dirty="0" err="1" smtClean="0">
                <a:solidFill>
                  <a:schemeClr val="bg1"/>
                </a:solidFill>
                <a:latin typeface="Sakkal Majalla" pitchFamily="2" charset="-78"/>
                <a:cs typeface="Sakkal Majalla" pitchFamily="2" charset="-78"/>
              </a:rPr>
              <a:t>Gamble</a:t>
            </a:r>
            <a:r>
              <a:rPr lang="ar-SA" sz="2000" b="1" dirty="0" err="1" smtClean="0">
                <a:solidFill>
                  <a:schemeClr val="bg1"/>
                </a:solidFill>
                <a:latin typeface="Sakkal Majalla" pitchFamily="2" charset="-78"/>
                <a:cs typeface="Sakkal Majalla" pitchFamily="2" charset="-78"/>
              </a:rPr>
              <a:t>.</a:t>
            </a:r>
            <a:r>
              <a:rPr lang="ar-SA" sz="2000" b="1" dirty="0" smtClean="0">
                <a:solidFill>
                  <a:schemeClr val="bg1"/>
                </a:solidFill>
                <a:latin typeface="Sakkal Majalla" pitchFamily="2" charset="-78"/>
                <a:cs typeface="Sakkal Majalla" pitchFamily="2" charset="-78"/>
              </a:rPr>
              <a:t> وأظهرت دراسة للرضا الداخلي أن موظفي </a:t>
            </a:r>
            <a:r>
              <a:rPr lang="fr-FR" sz="2000" b="1" dirty="0" smtClean="0">
                <a:solidFill>
                  <a:schemeClr val="bg1"/>
                </a:solidFill>
                <a:latin typeface="Sakkal Majalla" pitchFamily="2" charset="-78"/>
                <a:cs typeface="Sakkal Majalla" pitchFamily="2" charset="-78"/>
              </a:rPr>
              <a:t>Gillette </a:t>
            </a:r>
            <a:r>
              <a:rPr lang="ar-SA" sz="2000" b="1" dirty="0" smtClean="0">
                <a:solidFill>
                  <a:schemeClr val="bg1"/>
                </a:solidFill>
                <a:latin typeface="Sakkal Majalla" pitchFamily="2" charset="-78"/>
                <a:cs typeface="Sakkal Majalla" pitchFamily="2" charset="-78"/>
              </a:rPr>
              <a:t>راضون عموما بإدماج شركتهم في شركة </a:t>
            </a:r>
            <a:r>
              <a:rPr lang="fr-FR" sz="2000" b="1" dirty="0" smtClean="0">
                <a:solidFill>
                  <a:schemeClr val="bg1"/>
                </a:solidFill>
                <a:latin typeface="Sakkal Majalla" pitchFamily="2" charset="-78"/>
                <a:cs typeface="Sakkal Majalla" pitchFamily="2" charset="-78"/>
              </a:rPr>
              <a:t>Procter &amp; </a:t>
            </a:r>
            <a:r>
              <a:rPr lang="fr-FR" sz="2000" b="1" dirty="0" err="1" smtClean="0">
                <a:solidFill>
                  <a:schemeClr val="bg1"/>
                </a:solidFill>
                <a:latin typeface="Sakkal Majalla" pitchFamily="2" charset="-78"/>
                <a:cs typeface="Sakkal Majalla" pitchFamily="2" charset="-78"/>
              </a:rPr>
              <a:t>Gamble</a:t>
            </a:r>
            <a:r>
              <a:rPr lang="ar-SA" sz="2000" b="1" dirty="0" err="1" smtClean="0">
                <a:solidFill>
                  <a:schemeClr val="bg1"/>
                </a:solidFill>
                <a:latin typeface="Sakkal Majalla" pitchFamily="2" charset="-78"/>
                <a:cs typeface="Sakkal Majalla" pitchFamily="2" charset="-78"/>
              </a:rPr>
              <a:t>.</a:t>
            </a:r>
            <a:endParaRPr lang="fr-FR" sz="2000" b="1" dirty="0">
              <a:solidFill>
                <a:schemeClr val="bg1"/>
              </a:solidFill>
              <a:latin typeface="Sakkal Majalla" pitchFamily="2" charset="-78"/>
              <a:cs typeface="Sakkal Majalla" pitchFamily="2" charset="-78"/>
            </a:endParaRPr>
          </a:p>
        </p:txBody>
      </p:sp>
      <p:pic>
        <p:nvPicPr>
          <p:cNvPr id="58372" name="Picture 4" descr="https://www.sec.gov/Archives/edgar/data/41499/000095010305000143/slide38.jpg"/>
          <p:cNvPicPr>
            <a:picLocks noChangeAspect="1" noChangeArrowheads="1"/>
          </p:cNvPicPr>
          <p:nvPr/>
        </p:nvPicPr>
        <p:blipFill>
          <a:blip r:embed="rId3"/>
          <a:srcRect/>
          <a:stretch>
            <a:fillRect/>
          </a:stretch>
        </p:blipFill>
        <p:spPr bwMode="auto">
          <a:xfrm>
            <a:off x="0" y="0"/>
            <a:ext cx="4572000" cy="51435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0" y="1131590"/>
            <a:ext cx="4427984" cy="3891650"/>
          </a:xfrm>
        </p:spPr>
        <p:txBody>
          <a:bodyPr/>
          <a:lstStyle/>
          <a:p>
            <a:pPr marL="571500" lvl="0" indent="-457200" algn="just" rtl="1"/>
            <a:r>
              <a:rPr lang="ar-SA" sz="2400" b="1" dirty="0" smtClean="0">
                <a:solidFill>
                  <a:srgbClr val="006974"/>
                </a:solidFill>
                <a:latin typeface="Sakkal Majalla" pitchFamily="2" charset="-78"/>
                <a:cs typeface="Sakkal Majalla" pitchFamily="2" charset="-78"/>
              </a:rPr>
              <a:t>1) </a:t>
            </a:r>
            <a:r>
              <a:rPr lang="ar-SA" sz="2400" b="1" dirty="0" smtClean="0">
                <a:solidFill>
                  <a:srgbClr val="006974"/>
                </a:solidFill>
                <a:latin typeface="Sakkal Majalla" pitchFamily="2" charset="-78"/>
                <a:cs typeface="Sakkal Majalla" pitchFamily="2" charset="-78"/>
              </a:rPr>
              <a:t>ما هو نوع الاندماج والاستحواذ الذي قام بين </a:t>
            </a:r>
            <a:r>
              <a:rPr lang="fr-FR" sz="2400" b="1" dirty="0" smtClean="0">
                <a:solidFill>
                  <a:srgbClr val="006974"/>
                </a:solidFill>
                <a:latin typeface="Sakkal Majalla" pitchFamily="2" charset="-78"/>
                <a:cs typeface="Sakkal Majalla" pitchFamily="2" charset="-78"/>
              </a:rPr>
              <a:t>Gillette</a:t>
            </a:r>
            <a:r>
              <a:rPr lang="ar-SA" sz="2400" b="1" dirty="0" smtClean="0">
                <a:solidFill>
                  <a:srgbClr val="006974"/>
                </a:solidFill>
                <a:latin typeface="Sakkal Majalla" pitchFamily="2" charset="-78"/>
                <a:cs typeface="Sakkal Majalla" pitchFamily="2" charset="-78"/>
              </a:rPr>
              <a:t> و </a:t>
            </a:r>
            <a:r>
              <a:rPr lang="fr-FR" sz="2400" b="1" dirty="0" smtClean="0">
                <a:solidFill>
                  <a:srgbClr val="006974"/>
                </a:solidFill>
                <a:latin typeface="Sakkal Majalla" pitchFamily="2" charset="-78"/>
                <a:cs typeface="Sakkal Majalla" pitchFamily="2" charset="-78"/>
              </a:rPr>
              <a:t>Procter &amp; </a:t>
            </a:r>
            <a:r>
              <a:rPr lang="fr-FR" sz="2400" b="1" dirty="0" err="1" smtClean="0">
                <a:solidFill>
                  <a:srgbClr val="006974"/>
                </a:solidFill>
                <a:latin typeface="Sakkal Majalla" pitchFamily="2" charset="-78"/>
                <a:cs typeface="Sakkal Majalla" pitchFamily="2" charset="-78"/>
              </a:rPr>
              <a:t>Gamble</a:t>
            </a:r>
            <a:r>
              <a:rPr lang="fr-FR" sz="2400" b="1" dirty="0" smtClean="0">
                <a:solidFill>
                  <a:srgbClr val="006974"/>
                </a:solidFill>
                <a:latin typeface="Sakkal Majalla" pitchFamily="2" charset="-78"/>
                <a:cs typeface="Sakkal Majalla" pitchFamily="2" charset="-78"/>
              </a:rPr>
              <a:t> </a:t>
            </a:r>
            <a:r>
              <a:rPr lang="ar-SA" sz="2400" b="1" dirty="0" err="1" smtClean="0">
                <a:solidFill>
                  <a:srgbClr val="006974"/>
                </a:solidFill>
                <a:latin typeface="Sakkal Majalla" pitchFamily="2" charset="-78"/>
                <a:cs typeface="Sakkal Majalla" pitchFamily="2" charset="-78"/>
              </a:rPr>
              <a:t>؟</a:t>
            </a:r>
            <a:r>
              <a:rPr lang="ar-SA" sz="2400" b="1" dirty="0" smtClean="0">
                <a:solidFill>
                  <a:srgbClr val="006974"/>
                </a:solidFill>
                <a:latin typeface="Sakkal Majalla" pitchFamily="2" charset="-78"/>
                <a:cs typeface="Sakkal Majalla" pitchFamily="2" charset="-78"/>
              </a:rPr>
              <a:t> </a:t>
            </a:r>
            <a:r>
              <a:rPr lang="ar-SA" sz="2400" b="1" dirty="0" smtClean="0">
                <a:solidFill>
                  <a:srgbClr val="006974"/>
                </a:solidFill>
                <a:latin typeface="Sakkal Majalla" pitchFamily="2" charset="-78"/>
                <a:cs typeface="Sakkal Majalla" pitchFamily="2" charset="-78"/>
              </a:rPr>
              <a:t>وما </a:t>
            </a:r>
            <a:r>
              <a:rPr lang="ar-SA" sz="2400" b="1" dirty="0" smtClean="0">
                <a:solidFill>
                  <a:srgbClr val="006974"/>
                </a:solidFill>
                <a:latin typeface="Sakkal Majalla" pitchFamily="2" charset="-78"/>
                <a:cs typeface="Sakkal Majalla" pitchFamily="2" charset="-78"/>
              </a:rPr>
              <a:t>هي الدوافع والمخاطر؟</a:t>
            </a:r>
            <a:endParaRPr lang="fr-FR" sz="2400" b="1" dirty="0" smtClean="0">
              <a:solidFill>
                <a:srgbClr val="006974"/>
              </a:solidFill>
              <a:latin typeface="Sakkal Majalla" pitchFamily="2" charset="-78"/>
              <a:cs typeface="Sakkal Majalla" pitchFamily="2" charset="-78"/>
            </a:endParaRPr>
          </a:p>
          <a:p>
            <a:pPr lvl="0" algn="just" rtl="1"/>
            <a:r>
              <a:rPr lang="ar-SA" sz="2400" b="1" dirty="0" smtClean="0">
                <a:solidFill>
                  <a:srgbClr val="006974"/>
                </a:solidFill>
                <a:latin typeface="Sakkal Majalla" pitchFamily="2" charset="-78"/>
                <a:cs typeface="Sakkal Majalla" pitchFamily="2" charset="-78"/>
              </a:rPr>
              <a:t>2) لماذا </a:t>
            </a:r>
            <a:r>
              <a:rPr lang="ar-SA" sz="2400" b="1" dirty="0" smtClean="0">
                <a:solidFill>
                  <a:srgbClr val="006974"/>
                </a:solidFill>
                <a:latin typeface="Sakkal Majalla" pitchFamily="2" charset="-78"/>
                <a:cs typeface="Sakkal Majalla" pitchFamily="2" charset="-78"/>
              </a:rPr>
              <a:t>تجاوز نجاح هذا الاندماج توقعات المحللين؟</a:t>
            </a:r>
            <a:endParaRPr lang="fr-FR" sz="2400" b="1" dirty="0" smtClean="0">
              <a:solidFill>
                <a:srgbClr val="006974"/>
              </a:solidFill>
              <a:latin typeface="Sakkal Majalla" pitchFamily="2" charset="-78"/>
              <a:cs typeface="Sakkal Majalla" pitchFamily="2" charset="-78"/>
            </a:endParaRPr>
          </a:p>
          <a:p>
            <a:pPr lvl="0" algn="just" rtl="1"/>
            <a:r>
              <a:rPr lang="ar-SA" sz="2400" b="1" dirty="0" smtClean="0">
                <a:solidFill>
                  <a:srgbClr val="006974"/>
                </a:solidFill>
                <a:latin typeface="Sakkal Majalla" pitchFamily="2" charset="-78"/>
                <a:cs typeface="Sakkal Majalla" pitchFamily="2" charset="-78"/>
              </a:rPr>
              <a:t>3) ما </a:t>
            </a:r>
            <a:r>
              <a:rPr lang="ar-SA" sz="2400" b="1" dirty="0" smtClean="0">
                <a:solidFill>
                  <a:srgbClr val="006974"/>
                </a:solidFill>
                <a:latin typeface="Sakkal Majalla" pitchFamily="2" charset="-78"/>
                <a:cs typeface="Sakkal Majalla" pitchFamily="2" charset="-78"/>
              </a:rPr>
              <a:t>هي الدروس التي يمكن تعلمها عن استراتيجيات النمو الخارجي وإدارة التكامل بعد الاندماج؟</a:t>
            </a:r>
            <a:endParaRPr lang="fr-FR" sz="2400" b="1" dirty="0" smtClean="0">
              <a:solidFill>
                <a:srgbClr val="006974"/>
              </a:solidFill>
              <a:latin typeface="Sakkal Majalla" pitchFamily="2" charset="-78"/>
              <a:cs typeface="Sakkal Majalla" pitchFamily="2" charset="-78"/>
            </a:endParaRPr>
          </a:p>
          <a:p>
            <a:endParaRPr lang="fr-FR" b="1" dirty="0">
              <a:solidFill>
                <a:srgbClr val="006974"/>
              </a:solidFill>
            </a:endParaRPr>
          </a:p>
        </p:txBody>
      </p:sp>
      <p:sp>
        <p:nvSpPr>
          <p:cNvPr id="3" name="Sous-titre 2"/>
          <p:cNvSpPr>
            <a:spLocks noGrp="1"/>
          </p:cNvSpPr>
          <p:nvPr>
            <p:ph type="subTitle" idx="2"/>
          </p:nvPr>
        </p:nvSpPr>
        <p:spPr>
          <a:xfrm>
            <a:off x="899592" y="195486"/>
            <a:ext cx="3109500" cy="1162500"/>
          </a:xfrm>
        </p:spPr>
        <p:txBody>
          <a:bodyPr/>
          <a:lstStyle/>
          <a:p>
            <a:r>
              <a:rPr lang="ar-SA" sz="7200" b="1" u="sng" dirty="0" smtClean="0">
                <a:solidFill>
                  <a:srgbClr val="00808E"/>
                </a:solidFill>
                <a:latin typeface="Sakkal Majalla" pitchFamily="2" charset="-78"/>
                <a:cs typeface="Sakkal Majalla" pitchFamily="2" charset="-78"/>
              </a:rPr>
              <a:t>الأسئلة:</a:t>
            </a:r>
            <a:endParaRPr lang="fr-FR" sz="7200" dirty="0" smtClean="0">
              <a:solidFill>
                <a:srgbClr val="00808E"/>
              </a:solidFill>
              <a:latin typeface="Sakkal Majalla" pitchFamily="2" charset="-78"/>
              <a:cs typeface="Sakkal Majalla" pitchFamily="2" charset="-78"/>
            </a:endParaRPr>
          </a:p>
          <a:p>
            <a:endParaRPr lang="fr-FR" dirty="0">
              <a:solidFill>
                <a:srgbClr val="00808E"/>
              </a:solidFill>
            </a:endParaRPr>
          </a:p>
        </p:txBody>
      </p:sp>
      <p:pic>
        <p:nvPicPr>
          <p:cNvPr id="59394" name="Picture 2" descr="3 questions à se poser pour déterminer un bon sujet de mémoire"/>
          <p:cNvPicPr>
            <a:picLocks noChangeAspect="1" noChangeArrowheads="1"/>
          </p:cNvPicPr>
          <p:nvPr/>
        </p:nvPicPr>
        <p:blipFill>
          <a:blip r:embed="rId2">
            <a:duotone>
              <a:prstClr val="black"/>
              <a:srgbClr val="009CAC">
                <a:tint val="45000"/>
                <a:satMod val="400000"/>
              </a:srgbClr>
            </a:duotone>
          </a:blip>
          <a:srcRect/>
          <a:stretch>
            <a:fillRect/>
          </a:stretch>
        </p:blipFill>
        <p:spPr bwMode="auto">
          <a:xfrm>
            <a:off x="4499992" y="0"/>
            <a:ext cx="4644008" cy="51435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pic>
        <p:nvPicPr>
          <p:cNvPr id="878" name="Google Shape;878;p65" descr="MacBook-Pro-mockup.png"/>
          <p:cNvPicPr preferRelativeResize="0"/>
          <p:nvPr/>
        </p:nvPicPr>
        <p:blipFill rotWithShape="1">
          <a:blip r:embed="rId3">
            <a:alphaModFix/>
          </a:blip>
          <a:srcRect l="9213" t="5258" r="11156"/>
          <a:stretch/>
        </p:blipFill>
        <p:spPr>
          <a:xfrm>
            <a:off x="0" y="1419622"/>
            <a:ext cx="4805601" cy="3430400"/>
          </a:xfrm>
          <a:prstGeom prst="rect">
            <a:avLst/>
          </a:prstGeom>
          <a:noFill/>
          <a:ln>
            <a:noFill/>
          </a:ln>
        </p:spPr>
      </p:pic>
      <p:grpSp>
        <p:nvGrpSpPr>
          <p:cNvPr id="6" name="Google Shape;899;p65"/>
          <p:cNvGrpSpPr/>
          <p:nvPr/>
        </p:nvGrpSpPr>
        <p:grpSpPr>
          <a:xfrm rot="5400000">
            <a:off x="8641234" y="411193"/>
            <a:ext cx="278152" cy="345818"/>
            <a:chOff x="0" y="46600"/>
            <a:chExt cx="3121800" cy="5004600"/>
          </a:xfrm>
        </p:grpSpPr>
        <p:sp>
          <p:nvSpPr>
            <p:cNvPr id="900" name="Google Shape;900;p65"/>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65"/>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902" name="Google Shape;902;p65"/>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03" name="Google Shape;903;p65"/>
          <p:cNvSpPr/>
          <p:nvPr/>
        </p:nvSpPr>
        <p:spPr>
          <a:xfrm>
            <a:off x="683568" y="1851670"/>
            <a:ext cx="3491700" cy="2233800"/>
          </a:xfrm>
          <a:prstGeom prst="rect">
            <a:avLst/>
          </a:prstGeom>
          <a:solidFill>
            <a:srgbClr val="648DC6">
              <a:alpha val="37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97;p34"/>
          <p:cNvSpPr txBox="1">
            <a:spLocks noGrp="1"/>
          </p:cNvSpPr>
          <p:nvPr>
            <p:ph type="title"/>
          </p:nvPr>
        </p:nvSpPr>
        <p:spPr>
          <a:xfrm>
            <a:off x="323528" y="41151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solidFill>
                  <a:srgbClr val="434343"/>
                </a:solidFill>
              </a:rPr>
              <a:t>Contact</a:t>
            </a:r>
            <a:r>
              <a:rPr lang="en" dirty="0" smtClean="0"/>
              <a:t> </a:t>
            </a:r>
            <a:r>
              <a:rPr lang="en" b="1" dirty="0" smtClean="0">
                <a:solidFill>
                  <a:srgbClr val="0070C0"/>
                </a:solidFill>
              </a:rPr>
              <a:t>Info</a:t>
            </a:r>
            <a:endParaRPr b="1" dirty="0">
              <a:solidFill>
                <a:srgbClr val="0070C0"/>
              </a:solidFill>
            </a:endParaRPr>
          </a:p>
        </p:txBody>
      </p:sp>
      <p:sp>
        <p:nvSpPr>
          <p:cNvPr id="34" name="Rectangle 33"/>
          <p:cNvSpPr/>
          <p:nvPr/>
        </p:nvSpPr>
        <p:spPr>
          <a:xfrm>
            <a:off x="5076056" y="2067694"/>
            <a:ext cx="2704587" cy="307777"/>
          </a:xfrm>
          <a:prstGeom prst="rect">
            <a:avLst/>
          </a:prstGeom>
          <a:noFill/>
        </p:spPr>
        <p:txBody>
          <a:bodyPr wrap="none">
            <a:spAutoFit/>
          </a:bodyPr>
          <a:lstStyle/>
          <a:p>
            <a:r>
              <a:rPr lang="fr-FR" b="1" u="sng" dirty="0" smtClean="0">
                <a:solidFill>
                  <a:srgbClr val="FB3A05"/>
                </a:solidFill>
                <a:latin typeface="Comic Sans MS" pitchFamily="66" charset="0"/>
                <a:hlinkClick r:id="rId4"/>
              </a:rPr>
              <a:t> soulef.rahal@univ-biskra.dz</a:t>
            </a:r>
            <a:endParaRPr lang="fr-FR" dirty="0">
              <a:solidFill>
                <a:srgbClr val="FB3A05"/>
              </a:solidFill>
            </a:endParaRPr>
          </a:p>
        </p:txBody>
      </p:sp>
      <p:sp>
        <p:nvSpPr>
          <p:cNvPr id="36" name="Google Shape;503;p34"/>
          <p:cNvSpPr txBox="1"/>
          <p:nvPr/>
        </p:nvSpPr>
        <p:spPr>
          <a:xfrm>
            <a:off x="5076056" y="2514182"/>
            <a:ext cx="1917300" cy="345600"/>
          </a:xfrm>
          <a:prstGeom prst="rect">
            <a:avLst/>
          </a:prstGeom>
          <a:noFill/>
          <a:ln>
            <a:noFill/>
          </a:ln>
        </p:spPr>
        <p:txBody>
          <a:bodyPr spcFirstLastPara="1" wrap="square" lIns="91425" tIns="91425" rIns="91425" bIns="91425" anchor="t" anchorCtr="0">
            <a:noAutofit/>
          </a:bodyPr>
          <a:lstStyle/>
          <a:p>
            <a:pPr lvl="0"/>
            <a:r>
              <a:rPr lang="ar-SA" b="1" dirty="0" smtClean="0">
                <a:solidFill>
                  <a:srgbClr val="434343"/>
                </a:solidFill>
                <a:latin typeface="Open Sans"/>
                <a:ea typeface="Open Sans"/>
                <a:cs typeface="Open Sans"/>
                <a:sym typeface="Open Sans"/>
              </a:rPr>
              <a:t>0776457125</a:t>
            </a:r>
          </a:p>
        </p:txBody>
      </p:sp>
      <p:grpSp>
        <p:nvGrpSpPr>
          <p:cNvPr id="37" name="Google Shape;508;p34"/>
          <p:cNvGrpSpPr/>
          <p:nvPr/>
        </p:nvGrpSpPr>
        <p:grpSpPr>
          <a:xfrm>
            <a:off x="4644008" y="3075806"/>
            <a:ext cx="417727" cy="417727"/>
            <a:chOff x="5122875" y="3525086"/>
            <a:chExt cx="572700" cy="572700"/>
          </a:xfrm>
        </p:grpSpPr>
        <p:sp>
          <p:nvSpPr>
            <p:cNvPr id="38" name="Google Shape;509;p34"/>
            <p:cNvSpPr/>
            <p:nvPr/>
          </p:nvSpPr>
          <p:spPr>
            <a:xfrm>
              <a:off x="5122875" y="3525086"/>
              <a:ext cx="572700" cy="572700"/>
            </a:xfrm>
            <a:custGeom>
              <a:avLst/>
              <a:gdLst/>
              <a:ahLst/>
              <a:cxnLst/>
              <a:rect l="l" t="t" r="r" b="b"/>
              <a:pathLst>
                <a:path w="120000" h="120000" extrusionOk="0">
                  <a:moveTo>
                    <a:pt x="59955" y="4981"/>
                  </a:moveTo>
                  <a:cubicBezTo>
                    <a:pt x="90378" y="4981"/>
                    <a:pt x="114929" y="29621"/>
                    <a:pt x="114929" y="59955"/>
                  </a:cubicBezTo>
                  <a:cubicBezTo>
                    <a:pt x="114929" y="90378"/>
                    <a:pt x="90378" y="114929"/>
                    <a:pt x="59955" y="114929"/>
                  </a:cubicBezTo>
                  <a:cubicBezTo>
                    <a:pt x="29621" y="114929"/>
                    <a:pt x="4981" y="90378"/>
                    <a:pt x="4981" y="59955"/>
                  </a:cubicBezTo>
                  <a:cubicBezTo>
                    <a:pt x="4714" y="29621"/>
                    <a:pt x="29621" y="4981"/>
                    <a:pt x="59955" y="4981"/>
                  </a:cubicBezTo>
                  <a:moveTo>
                    <a:pt x="59955" y="0"/>
                  </a:moveTo>
                  <a:cubicBezTo>
                    <a:pt x="26864" y="0"/>
                    <a:pt x="0" y="26864"/>
                    <a:pt x="0" y="59955"/>
                  </a:cubicBezTo>
                  <a:cubicBezTo>
                    <a:pt x="0" y="93135"/>
                    <a:pt x="26864" y="120000"/>
                    <a:pt x="59955" y="120000"/>
                  </a:cubicBezTo>
                  <a:cubicBezTo>
                    <a:pt x="93135" y="120000"/>
                    <a:pt x="120000" y="93135"/>
                    <a:pt x="120000" y="59955"/>
                  </a:cubicBezTo>
                  <a:cubicBezTo>
                    <a:pt x="120000" y="26864"/>
                    <a:pt x="93135" y="0"/>
                    <a:pt x="59955" y="0"/>
                  </a:cubicBezTo>
                  <a:lnTo>
                    <a:pt x="59955" y="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9" name="Google Shape;510;p34"/>
            <p:cNvSpPr/>
            <p:nvPr/>
          </p:nvSpPr>
          <p:spPr>
            <a:xfrm>
              <a:off x="5326942" y="3640825"/>
              <a:ext cx="164700" cy="335100"/>
            </a:xfrm>
            <a:custGeom>
              <a:avLst/>
              <a:gdLst/>
              <a:ahLst/>
              <a:cxnLst/>
              <a:rect l="l" t="t" r="r" b="b"/>
              <a:pathLst>
                <a:path w="120000" h="120000" extrusionOk="0">
                  <a:moveTo>
                    <a:pt x="27786" y="120000"/>
                  </a:moveTo>
                  <a:lnTo>
                    <a:pt x="77557" y="120000"/>
                  </a:lnTo>
                  <a:lnTo>
                    <a:pt x="77557" y="60075"/>
                  </a:lnTo>
                  <a:lnTo>
                    <a:pt x="115725" y="60075"/>
                  </a:lnTo>
                  <a:lnTo>
                    <a:pt x="120000" y="38988"/>
                  </a:lnTo>
                  <a:lnTo>
                    <a:pt x="76946" y="38988"/>
                  </a:lnTo>
                  <a:lnTo>
                    <a:pt x="76946" y="25790"/>
                  </a:lnTo>
                  <a:cubicBezTo>
                    <a:pt x="76946" y="21087"/>
                    <a:pt x="81221" y="20632"/>
                    <a:pt x="85496" y="20632"/>
                  </a:cubicBezTo>
                  <a:lnTo>
                    <a:pt x="119083" y="20632"/>
                  </a:lnTo>
                  <a:lnTo>
                    <a:pt x="119083" y="0"/>
                  </a:lnTo>
                  <a:lnTo>
                    <a:pt x="79389" y="0"/>
                  </a:lnTo>
                  <a:cubicBezTo>
                    <a:pt x="35419" y="0"/>
                    <a:pt x="27786" y="15474"/>
                    <a:pt x="27786" y="24879"/>
                  </a:cubicBezTo>
                  <a:lnTo>
                    <a:pt x="27786" y="38533"/>
                  </a:lnTo>
                  <a:lnTo>
                    <a:pt x="0" y="38533"/>
                  </a:lnTo>
                  <a:lnTo>
                    <a:pt x="0" y="59620"/>
                  </a:lnTo>
                  <a:lnTo>
                    <a:pt x="27786" y="59620"/>
                  </a:lnTo>
                  <a:lnTo>
                    <a:pt x="27786" y="120000"/>
                  </a:lnTo>
                  <a:close/>
                </a:path>
              </a:pathLst>
            </a:custGeom>
            <a:solidFill>
              <a:srgbClr val="3C5B9B"/>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grpSp>
      <p:sp>
        <p:nvSpPr>
          <p:cNvPr id="40" name="Rectangle 39"/>
          <p:cNvSpPr/>
          <p:nvPr/>
        </p:nvSpPr>
        <p:spPr>
          <a:xfrm>
            <a:off x="5220072" y="3147814"/>
            <a:ext cx="1220206" cy="307777"/>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pic>
        <p:nvPicPr>
          <p:cNvPr id="41" name="Picture 5" descr="C:\Users\Amira Informatique\Downloads\instagram.jpg"/>
          <p:cNvPicPr>
            <a:picLocks noChangeAspect="1" noChangeArrowheads="1"/>
          </p:cNvPicPr>
          <p:nvPr/>
        </p:nvPicPr>
        <p:blipFill>
          <a:blip r:embed="rId5" cstate="print"/>
          <a:srcRect/>
          <a:stretch>
            <a:fillRect/>
          </a:stretch>
        </p:blipFill>
        <p:spPr bwMode="auto">
          <a:xfrm>
            <a:off x="4716016" y="3579862"/>
            <a:ext cx="432048" cy="392032"/>
          </a:xfrm>
          <a:prstGeom prst="rect">
            <a:avLst/>
          </a:prstGeom>
          <a:noFill/>
        </p:spPr>
      </p:pic>
      <p:sp>
        <p:nvSpPr>
          <p:cNvPr id="42" name="Google Shape;1212;p74"/>
          <p:cNvSpPr/>
          <p:nvPr/>
        </p:nvSpPr>
        <p:spPr>
          <a:xfrm>
            <a:off x="4572000" y="2562782"/>
            <a:ext cx="297000" cy="297000"/>
          </a:xfrm>
          <a:custGeom>
            <a:avLst/>
            <a:gdLst/>
            <a:ahLst/>
            <a:cxnLst/>
            <a:rect l="l" t="t" r="r" b="b"/>
            <a:pathLst>
              <a:path w="120000" h="120000" extrusionOk="0">
                <a:moveTo>
                  <a:pt x="120000" y="95169"/>
                </a:moveTo>
                <a:lnTo>
                  <a:pt x="120000" y="95169"/>
                </a:lnTo>
                <a:cubicBezTo>
                  <a:pt x="120000" y="92946"/>
                  <a:pt x="118934" y="90821"/>
                  <a:pt x="117578" y="89468"/>
                </a:cubicBezTo>
                <a:cubicBezTo>
                  <a:pt x="116997" y="88888"/>
                  <a:pt x="116707" y="88599"/>
                  <a:pt x="116125" y="88309"/>
                </a:cubicBezTo>
                <a:lnTo>
                  <a:pt x="92978" y="70338"/>
                </a:lnTo>
                <a:cubicBezTo>
                  <a:pt x="91525" y="68985"/>
                  <a:pt x="89394" y="67922"/>
                  <a:pt x="87167" y="67922"/>
                </a:cubicBezTo>
                <a:cubicBezTo>
                  <a:pt x="85326" y="67922"/>
                  <a:pt x="83680" y="68405"/>
                  <a:pt x="82324" y="69565"/>
                </a:cubicBezTo>
                <a:lnTo>
                  <a:pt x="75738" y="76038"/>
                </a:lnTo>
                <a:lnTo>
                  <a:pt x="75738" y="76038"/>
                </a:lnTo>
                <a:cubicBezTo>
                  <a:pt x="74673" y="77198"/>
                  <a:pt x="73220" y="77971"/>
                  <a:pt x="71573" y="77971"/>
                </a:cubicBezTo>
                <a:cubicBezTo>
                  <a:pt x="69733" y="77971"/>
                  <a:pt x="68087" y="77198"/>
                  <a:pt x="67215" y="75555"/>
                </a:cubicBezTo>
                <a:lnTo>
                  <a:pt x="67215" y="75845"/>
                </a:lnTo>
                <a:cubicBezTo>
                  <a:pt x="58208" y="69275"/>
                  <a:pt x="50266" y="61642"/>
                  <a:pt x="43970" y="52657"/>
                </a:cubicBezTo>
                <a:lnTo>
                  <a:pt x="44261" y="52657"/>
                </a:lnTo>
                <a:cubicBezTo>
                  <a:pt x="42905" y="51497"/>
                  <a:pt x="41840" y="49855"/>
                  <a:pt x="41840" y="48019"/>
                </a:cubicBezTo>
                <a:cubicBezTo>
                  <a:pt x="41840" y="46376"/>
                  <a:pt x="42615" y="44734"/>
                  <a:pt x="43777" y="43864"/>
                </a:cubicBezTo>
                <a:lnTo>
                  <a:pt x="43777" y="43864"/>
                </a:lnTo>
                <a:lnTo>
                  <a:pt x="50266" y="37584"/>
                </a:lnTo>
                <a:cubicBezTo>
                  <a:pt x="51428" y="36231"/>
                  <a:pt x="51912" y="34589"/>
                  <a:pt x="51912" y="32753"/>
                </a:cubicBezTo>
                <a:cubicBezTo>
                  <a:pt x="51912" y="30531"/>
                  <a:pt x="51138" y="28309"/>
                  <a:pt x="49491" y="26956"/>
                </a:cubicBezTo>
                <a:lnTo>
                  <a:pt x="31476" y="3768"/>
                </a:lnTo>
                <a:cubicBezTo>
                  <a:pt x="31186" y="3285"/>
                  <a:pt x="30605" y="2705"/>
                  <a:pt x="30314" y="2415"/>
                </a:cubicBezTo>
                <a:cubicBezTo>
                  <a:pt x="28958" y="1062"/>
                  <a:pt x="26828" y="0"/>
                  <a:pt x="24600" y="0"/>
                </a:cubicBezTo>
                <a:cubicBezTo>
                  <a:pt x="13656" y="0"/>
                  <a:pt x="0" y="12850"/>
                  <a:pt x="0" y="28599"/>
                </a:cubicBezTo>
                <a:cubicBezTo>
                  <a:pt x="0" y="32946"/>
                  <a:pt x="1065" y="37101"/>
                  <a:pt x="2711" y="40869"/>
                </a:cubicBezTo>
                <a:lnTo>
                  <a:pt x="2711" y="40869"/>
                </a:lnTo>
                <a:cubicBezTo>
                  <a:pt x="19176" y="73623"/>
                  <a:pt x="46489" y="100869"/>
                  <a:pt x="79225" y="117198"/>
                </a:cubicBezTo>
                <a:lnTo>
                  <a:pt x="79225" y="117198"/>
                </a:lnTo>
                <a:cubicBezTo>
                  <a:pt x="83099" y="118840"/>
                  <a:pt x="87167" y="120000"/>
                  <a:pt x="91525" y="120000"/>
                </a:cubicBezTo>
                <a:cubicBezTo>
                  <a:pt x="107118" y="119710"/>
                  <a:pt x="120000" y="106086"/>
                  <a:pt x="120000" y="95169"/>
                </a:cubicBezTo>
                <a:lnTo>
                  <a:pt x="120000" y="95169"/>
                </a:lnTo>
                <a:close/>
                <a:moveTo>
                  <a:pt x="91331" y="114202"/>
                </a:moveTo>
                <a:cubicBezTo>
                  <a:pt x="87748" y="114202"/>
                  <a:pt x="84455" y="113429"/>
                  <a:pt x="81452" y="112077"/>
                </a:cubicBezTo>
                <a:cubicBezTo>
                  <a:pt x="81162" y="111787"/>
                  <a:pt x="80871" y="111787"/>
                  <a:pt x="80677" y="111787"/>
                </a:cubicBezTo>
                <a:cubicBezTo>
                  <a:pt x="49491" y="95942"/>
                  <a:pt x="23825" y="70338"/>
                  <a:pt x="7941" y="39227"/>
                </a:cubicBezTo>
                <a:cubicBezTo>
                  <a:pt x="7941" y="39033"/>
                  <a:pt x="7651" y="38743"/>
                  <a:pt x="7651" y="38454"/>
                </a:cubicBezTo>
                <a:cubicBezTo>
                  <a:pt x="6295" y="35169"/>
                  <a:pt x="5423" y="31884"/>
                  <a:pt x="5423" y="28599"/>
                </a:cubicBezTo>
                <a:cubicBezTo>
                  <a:pt x="5423" y="15555"/>
                  <a:pt x="16949" y="5410"/>
                  <a:pt x="24600" y="5410"/>
                </a:cubicBezTo>
                <a:cubicBezTo>
                  <a:pt x="25665" y="5410"/>
                  <a:pt x="26246" y="5990"/>
                  <a:pt x="26537" y="6280"/>
                </a:cubicBezTo>
                <a:cubicBezTo>
                  <a:pt x="26537" y="6280"/>
                  <a:pt x="26828" y="6570"/>
                  <a:pt x="26828" y="6763"/>
                </a:cubicBezTo>
                <a:cubicBezTo>
                  <a:pt x="26828" y="7053"/>
                  <a:pt x="27021" y="7053"/>
                  <a:pt x="27021" y="7342"/>
                </a:cubicBezTo>
                <a:lnTo>
                  <a:pt x="45133" y="30531"/>
                </a:lnTo>
                <a:lnTo>
                  <a:pt x="45617" y="31111"/>
                </a:lnTo>
                <a:cubicBezTo>
                  <a:pt x="45907" y="31304"/>
                  <a:pt x="46489" y="31884"/>
                  <a:pt x="46489" y="32946"/>
                </a:cubicBezTo>
                <a:cubicBezTo>
                  <a:pt x="46489" y="33526"/>
                  <a:pt x="46489" y="33816"/>
                  <a:pt x="46198" y="34396"/>
                </a:cubicBezTo>
                <a:lnTo>
                  <a:pt x="40193" y="40386"/>
                </a:lnTo>
                <a:lnTo>
                  <a:pt x="40193" y="40386"/>
                </a:lnTo>
                <a:cubicBezTo>
                  <a:pt x="37966" y="42512"/>
                  <a:pt x="36610" y="45217"/>
                  <a:pt x="36610" y="48212"/>
                </a:cubicBezTo>
                <a:cubicBezTo>
                  <a:pt x="36610" y="51014"/>
                  <a:pt x="37772" y="53719"/>
                  <a:pt x="39612" y="55845"/>
                </a:cubicBezTo>
                <a:lnTo>
                  <a:pt x="39903" y="56135"/>
                </a:lnTo>
                <a:cubicBezTo>
                  <a:pt x="46779" y="65410"/>
                  <a:pt x="54915" y="73623"/>
                  <a:pt x="64503" y="80386"/>
                </a:cubicBezTo>
                <a:cubicBezTo>
                  <a:pt x="64503" y="80386"/>
                  <a:pt x="64794" y="80386"/>
                  <a:pt x="64794" y="80676"/>
                </a:cubicBezTo>
                <a:cubicBezTo>
                  <a:pt x="66731" y="82608"/>
                  <a:pt x="69443" y="83671"/>
                  <a:pt x="72445" y="83671"/>
                </a:cubicBezTo>
                <a:cubicBezTo>
                  <a:pt x="75157" y="83671"/>
                  <a:pt x="78159" y="82608"/>
                  <a:pt x="80096" y="80386"/>
                </a:cubicBezTo>
                <a:lnTo>
                  <a:pt x="80387" y="80193"/>
                </a:lnTo>
                <a:lnTo>
                  <a:pt x="86392" y="73913"/>
                </a:lnTo>
                <a:cubicBezTo>
                  <a:pt x="86973" y="73623"/>
                  <a:pt x="87167" y="73623"/>
                  <a:pt x="87748" y="73623"/>
                </a:cubicBezTo>
                <a:cubicBezTo>
                  <a:pt x="88813" y="73623"/>
                  <a:pt x="89394" y="74202"/>
                  <a:pt x="89685" y="74396"/>
                </a:cubicBezTo>
                <a:lnTo>
                  <a:pt x="90169" y="74975"/>
                </a:lnTo>
                <a:lnTo>
                  <a:pt x="113414" y="92946"/>
                </a:lnTo>
                <a:cubicBezTo>
                  <a:pt x="113704" y="92946"/>
                  <a:pt x="113704" y="93236"/>
                  <a:pt x="113995" y="93236"/>
                </a:cubicBezTo>
                <a:cubicBezTo>
                  <a:pt x="114285" y="93526"/>
                  <a:pt x="114576" y="93526"/>
                  <a:pt x="114576" y="93526"/>
                </a:cubicBezTo>
                <a:cubicBezTo>
                  <a:pt x="114769" y="93816"/>
                  <a:pt x="115351" y="94299"/>
                  <a:pt x="115351" y="95458"/>
                </a:cubicBezTo>
                <a:lnTo>
                  <a:pt x="115351" y="95942"/>
                </a:lnTo>
                <a:cubicBezTo>
                  <a:pt x="113995" y="103091"/>
                  <a:pt x="104116" y="114202"/>
                  <a:pt x="91331" y="114202"/>
                </a:cubicBezTo>
                <a:close/>
              </a:path>
            </a:pathLst>
          </a:custGeom>
          <a:solidFill>
            <a:srgbClr val="00808E"/>
          </a:solidFill>
          <a:ln>
            <a:solidFill>
              <a:schemeClr val="accent5">
                <a:lumMod val="75000"/>
              </a:schemeClr>
            </a:solid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rgbClr val="00808E"/>
              </a:solidFill>
              <a:latin typeface="Calibri"/>
              <a:ea typeface="Calibri"/>
              <a:cs typeface="Calibri"/>
              <a:sym typeface="Calibri"/>
            </a:endParaRPr>
          </a:p>
        </p:txBody>
      </p:sp>
      <p:grpSp>
        <p:nvGrpSpPr>
          <p:cNvPr id="43" name="Google Shape;957;p67"/>
          <p:cNvGrpSpPr/>
          <p:nvPr/>
        </p:nvGrpSpPr>
        <p:grpSpPr>
          <a:xfrm>
            <a:off x="4499992" y="1995686"/>
            <a:ext cx="582707" cy="586117"/>
            <a:chOff x="3440247" y="1295900"/>
            <a:chExt cx="582707" cy="586117"/>
          </a:xfrm>
        </p:grpSpPr>
        <p:sp>
          <p:nvSpPr>
            <p:cNvPr id="44" name="Google Shape;958;p67"/>
            <p:cNvSpPr/>
            <p:nvPr/>
          </p:nvSpPr>
          <p:spPr>
            <a:xfrm>
              <a:off x="3450253" y="1309317"/>
              <a:ext cx="572700" cy="5727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959;p67"/>
            <p:cNvSpPr/>
            <p:nvPr/>
          </p:nvSpPr>
          <p:spPr>
            <a:xfrm>
              <a:off x="3440247" y="1295900"/>
              <a:ext cx="548700" cy="548700"/>
            </a:xfrm>
            <a:prstGeom prst="ellipse">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6" name="Google Shape;960;p67"/>
            <p:cNvSpPr/>
            <p:nvPr/>
          </p:nvSpPr>
          <p:spPr>
            <a:xfrm>
              <a:off x="3520500" y="1428500"/>
              <a:ext cx="388200" cy="283500"/>
            </a:xfrm>
            <a:custGeom>
              <a:avLst/>
              <a:gdLst/>
              <a:ahLst/>
              <a:cxnLst/>
              <a:rect l="l" t="t" r="r" b="b"/>
              <a:pathLst>
                <a:path w="120000" h="120000" extrusionOk="0">
                  <a:moveTo>
                    <a:pt x="109073" y="0"/>
                  </a:moveTo>
                  <a:lnTo>
                    <a:pt x="10829" y="0"/>
                  </a:lnTo>
                  <a:cubicBezTo>
                    <a:pt x="4834" y="0"/>
                    <a:pt x="0" y="6769"/>
                    <a:pt x="0" y="15000"/>
                  </a:cubicBezTo>
                  <a:lnTo>
                    <a:pt x="0" y="105000"/>
                  </a:lnTo>
                  <a:cubicBezTo>
                    <a:pt x="0" y="113230"/>
                    <a:pt x="4834" y="120000"/>
                    <a:pt x="10829" y="120000"/>
                  </a:cubicBezTo>
                  <a:lnTo>
                    <a:pt x="109073" y="120000"/>
                  </a:lnTo>
                  <a:cubicBezTo>
                    <a:pt x="115165" y="120000"/>
                    <a:pt x="120000" y="113230"/>
                    <a:pt x="120000" y="105000"/>
                  </a:cubicBezTo>
                  <a:lnTo>
                    <a:pt x="120000" y="15000"/>
                  </a:lnTo>
                  <a:cubicBezTo>
                    <a:pt x="120000" y="6769"/>
                    <a:pt x="115165" y="0"/>
                    <a:pt x="109073" y="0"/>
                  </a:cubicBezTo>
                  <a:close/>
                  <a:moveTo>
                    <a:pt x="10829" y="7566"/>
                  </a:moveTo>
                  <a:lnTo>
                    <a:pt x="109073" y="7566"/>
                  </a:lnTo>
                  <a:cubicBezTo>
                    <a:pt x="109653" y="7566"/>
                    <a:pt x="110523" y="7566"/>
                    <a:pt x="111007" y="7964"/>
                  </a:cubicBezTo>
                  <a:lnTo>
                    <a:pt x="63819" y="72743"/>
                  </a:lnTo>
                  <a:cubicBezTo>
                    <a:pt x="62755" y="74203"/>
                    <a:pt x="61595" y="75000"/>
                    <a:pt x="59951" y="75000"/>
                  </a:cubicBezTo>
                  <a:cubicBezTo>
                    <a:pt x="58597" y="75000"/>
                    <a:pt x="57244" y="74203"/>
                    <a:pt x="56180" y="72743"/>
                  </a:cubicBezTo>
                  <a:lnTo>
                    <a:pt x="8992" y="7964"/>
                  </a:lnTo>
                  <a:cubicBezTo>
                    <a:pt x="9476" y="7566"/>
                    <a:pt x="10346" y="7566"/>
                    <a:pt x="10829" y="7566"/>
                  </a:cubicBezTo>
                  <a:close/>
                  <a:moveTo>
                    <a:pt x="5414" y="105000"/>
                  </a:moveTo>
                  <a:lnTo>
                    <a:pt x="5414" y="15000"/>
                  </a:lnTo>
                  <a:lnTo>
                    <a:pt x="5414" y="13938"/>
                  </a:lnTo>
                  <a:lnTo>
                    <a:pt x="38968" y="60000"/>
                  </a:lnTo>
                  <a:lnTo>
                    <a:pt x="5414" y="106061"/>
                  </a:lnTo>
                  <a:lnTo>
                    <a:pt x="5414" y="105000"/>
                  </a:lnTo>
                  <a:close/>
                  <a:moveTo>
                    <a:pt x="109073" y="112433"/>
                  </a:moveTo>
                  <a:lnTo>
                    <a:pt x="10829" y="112433"/>
                  </a:lnTo>
                  <a:cubicBezTo>
                    <a:pt x="10346" y="112433"/>
                    <a:pt x="9476" y="112433"/>
                    <a:pt x="8992" y="112035"/>
                  </a:cubicBezTo>
                  <a:lnTo>
                    <a:pt x="43029" y="65309"/>
                  </a:lnTo>
                  <a:lnTo>
                    <a:pt x="52312" y="77920"/>
                  </a:lnTo>
                  <a:cubicBezTo>
                    <a:pt x="54536" y="80973"/>
                    <a:pt x="57244" y="82168"/>
                    <a:pt x="59951" y="82168"/>
                  </a:cubicBezTo>
                  <a:cubicBezTo>
                    <a:pt x="62755" y="82168"/>
                    <a:pt x="65463" y="80575"/>
                    <a:pt x="67590" y="77920"/>
                  </a:cubicBezTo>
                  <a:lnTo>
                    <a:pt x="76873" y="65309"/>
                  </a:lnTo>
                  <a:lnTo>
                    <a:pt x="111007" y="112035"/>
                  </a:lnTo>
                  <a:cubicBezTo>
                    <a:pt x="110523" y="112433"/>
                    <a:pt x="109653" y="112433"/>
                    <a:pt x="109073" y="112433"/>
                  </a:cubicBezTo>
                  <a:close/>
                  <a:moveTo>
                    <a:pt x="114585" y="105000"/>
                  </a:moveTo>
                  <a:lnTo>
                    <a:pt x="114585" y="106061"/>
                  </a:lnTo>
                  <a:lnTo>
                    <a:pt x="81031" y="60000"/>
                  </a:lnTo>
                  <a:lnTo>
                    <a:pt x="114585" y="13938"/>
                  </a:lnTo>
                  <a:lnTo>
                    <a:pt x="114585" y="15000"/>
                  </a:lnTo>
                  <a:lnTo>
                    <a:pt x="114585" y="105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 name="Rectangle 21"/>
          <p:cNvSpPr/>
          <p:nvPr/>
        </p:nvSpPr>
        <p:spPr>
          <a:xfrm>
            <a:off x="5364088" y="3579862"/>
            <a:ext cx="1220206" cy="307777"/>
          </a:xfrm>
          <a:prstGeom prst="rect">
            <a:avLst/>
          </a:prstGeom>
          <a:noFill/>
        </p:spPr>
        <p:txBody>
          <a:bodyPr wrap="none">
            <a:spAutoFit/>
          </a:bodyPr>
          <a:lstStyle/>
          <a:p>
            <a:r>
              <a:rPr lang="en-US" b="1" u="sng" dirty="0" err="1" smtClean="0">
                <a:solidFill>
                  <a:srgbClr val="00808E"/>
                </a:solidFill>
                <a:latin typeface="Comic Sans MS" pitchFamily="66" charset="0"/>
              </a:rPr>
              <a:t>soulef</a:t>
            </a:r>
            <a:r>
              <a:rPr lang="fr-FR" b="1" u="sng" dirty="0" smtClean="0">
                <a:solidFill>
                  <a:srgbClr val="00808E"/>
                </a:solidFill>
                <a:latin typeface="Comic Sans MS" pitchFamily="66" charset="0"/>
              </a:rPr>
              <a:t>.</a:t>
            </a:r>
            <a:r>
              <a:rPr lang="fr-FR" b="1" u="sng" dirty="0" err="1" smtClean="0">
                <a:solidFill>
                  <a:srgbClr val="00808E"/>
                </a:solidFill>
                <a:latin typeface="Comic Sans MS" pitchFamily="66" charset="0"/>
              </a:rPr>
              <a:t>rahal</a:t>
            </a:r>
            <a:endParaRPr lang="fr-FR" u="sng" dirty="0">
              <a:solidFill>
                <a:srgbClr val="00808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box(i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ox(in)">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0"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pic>
        <p:nvPicPr>
          <p:cNvPr id="1035" name="Google Shape;1035;p71" descr="new-york-city-78181_1920.jpg"/>
          <p:cNvPicPr preferRelativeResize="0"/>
          <p:nvPr/>
        </p:nvPicPr>
        <p:blipFill rotWithShape="1">
          <a:blip r:embed="rId3">
            <a:alphaModFix/>
          </a:blip>
          <a:srcRect t="7316" b="7308"/>
          <a:stretch/>
        </p:blipFill>
        <p:spPr>
          <a:xfrm>
            <a:off x="0" y="0"/>
            <a:ext cx="9144000" cy="5143499"/>
          </a:xfrm>
          <a:prstGeom prst="rect">
            <a:avLst/>
          </a:prstGeom>
          <a:noFill/>
          <a:ln>
            <a:noFill/>
          </a:ln>
        </p:spPr>
      </p:pic>
      <p:sp>
        <p:nvSpPr>
          <p:cNvPr id="1036" name="Google Shape;1036;p71"/>
          <p:cNvSpPr/>
          <p:nvPr/>
        </p:nvSpPr>
        <p:spPr>
          <a:xfrm>
            <a:off x="2627784" y="843557"/>
            <a:ext cx="3958716" cy="38619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1037;p71"/>
          <p:cNvGrpSpPr/>
          <p:nvPr/>
        </p:nvGrpSpPr>
        <p:grpSpPr>
          <a:xfrm>
            <a:off x="971600" y="339502"/>
            <a:ext cx="1320600" cy="1320609"/>
            <a:chOff x="3835549" y="798079"/>
            <a:chExt cx="1320600" cy="1320609"/>
          </a:xfrm>
        </p:grpSpPr>
        <p:sp>
          <p:nvSpPr>
            <p:cNvPr id="1038" name="Google Shape;1038;p71"/>
            <p:cNvSpPr/>
            <p:nvPr/>
          </p:nvSpPr>
          <p:spPr>
            <a:xfrm>
              <a:off x="3835549" y="798088"/>
              <a:ext cx="1320600" cy="13206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1039" name="Google Shape;1039;p71"/>
            <p:cNvSpPr/>
            <p:nvPr/>
          </p:nvSpPr>
          <p:spPr>
            <a:xfrm>
              <a:off x="3844850" y="798079"/>
              <a:ext cx="1261500" cy="1261500"/>
            </a:xfrm>
            <a:prstGeom prst="ellipse">
              <a:avLst/>
            </a:prstGeom>
            <a:solidFill>
              <a:srgbClr val="547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1040" name="Google Shape;1040;p71"/>
            <p:cNvSpPr/>
            <p:nvPr/>
          </p:nvSpPr>
          <p:spPr>
            <a:xfrm>
              <a:off x="4119051" y="1072287"/>
              <a:ext cx="713100" cy="713100"/>
            </a:xfrm>
            <a:custGeom>
              <a:avLst/>
              <a:gdLst/>
              <a:ahLst/>
              <a:cxnLst/>
              <a:rect l="l" t="t" r="r" b="b"/>
              <a:pathLst>
                <a:path w="120000" h="120000" extrusionOk="0">
                  <a:moveTo>
                    <a:pt x="103658" y="35373"/>
                  </a:moveTo>
                  <a:lnTo>
                    <a:pt x="103658" y="8192"/>
                  </a:lnTo>
                  <a:cubicBezTo>
                    <a:pt x="103658" y="3566"/>
                    <a:pt x="100080" y="0"/>
                    <a:pt x="95439" y="0"/>
                  </a:cubicBezTo>
                  <a:cubicBezTo>
                    <a:pt x="90797" y="0"/>
                    <a:pt x="87316" y="3566"/>
                    <a:pt x="87316" y="8192"/>
                  </a:cubicBezTo>
                  <a:lnTo>
                    <a:pt x="87316" y="10409"/>
                  </a:lnTo>
                  <a:lnTo>
                    <a:pt x="45543" y="22939"/>
                  </a:lnTo>
                  <a:lnTo>
                    <a:pt x="5414" y="27277"/>
                  </a:lnTo>
                  <a:cubicBezTo>
                    <a:pt x="2417" y="27277"/>
                    <a:pt x="0" y="29686"/>
                    <a:pt x="0" y="32674"/>
                  </a:cubicBezTo>
                  <a:lnTo>
                    <a:pt x="0" y="70746"/>
                  </a:lnTo>
                  <a:cubicBezTo>
                    <a:pt x="0" y="73734"/>
                    <a:pt x="2417" y="76240"/>
                    <a:pt x="5414" y="76240"/>
                  </a:cubicBezTo>
                  <a:lnTo>
                    <a:pt x="23980" y="78361"/>
                  </a:lnTo>
                  <a:lnTo>
                    <a:pt x="32683" y="117783"/>
                  </a:lnTo>
                  <a:lnTo>
                    <a:pt x="32683" y="117783"/>
                  </a:lnTo>
                  <a:cubicBezTo>
                    <a:pt x="32973" y="118939"/>
                    <a:pt x="34037" y="120000"/>
                    <a:pt x="35390" y="120000"/>
                  </a:cubicBezTo>
                  <a:lnTo>
                    <a:pt x="57244" y="120000"/>
                  </a:lnTo>
                  <a:cubicBezTo>
                    <a:pt x="58887" y="120000"/>
                    <a:pt x="59951" y="118939"/>
                    <a:pt x="59951" y="117301"/>
                  </a:cubicBezTo>
                  <a:lnTo>
                    <a:pt x="59951" y="116722"/>
                  </a:lnTo>
                  <a:lnTo>
                    <a:pt x="59951" y="116722"/>
                  </a:lnTo>
                  <a:lnTo>
                    <a:pt x="52312" y="82987"/>
                  </a:lnTo>
                  <a:lnTo>
                    <a:pt x="87316" y="93301"/>
                  </a:lnTo>
                  <a:lnTo>
                    <a:pt x="87316" y="95518"/>
                  </a:lnTo>
                  <a:cubicBezTo>
                    <a:pt x="87316" y="100144"/>
                    <a:pt x="90797" y="103710"/>
                    <a:pt x="95439" y="103710"/>
                  </a:cubicBezTo>
                  <a:cubicBezTo>
                    <a:pt x="100080" y="103710"/>
                    <a:pt x="103658" y="100144"/>
                    <a:pt x="103658" y="95518"/>
                  </a:cubicBezTo>
                  <a:lnTo>
                    <a:pt x="103658" y="68337"/>
                  </a:lnTo>
                  <a:cubicBezTo>
                    <a:pt x="112651" y="68337"/>
                    <a:pt x="120000" y="61012"/>
                    <a:pt x="120000" y="51951"/>
                  </a:cubicBezTo>
                  <a:cubicBezTo>
                    <a:pt x="120000" y="42987"/>
                    <a:pt x="112651" y="35373"/>
                    <a:pt x="103658" y="35373"/>
                  </a:cubicBezTo>
                  <a:close/>
                  <a:moveTo>
                    <a:pt x="5414" y="70746"/>
                  </a:moveTo>
                  <a:lnTo>
                    <a:pt x="5414" y="59855"/>
                  </a:lnTo>
                  <a:lnTo>
                    <a:pt x="19049" y="59855"/>
                  </a:lnTo>
                  <a:cubicBezTo>
                    <a:pt x="20692" y="59855"/>
                    <a:pt x="21756" y="58795"/>
                    <a:pt x="21756" y="57156"/>
                  </a:cubicBezTo>
                  <a:cubicBezTo>
                    <a:pt x="21756" y="55518"/>
                    <a:pt x="20692" y="54457"/>
                    <a:pt x="19049" y="54457"/>
                  </a:cubicBezTo>
                  <a:lnTo>
                    <a:pt x="5414" y="54457"/>
                  </a:lnTo>
                  <a:lnTo>
                    <a:pt x="5414" y="48963"/>
                  </a:lnTo>
                  <a:lnTo>
                    <a:pt x="13634" y="48963"/>
                  </a:lnTo>
                  <a:cubicBezTo>
                    <a:pt x="15278" y="48963"/>
                    <a:pt x="16341" y="47903"/>
                    <a:pt x="16341" y="46265"/>
                  </a:cubicBezTo>
                  <a:cubicBezTo>
                    <a:pt x="16341" y="44626"/>
                    <a:pt x="15278" y="43566"/>
                    <a:pt x="13634" y="43566"/>
                  </a:cubicBezTo>
                  <a:lnTo>
                    <a:pt x="5414" y="43566"/>
                  </a:lnTo>
                  <a:lnTo>
                    <a:pt x="5414" y="32674"/>
                  </a:lnTo>
                  <a:lnTo>
                    <a:pt x="43609" y="28337"/>
                  </a:lnTo>
                  <a:lnTo>
                    <a:pt x="43609" y="74891"/>
                  </a:lnTo>
                  <a:lnTo>
                    <a:pt x="5414" y="70746"/>
                  </a:lnTo>
                  <a:close/>
                  <a:moveTo>
                    <a:pt x="35197" y="103421"/>
                  </a:moveTo>
                  <a:lnTo>
                    <a:pt x="29685" y="78939"/>
                  </a:lnTo>
                  <a:lnTo>
                    <a:pt x="45253" y="80578"/>
                  </a:lnTo>
                  <a:lnTo>
                    <a:pt x="46317" y="80867"/>
                  </a:lnTo>
                  <a:lnTo>
                    <a:pt x="51248" y="103421"/>
                  </a:lnTo>
                  <a:lnTo>
                    <a:pt x="35197" y="103421"/>
                  </a:lnTo>
                  <a:close/>
                  <a:moveTo>
                    <a:pt x="52602" y="108819"/>
                  </a:moveTo>
                  <a:lnTo>
                    <a:pt x="53763" y="114313"/>
                  </a:lnTo>
                  <a:lnTo>
                    <a:pt x="37324" y="114313"/>
                  </a:lnTo>
                  <a:lnTo>
                    <a:pt x="36261" y="108819"/>
                  </a:lnTo>
                  <a:lnTo>
                    <a:pt x="52602" y="108819"/>
                  </a:lnTo>
                  <a:close/>
                  <a:moveTo>
                    <a:pt x="87316" y="87325"/>
                  </a:moveTo>
                  <a:lnTo>
                    <a:pt x="49121" y="75951"/>
                  </a:lnTo>
                  <a:lnTo>
                    <a:pt x="49121" y="27277"/>
                  </a:lnTo>
                  <a:lnTo>
                    <a:pt x="87316" y="15807"/>
                  </a:lnTo>
                  <a:lnTo>
                    <a:pt x="87316" y="87325"/>
                  </a:lnTo>
                  <a:close/>
                  <a:moveTo>
                    <a:pt x="98243" y="95228"/>
                  </a:moveTo>
                  <a:cubicBezTo>
                    <a:pt x="98243" y="96867"/>
                    <a:pt x="97082" y="97927"/>
                    <a:pt x="95439" y="97927"/>
                  </a:cubicBezTo>
                  <a:cubicBezTo>
                    <a:pt x="93795" y="97927"/>
                    <a:pt x="92731" y="96867"/>
                    <a:pt x="92731" y="95228"/>
                  </a:cubicBezTo>
                  <a:lnTo>
                    <a:pt x="92731" y="8192"/>
                  </a:lnTo>
                  <a:cubicBezTo>
                    <a:pt x="92731" y="6554"/>
                    <a:pt x="93795" y="5493"/>
                    <a:pt x="95439" y="5493"/>
                  </a:cubicBezTo>
                  <a:cubicBezTo>
                    <a:pt x="97082" y="5493"/>
                    <a:pt x="98243" y="6554"/>
                    <a:pt x="98243" y="8192"/>
                  </a:cubicBezTo>
                  <a:lnTo>
                    <a:pt x="98243" y="95228"/>
                  </a:lnTo>
                  <a:close/>
                  <a:moveTo>
                    <a:pt x="103658" y="62650"/>
                  </a:moveTo>
                  <a:lnTo>
                    <a:pt x="103658" y="40867"/>
                  </a:lnTo>
                  <a:cubicBezTo>
                    <a:pt x="109653" y="40867"/>
                    <a:pt x="114585" y="45783"/>
                    <a:pt x="114585" y="51759"/>
                  </a:cubicBezTo>
                  <a:cubicBezTo>
                    <a:pt x="114585" y="57734"/>
                    <a:pt x="109653" y="62650"/>
                    <a:pt x="103658" y="6265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600">
                <a:solidFill>
                  <a:srgbClr val="000000"/>
                </a:solidFill>
                <a:latin typeface="Muli"/>
                <a:ea typeface="Muli"/>
                <a:cs typeface="Muli"/>
                <a:sym typeface="Muli"/>
              </a:endParaRPr>
            </a:p>
          </p:txBody>
        </p:sp>
      </p:grpSp>
      <p:sp>
        <p:nvSpPr>
          <p:cNvPr id="1041" name="Google Shape;1041;p71"/>
          <p:cNvSpPr txBox="1"/>
          <p:nvPr/>
        </p:nvSpPr>
        <p:spPr>
          <a:xfrm>
            <a:off x="2483768" y="267494"/>
            <a:ext cx="5184576" cy="141768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ar-SA" sz="4800" b="1" dirty="0" smtClean="0">
                <a:solidFill>
                  <a:schemeClr val="bg1"/>
                </a:solidFill>
                <a:latin typeface="Sakkal Majalla" pitchFamily="2" charset="-78"/>
                <a:ea typeface="Muli"/>
                <a:cs typeface="Sakkal Majalla" pitchFamily="2" charset="-78"/>
                <a:sym typeface="Muli"/>
              </a:rPr>
              <a:t>شكرا على حسن استماعكم ومشاركتكم</a:t>
            </a:r>
            <a:endParaRPr sz="4800" b="1" dirty="0">
              <a:solidFill>
                <a:schemeClr val="bg1"/>
              </a:solidFill>
              <a:latin typeface="Sakkal Majalla" pitchFamily="2" charset="-78"/>
              <a:ea typeface="Muli"/>
              <a:cs typeface="Sakkal Majalla" pitchFamily="2" charset="-78"/>
              <a:sym typeface="Muli"/>
            </a:endParaRPr>
          </a:p>
        </p:txBody>
      </p:sp>
      <p:grpSp>
        <p:nvGrpSpPr>
          <p:cNvPr id="3" name="Google Shape;1042;p71"/>
          <p:cNvGrpSpPr/>
          <p:nvPr/>
        </p:nvGrpSpPr>
        <p:grpSpPr>
          <a:xfrm>
            <a:off x="6300192" y="1059582"/>
            <a:ext cx="1945859" cy="141008"/>
            <a:chOff x="684763" y="3506750"/>
            <a:chExt cx="3536825" cy="69000"/>
          </a:xfrm>
        </p:grpSpPr>
        <p:sp>
          <p:nvSpPr>
            <p:cNvPr id="1043" name="Google Shape;1043;p71"/>
            <p:cNvSpPr/>
            <p:nvPr/>
          </p:nvSpPr>
          <p:spPr>
            <a:xfrm>
              <a:off x="1515450" y="3506750"/>
              <a:ext cx="1003800" cy="69000"/>
            </a:xfrm>
            <a:prstGeom prst="rect">
              <a:avLst/>
            </a:prstGeom>
            <a:solidFill>
              <a:srgbClr val="5477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44" name="Google Shape;1044;p71"/>
            <p:cNvSpPr/>
            <p:nvPr/>
          </p:nvSpPr>
          <p:spPr>
            <a:xfrm>
              <a:off x="684763" y="3506750"/>
              <a:ext cx="830700" cy="69000"/>
            </a:xfrm>
            <a:prstGeom prst="rect">
              <a:avLst/>
            </a:prstGeom>
            <a:solidFill>
              <a:srgbClr val="4E6E9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45" name="Google Shape;1045;p71"/>
            <p:cNvSpPr/>
            <p:nvPr/>
          </p:nvSpPr>
          <p:spPr>
            <a:xfrm>
              <a:off x="3438288" y="3506750"/>
              <a:ext cx="783300" cy="69000"/>
            </a:xfrm>
            <a:prstGeom prst="rect">
              <a:avLst/>
            </a:prstGeom>
            <a:solidFill>
              <a:srgbClr val="648DC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046" name="Google Shape;1046;p71"/>
            <p:cNvSpPr/>
            <p:nvPr/>
          </p:nvSpPr>
          <p:spPr>
            <a:xfrm>
              <a:off x="2519144" y="3506750"/>
              <a:ext cx="918900" cy="69000"/>
            </a:xfrm>
            <a:prstGeom prst="rect">
              <a:avLst/>
            </a:prstGeom>
            <a:solidFill>
              <a:srgbClr val="5A7FB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180528" y="2499500"/>
            <a:ext cx="6773553" cy="841800"/>
          </a:xfrm>
          <a:prstGeom prst="rect">
            <a:avLst/>
          </a:prstGeom>
        </p:spPr>
        <p:txBody>
          <a:bodyPr spcFirstLastPara="1" wrap="square" lIns="91425" tIns="91425" rIns="91425" bIns="91425" anchor="ctr" anchorCtr="0">
            <a:noAutofit/>
          </a:bodyPr>
          <a:lstStyle/>
          <a:p>
            <a:pPr algn="just" rtl="1"/>
            <a:r>
              <a:rPr lang="ar-SA" b="1" dirty="0" smtClean="0">
                <a:latin typeface="Sakkal Majalla" pitchFamily="2" charset="-78"/>
                <a:cs typeface="Sakkal Majalla" pitchFamily="2" charset="-78"/>
              </a:rPr>
              <a:t>حالة اندماج عملاقي صناعة منتجات </a:t>
            </a:r>
            <a:r>
              <a:rPr lang="ar-SA" sz="4400" dirty="0" smtClean="0">
                <a:latin typeface="Sakkal Majalla" pitchFamily="2" charset="-78"/>
                <a:ea typeface="Arial"/>
                <a:cs typeface="Sakkal Majalla" pitchFamily="2" charset="-78"/>
                <a:sym typeface="Arial"/>
                <a:hlinkClick r:id="rId3"/>
              </a:rPr>
              <a:t>الاستهلاك الواسع</a:t>
            </a:r>
            <a:endParaRPr lang="fr-FR" sz="4400" dirty="0" smtClean="0">
              <a:latin typeface="Sakkal Majalla" pitchFamily="2" charset="-78"/>
              <a:ea typeface="Arial"/>
              <a:cs typeface="Sakkal Majalla" pitchFamily="2" charset="-78"/>
              <a:sym typeface="Arial"/>
              <a:hlinkClick r:id="rId3"/>
            </a:endParaRPr>
          </a:p>
        </p:txBody>
      </p:sp>
      <p:pic>
        <p:nvPicPr>
          <p:cNvPr id="28674" name="Picture 2" descr="Procter &amp;amp; Gamble - P&amp;amp;g Gillette Logo Png, Transparent Png - kindpng"/>
          <p:cNvPicPr>
            <a:picLocks noChangeAspect="1" noChangeArrowheads="1"/>
          </p:cNvPicPr>
          <p:nvPr/>
        </p:nvPicPr>
        <p:blipFill>
          <a:blip r:embed="rId4"/>
          <a:srcRect/>
          <a:stretch>
            <a:fillRect/>
          </a:stretch>
        </p:blipFill>
        <p:spPr bwMode="auto">
          <a:xfrm>
            <a:off x="683568" y="555526"/>
            <a:ext cx="4320480" cy="1296143"/>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subTitle" idx="2"/>
          </p:nvPr>
        </p:nvSpPr>
        <p:spPr>
          <a:xfrm>
            <a:off x="611561" y="555526"/>
            <a:ext cx="5184576" cy="3936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Clr>
                <a:schemeClr val="dk1"/>
              </a:buClr>
              <a:buSzPts val="1100"/>
              <a:buFont typeface="Arial"/>
              <a:buNone/>
            </a:pPr>
            <a:r>
              <a:rPr lang="ar-SA" sz="2400" b="1" dirty="0" smtClean="0">
                <a:latin typeface="Sakkal Majalla" pitchFamily="2" charset="-78"/>
                <a:ea typeface="Muli"/>
                <a:cs typeface="Sakkal Majalla" pitchFamily="2" charset="-78"/>
                <a:sym typeface="Muli"/>
              </a:rPr>
              <a:t>اهم المنتجات، الرسالة، الاستراتيجية المستقبلية</a:t>
            </a:r>
          </a:p>
          <a:p>
            <a:pPr marL="0" lvl="0" indent="0" algn="ctr" rtl="1">
              <a:spcBef>
                <a:spcPts val="0"/>
              </a:spcBef>
              <a:spcAft>
                <a:spcPts val="1600"/>
              </a:spcAft>
              <a:buClr>
                <a:schemeClr val="dk1"/>
              </a:buClr>
              <a:buSzPts val="1100"/>
              <a:buFont typeface="Arial"/>
              <a:buNone/>
            </a:pPr>
            <a:endParaRPr sz="2400" b="1" dirty="0">
              <a:latin typeface="Sakkal Majalla" pitchFamily="2" charset="-78"/>
              <a:cs typeface="Sakkal Majalla" pitchFamily="2" charset="-78"/>
            </a:endParaRPr>
          </a:p>
        </p:txBody>
      </p:sp>
      <p:sp>
        <p:nvSpPr>
          <p:cNvPr id="364" name="Google Shape;364;p47"/>
          <p:cNvSpPr txBox="1">
            <a:spLocks noGrp="1"/>
          </p:cNvSpPr>
          <p:nvPr>
            <p:ph type="title"/>
          </p:nvPr>
        </p:nvSpPr>
        <p:spPr>
          <a:xfrm>
            <a:off x="467544" y="123478"/>
            <a:ext cx="4752528" cy="572700"/>
          </a:xfrm>
          <a:prstGeom prst="rect">
            <a:avLst/>
          </a:prstGeom>
        </p:spPr>
        <p:txBody>
          <a:bodyPr spcFirstLastPara="1" wrap="square" lIns="91425" tIns="91425" rIns="91425" bIns="91425" anchor="t" anchorCtr="0">
            <a:noAutofit/>
          </a:bodyPr>
          <a:lstStyle/>
          <a:p>
            <a:pPr lvl="0" algn="ctr" rtl="1"/>
            <a:r>
              <a:rPr lang="ar-SA" sz="3600" b="1" dirty="0" smtClean="0">
                <a:latin typeface="Sakkal Majalla" pitchFamily="2" charset="-78"/>
                <a:cs typeface="Sakkal Majalla" pitchFamily="2" charset="-78"/>
              </a:rPr>
              <a:t>تعريف شركة </a:t>
            </a:r>
            <a:r>
              <a:rPr lang="fr-FR" sz="3600" b="1" dirty="0" smtClean="0">
                <a:latin typeface="Sakkal Majalla" pitchFamily="2" charset="-78"/>
                <a:cs typeface="Sakkal Majalla" pitchFamily="2" charset="-78"/>
              </a:rPr>
              <a:t>Procter &amp; </a:t>
            </a:r>
            <a:r>
              <a:rPr lang="fr-FR" sz="3600" b="1" dirty="0" err="1" smtClean="0">
                <a:latin typeface="Sakkal Majalla" pitchFamily="2" charset="-78"/>
                <a:cs typeface="Sakkal Majalla" pitchFamily="2" charset="-78"/>
              </a:rPr>
              <a:t>Gamble</a:t>
            </a:r>
            <a:endParaRPr lang="ar-SA" sz="3600" b="1" dirty="0">
              <a:latin typeface="Sakkal Majalla" pitchFamily="2" charset="-78"/>
              <a:cs typeface="Sakkal Majalla" pitchFamily="2" charset="-78"/>
            </a:endParaRPr>
          </a:p>
        </p:txBody>
      </p:sp>
      <p:sp>
        <p:nvSpPr>
          <p:cNvPr id="365" name="Google Shape;365;p47"/>
          <p:cNvSpPr/>
          <p:nvPr/>
        </p:nvSpPr>
        <p:spPr>
          <a:xfrm>
            <a:off x="179512" y="1131590"/>
            <a:ext cx="3096344" cy="1872208"/>
          </a:xfrm>
          <a:prstGeom prst="rect">
            <a:avLst/>
          </a:prstGeom>
          <a:gradFill flip="none" rotWithShape="1">
            <a:gsLst>
              <a:gs pos="0">
                <a:srgbClr val="B0C6D8">
                  <a:shade val="30000"/>
                  <a:satMod val="115000"/>
                </a:srgbClr>
              </a:gs>
              <a:gs pos="50000">
                <a:srgbClr val="B0C6D8">
                  <a:shade val="67500"/>
                  <a:satMod val="115000"/>
                </a:srgbClr>
              </a:gs>
              <a:gs pos="100000">
                <a:srgbClr val="B0C6D8">
                  <a:shade val="100000"/>
                  <a:satMod val="115000"/>
                </a:srgbClr>
              </a:gs>
            </a:gsLst>
            <a:lin ang="2700000" scaled="1"/>
            <a:tileRect/>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Muli"/>
              <a:ea typeface="Muli"/>
              <a:cs typeface="Muli"/>
              <a:sym typeface="Muli"/>
            </a:endParaRPr>
          </a:p>
        </p:txBody>
      </p:sp>
      <p:sp>
        <p:nvSpPr>
          <p:cNvPr id="366" name="Google Shape;366;p47"/>
          <p:cNvSpPr/>
          <p:nvPr/>
        </p:nvSpPr>
        <p:spPr>
          <a:xfrm>
            <a:off x="3419872" y="2499742"/>
            <a:ext cx="2626800" cy="2232248"/>
          </a:xfrm>
          <a:prstGeom prst="rect">
            <a:avLst/>
          </a:prstGeom>
          <a:gradFill flip="none" rotWithShape="1">
            <a:gsLst>
              <a:gs pos="0">
                <a:srgbClr val="B0C6D8">
                  <a:shade val="30000"/>
                  <a:satMod val="115000"/>
                </a:srgbClr>
              </a:gs>
              <a:gs pos="50000">
                <a:srgbClr val="B0C6D8">
                  <a:shade val="67500"/>
                  <a:satMod val="115000"/>
                </a:srgbClr>
              </a:gs>
              <a:gs pos="100000">
                <a:srgbClr val="B0C6D8">
                  <a:shade val="100000"/>
                  <a:satMod val="115000"/>
                </a:srgbClr>
              </a:gs>
            </a:gsLst>
            <a:lin ang="2700000" scaled="1"/>
            <a:tileRect/>
          </a:gradFill>
          <a:ln>
            <a:noFill/>
          </a:ln>
        </p:spPr>
        <p:txBody>
          <a:bodyPr spcFirstLastPara="1" wrap="square" lIns="91425" tIns="91425" rIns="91425" bIns="91425" anchor="ctr" anchorCtr="0">
            <a:noAutofit/>
          </a:bodyPr>
          <a:lstStyle/>
          <a:p>
            <a:pPr algn="just" rtl="1"/>
            <a:r>
              <a:rPr lang="ar-SA" b="1" dirty="0" smtClean="0">
                <a:solidFill>
                  <a:schemeClr val="bg1"/>
                </a:solidFill>
                <a:latin typeface="Sakkal Majalla" pitchFamily="2" charset="-78"/>
                <a:cs typeface="Sakkal Majalla" pitchFamily="2" charset="-78"/>
              </a:rPr>
              <a:t>علاماتنا </a:t>
            </a:r>
            <a:r>
              <a:rPr lang="ar-SA" b="1" dirty="0" smtClean="0">
                <a:solidFill>
                  <a:schemeClr val="bg1"/>
                </a:solidFill>
                <a:latin typeface="Sakkal Majalla" pitchFamily="2" charset="-78"/>
                <a:cs typeface="Sakkal Majalla" pitchFamily="2" charset="-78"/>
              </a:rPr>
              <a:t>التجارية </a:t>
            </a:r>
            <a:r>
              <a:rPr lang="ar-SA" b="1" dirty="0" err="1" smtClean="0">
                <a:solidFill>
                  <a:schemeClr val="bg1"/>
                </a:solidFill>
                <a:latin typeface="Sakkal Majalla" pitchFamily="2" charset="-78"/>
                <a:cs typeface="Sakkal Majalla" pitchFamily="2" charset="-78"/>
              </a:rPr>
              <a:t>موثوقة</a:t>
            </a:r>
            <a:r>
              <a:rPr lang="ar-SA" b="1" dirty="0" smtClean="0">
                <a:solidFill>
                  <a:schemeClr val="bg1"/>
                </a:solidFill>
                <a:latin typeface="Sakkal Majalla" pitchFamily="2" charset="-78"/>
                <a:cs typeface="Sakkal Majalla" pitchFamily="2" charset="-78"/>
              </a:rPr>
              <a:t> ومنتجاتنا منتشرة في ملايين غرف المعيشة والمطابخ وغرف </a:t>
            </a:r>
            <a:r>
              <a:rPr lang="ar-SA" b="1" dirty="0" smtClean="0">
                <a:solidFill>
                  <a:schemeClr val="bg1"/>
                </a:solidFill>
                <a:latin typeface="Sakkal Majalla" pitchFamily="2" charset="-78"/>
                <a:cs typeface="Sakkal Majalla" pitchFamily="2" charset="-78"/>
              </a:rPr>
              <a:t>الغسيل </a:t>
            </a:r>
            <a:r>
              <a:rPr lang="ar-SA" b="1" dirty="0" err="1" smtClean="0">
                <a:solidFill>
                  <a:schemeClr val="bg1"/>
                </a:solidFill>
                <a:latin typeface="Sakkal Majalla" pitchFamily="2" charset="-78"/>
                <a:cs typeface="Sakkal Majalla" pitchFamily="2" charset="-78"/>
              </a:rPr>
              <a:t>والحمّامات </a:t>
            </a:r>
            <a:r>
              <a:rPr lang="ar-SA" b="1" dirty="0" smtClean="0">
                <a:solidFill>
                  <a:schemeClr val="bg1"/>
                </a:solidFill>
                <a:latin typeface="Sakkal Majalla" pitchFamily="2" charset="-78"/>
                <a:cs typeface="Sakkal Majalla" pitchFamily="2" charset="-78"/>
              </a:rPr>
              <a:t>- وتتوارثها </a:t>
            </a:r>
            <a:r>
              <a:rPr lang="ar-SA" b="1" dirty="0" err="1" smtClean="0">
                <a:solidFill>
                  <a:schemeClr val="bg1"/>
                </a:solidFill>
                <a:latin typeface="Sakkal Majalla" pitchFamily="2" charset="-78"/>
                <a:cs typeface="Sakkal Majalla" pitchFamily="2" charset="-78"/>
              </a:rPr>
              <a:t>الأجيال.</a:t>
            </a:r>
            <a:r>
              <a:rPr lang="ar-SA" b="1" dirty="0" smtClean="0">
                <a:solidFill>
                  <a:schemeClr val="bg1"/>
                </a:solidFill>
                <a:latin typeface="Sakkal Majalla" pitchFamily="2" charset="-78"/>
                <a:cs typeface="Sakkal Majalla" pitchFamily="2" charset="-78"/>
              </a:rPr>
              <a:t> على مدار </a:t>
            </a:r>
            <a:r>
              <a:rPr lang="ar-SA" b="1" dirty="0" err="1" smtClean="0">
                <a:solidFill>
                  <a:schemeClr val="bg1"/>
                </a:solidFill>
                <a:latin typeface="Sakkal Majalla" pitchFamily="2" charset="-78"/>
                <a:cs typeface="Sakkal Majalla" pitchFamily="2" charset="-78"/>
              </a:rPr>
              <a:t>181عامًا</a:t>
            </a:r>
            <a:r>
              <a:rPr lang="ar-SA" b="1" dirty="0" smtClean="0">
                <a:solidFill>
                  <a:schemeClr val="bg1"/>
                </a:solidFill>
                <a:latin typeface="Sakkal Majalla" pitchFamily="2" charset="-78"/>
                <a:cs typeface="Sakkal Majalla" pitchFamily="2" charset="-78"/>
              </a:rPr>
              <a:t>، تحدّت علاماتنا التجارية الأعمال التقليدية، وقادت الابتكار، وساعدت في تشكيل الثقافة.</a:t>
            </a:r>
          </a:p>
          <a:p>
            <a:pPr algn="just" rtl="1"/>
            <a:r>
              <a:rPr lang="ar-SA" b="1" dirty="0" err="1" smtClean="0">
                <a:solidFill>
                  <a:schemeClr val="bg1"/>
                </a:solidFill>
                <a:latin typeface="Sakkal Majalla" pitchFamily="2" charset="-78"/>
                <a:cs typeface="Sakkal Majalla" pitchFamily="2" charset="-78"/>
              </a:rPr>
              <a:t>وأيًا</a:t>
            </a:r>
            <a:r>
              <a:rPr lang="ar-SA" b="1" dirty="0" smtClean="0">
                <a:solidFill>
                  <a:schemeClr val="bg1"/>
                </a:solidFill>
                <a:latin typeface="Sakkal Majalla" pitchFamily="2" charset="-78"/>
                <a:cs typeface="Sakkal Majalla" pitchFamily="2" charset="-78"/>
              </a:rPr>
              <a:t> كان النمو الذي نحققه، فنحن نحرص دائمًا على الحفاظ على أهدافنا </a:t>
            </a:r>
            <a:r>
              <a:rPr lang="ar-SA" b="1" dirty="0" smtClean="0">
                <a:solidFill>
                  <a:schemeClr val="bg1"/>
                </a:solidFill>
                <a:latin typeface="Sakkal Majalla" pitchFamily="2" charset="-78"/>
                <a:cs typeface="Sakkal Majalla" pitchFamily="2" charset="-78"/>
                <a:hlinkClick r:id="rId3"/>
              </a:rPr>
              <a:t>وقيمنا ومبادئنا الراسخة </a:t>
            </a:r>
            <a:r>
              <a:rPr lang="ar-SA" sz="1800" b="1" dirty="0" smtClean="0">
                <a:solidFill>
                  <a:schemeClr val="bg1"/>
                </a:solidFill>
                <a:latin typeface="Sakkal Majalla" pitchFamily="2" charset="-78"/>
                <a:cs typeface="Sakkal Majalla" pitchFamily="2" charset="-78"/>
                <a:hlinkClick r:id="rId3"/>
              </a:rPr>
              <a:t>الجذور</a:t>
            </a:r>
            <a:r>
              <a:rPr lang="ar-SA" sz="1800" b="1" dirty="0" smtClean="0">
                <a:solidFill>
                  <a:schemeClr val="bg1"/>
                </a:solidFill>
                <a:latin typeface="Sakkal Majalla" pitchFamily="2" charset="-78"/>
                <a:cs typeface="Sakkal Majalla" pitchFamily="2" charset="-78"/>
              </a:rPr>
              <a:t>.</a:t>
            </a:r>
          </a:p>
        </p:txBody>
      </p:sp>
      <p:sp>
        <p:nvSpPr>
          <p:cNvPr id="367" name="Google Shape;367;p47"/>
          <p:cNvSpPr/>
          <p:nvPr/>
        </p:nvSpPr>
        <p:spPr>
          <a:xfrm>
            <a:off x="6156176" y="1131590"/>
            <a:ext cx="2626800" cy="1683286"/>
          </a:xfrm>
          <a:prstGeom prst="rect">
            <a:avLst/>
          </a:prstGeom>
          <a:gradFill flip="none" rotWithShape="1">
            <a:gsLst>
              <a:gs pos="0">
                <a:srgbClr val="B0C6D8">
                  <a:shade val="30000"/>
                  <a:satMod val="115000"/>
                </a:srgbClr>
              </a:gs>
              <a:gs pos="50000">
                <a:srgbClr val="B0C6D8">
                  <a:shade val="67500"/>
                  <a:satMod val="115000"/>
                </a:srgbClr>
              </a:gs>
              <a:gs pos="100000">
                <a:srgbClr val="B0C6D8">
                  <a:shade val="100000"/>
                  <a:satMod val="115000"/>
                </a:srgbClr>
              </a:gs>
            </a:gsLst>
            <a:lin ang="2700000" scaled="1"/>
            <a:tileRect/>
          </a:gradFill>
          <a:ln>
            <a:noFill/>
          </a:ln>
        </p:spPr>
        <p:txBody>
          <a:bodyPr spcFirstLastPara="1" wrap="square" lIns="91425" tIns="91425" rIns="91425" bIns="91425" anchor="ctr" anchorCtr="0">
            <a:noAutofit/>
          </a:bodyPr>
          <a:lstStyle/>
          <a:p>
            <a:pPr algn="just" rtl="1"/>
            <a:r>
              <a:rPr lang="ar-SA" b="1" dirty="0" smtClean="0">
                <a:solidFill>
                  <a:schemeClr val="bg1"/>
                </a:solidFill>
                <a:latin typeface="Sakkal Majalla" pitchFamily="2" charset="-78"/>
                <a:cs typeface="Sakkal Majalla" pitchFamily="2" charset="-78"/>
              </a:rPr>
              <a:t>في </a:t>
            </a:r>
            <a:r>
              <a:rPr lang="ar-SA" b="1" dirty="0" smtClean="0">
                <a:solidFill>
                  <a:schemeClr val="accent4">
                    <a:lumMod val="20000"/>
                    <a:lumOff val="80000"/>
                  </a:schemeClr>
                </a:solidFill>
                <a:latin typeface="Sakkal Majalla" pitchFamily="2" charset="-78"/>
                <a:cs typeface="Sakkal Majalla" pitchFamily="2" charset="-78"/>
                <a:hlinkClick r:id="rId4" tooltip="مارس"/>
              </a:rPr>
              <a:t>مارس</a:t>
            </a:r>
            <a:r>
              <a:rPr lang="ar-SA" b="1" dirty="0" smtClean="0">
                <a:solidFill>
                  <a:schemeClr val="accent4">
                    <a:lumMod val="20000"/>
                    <a:lumOff val="80000"/>
                  </a:schemeClr>
                </a:solidFill>
                <a:latin typeface="Sakkal Majalla" pitchFamily="2" charset="-78"/>
                <a:cs typeface="Sakkal Majalla" pitchFamily="2" charset="-78"/>
              </a:rPr>
              <a:t> </a:t>
            </a:r>
            <a:r>
              <a:rPr lang="ar-SA" b="1" dirty="0" smtClean="0">
                <a:solidFill>
                  <a:schemeClr val="bg1"/>
                </a:solidFill>
                <a:latin typeface="Sakkal Majalla" pitchFamily="2" charset="-78"/>
                <a:cs typeface="Sakkal Majalla" pitchFamily="2" charset="-78"/>
                <a:hlinkClick r:id="rId5" tooltip="2003"/>
              </a:rPr>
              <a:t>2003</a:t>
            </a:r>
            <a:r>
              <a:rPr lang="ar-SA" b="1" dirty="0" smtClean="0">
                <a:solidFill>
                  <a:schemeClr val="bg1"/>
                </a:solidFill>
                <a:latin typeface="Sakkal Majalla" pitchFamily="2" charset="-78"/>
                <a:cs typeface="Sakkal Majalla" pitchFamily="2" charset="-78"/>
              </a:rPr>
              <a:t> سيطرت الشركة على </a:t>
            </a:r>
            <a:r>
              <a:rPr lang="ar-SA" b="1" dirty="0" smtClean="0">
                <a:solidFill>
                  <a:schemeClr val="bg1"/>
                </a:solidFill>
                <a:latin typeface="Sakkal Majalla" pitchFamily="2" charset="-78"/>
                <a:cs typeface="Sakkal Majalla" pitchFamily="2" charset="-78"/>
                <a:hlinkClick r:id="rId6" tooltip="شركة والا (الصفحة غير موجودة)"/>
              </a:rPr>
              <a:t>شركة </a:t>
            </a:r>
            <a:r>
              <a:rPr lang="ar-SA" b="1" dirty="0" err="1" smtClean="0">
                <a:solidFill>
                  <a:schemeClr val="bg1"/>
                </a:solidFill>
                <a:latin typeface="Sakkal Majalla" pitchFamily="2" charset="-78"/>
                <a:cs typeface="Sakkal Majalla" pitchFamily="2" charset="-78"/>
                <a:hlinkClick r:id="rId6" tooltip="شركة والا (الصفحة غير موجودة)"/>
              </a:rPr>
              <a:t>والا</a:t>
            </a:r>
            <a:r>
              <a:rPr lang="ar-SA" b="1" dirty="0" smtClean="0">
                <a:solidFill>
                  <a:schemeClr val="bg1"/>
                </a:solidFill>
                <a:latin typeface="Sakkal Majalla" pitchFamily="2" charset="-78"/>
                <a:cs typeface="Sakkal Majalla" pitchFamily="2" charset="-78"/>
              </a:rPr>
              <a:t> الألمانية، وفي </a:t>
            </a:r>
            <a:r>
              <a:rPr lang="ar-SA" b="1" dirty="0" smtClean="0">
                <a:solidFill>
                  <a:schemeClr val="bg1"/>
                </a:solidFill>
                <a:latin typeface="Sakkal Majalla" pitchFamily="2" charset="-78"/>
                <a:cs typeface="Sakkal Majalla" pitchFamily="2" charset="-78"/>
                <a:hlinkClick r:id="rId7" tooltip="يناير (شهر)"/>
              </a:rPr>
              <a:t>يناير</a:t>
            </a:r>
            <a:r>
              <a:rPr lang="ar-SA" b="1" dirty="0" smtClean="0">
                <a:solidFill>
                  <a:schemeClr val="bg1"/>
                </a:solidFill>
                <a:latin typeface="Sakkal Majalla" pitchFamily="2" charset="-78"/>
                <a:cs typeface="Sakkal Majalla" pitchFamily="2" charset="-78"/>
              </a:rPr>
              <a:t> </a:t>
            </a:r>
            <a:r>
              <a:rPr lang="ar-SA" b="1" dirty="0" smtClean="0">
                <a:solidFill>
                  <a:schemeClr val="bg1"/>
                </a:solidFill>
                <a:latin typeface="Sakkal Majalla" pitchFamily="2" charset="-78"/>
                <a:cs typeface="Sakkal Majalla" pitchFamily="2" charset="-78"/>
                <a:hlinkClick r:id="rId8" tooltip="2005"/>
              </a:rPr>
              <a:t>2005</a:t>
            </a:r>
            <a:r>
              <a:rPr lang="ar-SA" b="1" dirty="0" smtClean="0">
                <a:solidFill>
                  <a:schemeClr val="bg1"/>
                </a:solidFill>
                <a:latin typeface="Sakkal Majalla" pitchFamily="2" charset="-78"/>
                <a:cs typeface="Sakkal Majalla" pitchFamily="2" charset="-78"/>
              </a:rPr>
              <a:t> استحوذت الشركة على </a:t>
            </a:r>
            <a:r>
              <a:rPr lang="ar-SA" b="1" dirty="0" smtClean="0">
                <a:solidFill>
                  <a:schemeClr val="bg1"/>
                </a:solidFill>
                <a:latin typeface="Sakkal Majalla" pitchFamily="2" charset="-78"/>
                <a:cs typeface="Sakkal Majalla" pitchFamily="2" charset="-78"/>
                <a:hlinkClick r:id="rId9" tooltip="شركة جيلت (الصفحة غير موجودة)"/>
              </a:rPr>
              <a:t>شركة </a:t>
            </a:r>
            <a:r>
              <a:rPr lang="ar-SA" b="1" dirty="0" err="1" smtClean="0">
                <a:solidFill>
                  <a:schemeClr val="bg1"/>
                </a:solidFill>
                <a:latin typeface="Sakkal Majalla" pitchFamily="2" charset="-78"/>
                <a:cs typeface="Sakkal Majalla" pitchFamily="2" charset="-78"/>
                <a:hlinkClick r:id="rId9" tooltip="شركة جيلت (الصفحة غير موجودة)"/>
              </a:rPr>
              <a:t>جيلت</a:t>
            </a:r>
            <a:r>
              <a:rPr lang="ar-SA" b="1" dirty="0" smtClean="0">
                <a:solidFill>
                  <a:schemeClr val="bg1"/>
                </a:solidFill>
                <a:latin typeface="Sakkal Majalla" pitchFamily="2" charset="-78"/>
                <a:cs typeface="Sakkal Majalla" pitchFamily="2" charset="-78"/>
              </a:rPr>
              <a:t> في صفقة بلغت 57 مليار </a:t>
            </a:r>
            <a:r>
              <a:rPr lang="ar-SA" b="1" dirty="0" smtClean="0">
                <a:solidFill>
                  <a:schemeClr val="bg1"/>
                </a:solidFill>
                <a:latin typeface="Sakkal Majalla" pitchFamily="2" charset="-78"/>
                <a:cs typeface="Sakkal Majalla" pitchFamily="2" charset="-78"/>
                <a:hlinkClick r:id="rId10" tooltip="دولار أمريكي"/>
              </a:rPr>
              <a:t>دولار أمريكي</a:t>
            </a:r>
            <a:r>
              <a:rPr lang="ar-SA" b="1" dirty="0" smtClean="0">
                <a:solidFill>
                  <a:schemeClr val="bg1"/>
                </a:solidFill>
                <a:latin typeface="Sakkal Majalla" pitchFamily="2" charset="-78"/>
                <a:cs typeface="Sakkal Majalla" pitchFamily="2" charset="-78"/>
              </a:rPr>
              <a:t> وعلى إثر ذلك انضمت بالتبعية الشركات التابعة </a:t>
            </a:r>
            <a:r>
              <a:rPr lang="ar-SA" b="1" dirty="0" err="1" smtClean="0">
                <a:solidFill>
                  <a:schemeClr val="bg1"/>
                </a:solidFill>
                <a:latin typeface="Sakkal Majalla" pitchFamily="2" charset="-78"/>
                <a:cs typeface="Sakkal Majalla" pitchFamily="2" charset="-78"/>
              </a:rPr>
              <a:t>لجيلت</a:t>
            </a:r>
            <a:r>
              <a:rPr lang="ar-SA" b="1" dirty="0" smtClean="0">
                <a:solidFill>
                  <a:schemeClr val="bg1"/>
                </a:solidFill>
                <a:latin typeface="Sakkal Majalla" pitchFamily="2" charset="-78"/>
                <a:cs typeface="Sakkal Majalla" pitchFamily="2" charset="-78"/>
              </a:rPr>
              <a:t> وهى </a:t>
            </a:r>
            <a:r>
              <a:rPr lang="ar-SA" b="1" dirty="0" err="1" smtClean="0">
                <a:solidFill>
                  <a:schemeClr val="bg1"/>
                </a:solidFill>
                <a:latin typeface="Sakkal Majalla" pitchFamily="2" charset="-78"/>
                <a:cs typeface="Sakkal Majalla" pitchFamily="2" charset="-78"/>
                <a:hlinkClick r:id="rId11" tooltip="براون"/>
              </a:rPr>
              <a:t>براون</a:t>
            </a:r>
            <a:r>
              <a:rPr lang="ar-SA" b="1" dirty="0" smtClean="0">
                <a:solidFill>
                  <a:schemeClr val="bg1"/>
                </a:solidFill>
                <a:latin typeface="Sakkal Majalla" pitchFamily="2" charset="-78"/>
                <a:cs typeface="Sakkal Majalla" pitchFamily="2" charset="-78"/>
              </a:rPr>
              <a:t> (أجهزة كهربية)و </a:t>
            </a:r>
            <a:r>
              <a:rPr lang="ar-SA" b="1" dirty="0" err="1" smtClean="0">
                <a:solidFill>
                  <a:schemeClr val="bg1"/>
                </a:solidFill>
                <a:latin typeface="Sakkal Majalla" pitchFamily="2" charset="-78"/>
                <a:cs typeface="Sakkal Majalla" pitchFamily="2" charset="-78"/>
                <a:hlinkClick r:id="rId12" tooltip="أورال بي (الصفحة غير موجودة)"/>
              </a:rPr>
              <a:t>أورال</a:t>
            </a:r>
            <a:r>
              <a:rPr lang="ar-SA" b="1" dirty="0" smtClean="0">
                <a:solidFill>
                  <a:schemeClr val="bg1"/>
                </a:solidFill>
                <a:latin typeface="Sakkal Majalla" pitchFamily="2" charset="-78"/>
                <a:cs typeface="Sakkal Majalla" pitchFamily="2" charset="-78"/>
                <a:hlinkClick r:id="rId12" tooltip="أورال بي (الصفحة غير موجودة)"/>
              </a:rPr>
              <a:t> </a:t>
            </a:r>
            <a:r>
              <a:rPr lang="ar-SA" b="1" dirty="0" err="1" smtClean="0">
                <a:solidFill>
                  <a:schemeClr val="bg1"/>
                </a:solidFill>
                <a:latin typeface="Sakkal Majalla" pitchFamily="2" charset="-78"/>
                <a:cs typeface="Sakkal Majalla" pitchFamily="2" charset="-78"/>
                <a:hlinkClick r:id="rId12" tooltip="أورال بي (الصفحة غير موجودة)"/>
              </a:rPr>
              <a:t>بي</a:t>
            </a:r>
            <a:r>
              <a:rPr lang="ar-SA" b="1" dirty="0" smtClean="0">
                <a:solidFill>
                  <a:schemeClr val="bg1"/>
                </a:solidFill>
                <a:latin typeface="Sakkal Majalla" pitchFamily="2" charset="-78"/>
                <a:cs typeface="Sakkal Majalla" pitchFamily="2" charset="-78"/>
              </a:rPr>
              <a:t> (فرش اسنان)و </a:t>
            </a:r>
            <a:r>
              <a:rPr lang="ar-SA" b="1" dirty="0" err="1" smtClean="0">
                <a:solidFill>
                  <a:schemeClr val="bg1"/>
                </a:solidFill>
                <a:latin typeface="Sakkal Majalla" pitchFamily="2" charset="-78"/>
                <a:cs typeface="Sakkal Majalla" pitchFamily="2" charset="-78"/>
                <a:hlinkClick r:id="rId13" tooltip="دوراسيل"/>
              </a:rPr>
              <a:t>دوراسيل</a:t>
            </a:r>
            <a:r>
              <a:rPr lang="ar-SA" b="1" dirty="0" smtClean="0">
                <a:solidFill>
                  <a:schemeClr val="bg1"/>
                </a:solidFill>
                <a:latin typeface="Sakkal Majalla" pitchFamily="2" charset="-78"/>
                <a:cs typeface="Sakkal Majalla" pitchFamily="2" charset="-78"/>
              </a:rPr>
              <a:t> (بطاريات</a:t>
            </a:r>
            <a:r>
              <a:rPr lang="ar-SA" b="1" dirty="0" err="1" smtClean="0">
                <a:solidFill>
                  <a:schemeClr val="bg1"/>
                </a:solidFill>
                <a:latin typeface="Sakkal Majalla" pitchFamily="2" charset="-78"/>
                <a:cs typeface="Sakkal Majalla" pitchFamily="2" charset="-78"/>
              </a:rPr>
              <a:t>)</a:t>
            </a:r>
            <a:r>
              <a:rPr lang="ar-SA" dirty="0" smtClean="0"/>
              <a:t/>
            </a:r>
            <a:br>
              <a:rPr lang="ar-SA" dirty="0" smtClean="0"/>
            </a:br>
            <a:r>
              <a:rPr lang="en" dirty="0" smtClean="0">
                <a:solidFill>
                  <a:srgbClr val="FFFFFF"/>
                </a:solidFill>
                <a:latin typeface="Muli"/>
                <a:ea typeface="Muli"/>
                <a:cs typeface="Muli"/>
                <a:sym typeface="Muli"/>
              </a:rPr>
              <a:t>.</a:t>
            </a:r>
            <a:endParaRPr dirty="0">
              <a:solidFill>
                <a:srgbClr val="FFFFFF"/>
              </a:solidFill>
              <a:latin typeface="Muli"/>
              <a:ea typeface="Muli"/>
              <a:cs typeface="Muli"/>
              <a:sym typeface="Muli"/>
            </a:endParaRPr>
          </a:p>
        </p:txBody>
      </p:sp>
      <p:grpSp>
        <p:nvGrpSpPr>
          <p:cNvPr id="2" name="Google Shape;371;p47"/>
          <p:cNvGrpSpPr/>
          <p:nvPr/>
        </p:nvGrpSpPr>
        <p:grpSpPr>
          <a:xfrm rot="5400000">
            <a:off x="8641234" y="411193"/>
            <a:ext cx="278152" cy="345818"/>
            <a:chOff x="0" y="46600"/>
            <a:chExt cx="3121800" cy="5004600"/>
          </a:xfrm>
        </p:grpSpPr>
        <p:sp>
          <p:nvSpPr>
            <p:cNvPr id="372" name="Google Shape;372;p47"/>
            <p:cNvSpPr/>
            <p:nvPr/>
          </p:nvSpPr>
          <p:spPr>
            <a:xfrm>
              <a:off x="0" y="466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flipH="1">
              <a:off x="0" y="2548900"/>
              <a:ext cx="3121800" cy="2502300"/>
            </a:xfrm>
            <a:prstGeom prst="parallelogram">
              <a:avLst>
                <a:gd name="adj" fmla="val 55860"/>
              </a:avLst>
            </a:prstGeom>
            <a:solidFill>
              <a:srgbClr val="5E85B9">
                <a:alpha val="911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4" name="Google Shape;374;p47"/>
            <p:cNvSpPr/>
            <p:nvPr/>
          </p:nvSpPr>
          <p:spPr>
            <a:xfrm rot="5400000">
              <a:off x="-1450150" y="1671525"/>
              <a:ext cx="4647600" cy="1747200"/>
            </a:xfrm>
            <a:prstGeom prst="triangle">
              <a:avLst>
                <a:gd name="adj" fmla="val 50126"/>
              </a:avLst>
            </a:prstGeom>
            <a:solidFill>
              <a:srgbClr val="38444A">
                <a:alpha val="5962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4" name="ZoneTexte 13"/>
          <p:cNvSpPr txBox="1"/>
          <p:nvPr/>
        </p:nvSpPr>
        <p:spPr>
          <a:xfrm>
            <a:off x="251520" y="1419622"/>
            <a:ext cx="2880320" cy="1477328"/>
          </a:xfrm>
          <a:prstGeom prst="rect">
            <a:avLst/>
          </a:prstGeom>
          <a:noFill/>
        </p:spPr>
        <p:txBody>
          <a:bodyPr wrap="square" rtlCol="0">
            <a:spAutoFit/>
          </a:bodyPr>
          <a:lstStyle/>
          <a:p>
            <a:pPr algn="just" rtl="1"/>
            <a:r>
              <a:rPr lang="ar-SA" sz="1800" b="1" dirty="0" smtClean="0">
                <a:solidFill>
                  <a:schemeClr val="bg1"/>
                </a:solidFill>
                <a:latin typeface="Sakkal Majalla" pitchFamily="2" charset="-78"/>
                <a:cs typeface="Sakkal Majalla" pitchFamily="2" charset="-78"/>
              </a:rPr>
              <a:t>تمتلك شركة </a:t>
            </a:r>
            <a:r>
              <a:rPr lang="ar-SA" sz="1800" b="1" dirty="0" err="1" smtClean="0">
                <a:solidFill>
                  <a:schemeClr val="bg1"/>
                </a:solidFill>
                <a:latin typeface="Sakkal Majalla" pitchFamily="2" charset="-78"/>
                <a:cs typeface="Sakkal Majalla" pitchFamily="2" charset="-78"/>
              </a:rPr>
              <a:t>بروكتر</a:t>
            </a:r>
            <a:r>
              <a:rPr lang="ar-SA" sz="1800" b="1" dirty="0" smtClean="0">
                <a:solidFill>
                  <a:schemeClr val="bg1"/>
                </a:solidFill>
                <a:latin typeface="Sakkal Majalla" pitchFamily="2" charset="-78"/>
                <a:cs typeface="Sakkal Majalla" pitchFamily="2" charset="-78"/>
              </a:rPr>
              <a:t> اند </a:t>
            </a:r>
            <a:r>
              <a:rPr lang="ar-SA" sz="1800" b="1" dirty="0" err="1" smtClean="0">
                <a:solidFill>
                  <a:schemeClr val="bg1"/>
                </a:solidFill>
                <a:latin typeface="Sakkal Majalla" pitchFamily="2" charset="-78"/>
                <a:cs typeface="Sakkal Majalla" pitchFamily="2" charset="-78"/>
              </a:rPr>
              <a:t>غامبل</a:t>
            </a:r>
            <a:r>
              <a:rPr lang="ar-SA" sz="1800" b="1" dirty="0" smtClean="0">
                <a:solidFill>
                  <a:schemeClr val="bg1"/>
                </a:solidFill>
                <a:latin typeface="Sakkal Majalla" pitchFamily="2" charset="-78"/>
                <a:cs typeface="Sakkal Majalla" pitchFamily="2" charset="-78"/>
              </a:rPr>
              <a:t> ما يقارب 23 علامة تجارية للمنتجات </a:t>
            </a:r>
            <a:r>
              <a:rPr lang="ar-SA" sz="1800" b="1" dirty="0" err="1" smtClean="0">
                <a:solidFill>
                  <a:schemeClr val="bg1"/>
                </a:solidFill>
                <a:latin typeface="Sakkal Majalla" pitchFamily="2" charset="-78"/>
                <a:cs typeface="Sakkal Majalla" pitchFamily="2" charset="-78"/>
              </a:rPr>
              <a:t>أهمها:</a:t>
            </a:r>
            <a:r>
              <a:rPr lang="ar-SA" sz="1800" b="1" dirty="0" smtClean="0">
                <a:solidFill>
                  <a:schemeClr val="bg1"/>
                </a:solidFill>
                <a:latin typeface="Sakkal Majalla" pitchFamily="2" charset="-78"/>
                <a:cs typeface="Sakkal Majalla" pitchFamily="2" charset="-78"/>
              </a:rPr>
              <a:t> </a:t>
            </a:r>
            <a:r>
              <a:rPr lang="fr-FR" sz="1800" b="1" dirty="0" smtClean="0">
                <a:solidFill>
                  <a:schemeClr val="bg1"/>
                </a:solidFill>
                <a:latin typeface="Sakkal Majalla" pitchFamily="2" charset="-78"/>
                <a:cs typeface="Sakkal Majalla" pitchFamily="2" charset="-78"/>
              </a:rPr>
              <a:t>Braun</a:t>
            </a:r>
            <a:r>
              <a:rPr lang="ar-SA" sz="1800" b="1" dirty="0" err="1"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 </a:t>
            </a:r>
            <a:r>
              <a:rPr lang="fr-FR" sz="1800" b="1" dirty="0" err="1" smtClean="0">
                <a:solidFill>
                  <a:schemeClr val="bg1"/>
                </a:solidFill>
                <a:latin typeface="Sakkal Majalla" pitchFamily="2" charset="-78"/>
                <a:cs typeface="Sakkal Majalla" pitchFamily="2" charset="-78"/>
              </a:rPr>
              <a:t>febreze</a:t>
            </a:r>
            <a:r>
              <a:rPr lang="ar-SA" sz="1800" b="1" dirty="0" err="1"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 </a:t>
            </a:r>
            <a:r>
              <a:rPr lang="fr-FR" sz="1800" b="1" dirty="0" smtClean="0">
                <a:solidFill>
                  <a:schemeClr val="bg1"/>
                </a:solidFill>
                <a:latin typeface="Sakkal Majalla" pitchFamily="2" charset="-78"/>
                <a:cs typeface="Sakkal Majalla" pitchFamily="2" charset="-78"/>
              </a:rPr>
              <a:t>Crest</a:t>
            </a:r>
            <a:r>
              <a:rPr lang="ar-SA" sz="1800" b="1" dirty="0" err="1"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 </a:t>
            </a:r>
            <a:r>
              <a:rPr lang="fr-FR" sz="1800" b="1" dirty="0" err="1" smtClean="0">
                <a:solidFill>
                  <a:schemeClr val="bg1"/>
                </a:solidFill>
                <a:latin typeface="Sakkal Majalla" pitchFamily="2" charset="-78"/>
                <a:cs typeface="Sakkal Majalla" pitchFamily="2" charset="-78"/>
              </a:rPr>
              <a:t>Fairy</a:t>
            </a:r>
            <a:r>
              <a:rPr lang="ar-SA" sz="1800" b="1" dirty="0" err="1"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 </a:t>
            </a:r>
            <a:r>
              <a:rPr lang="en-US" sz="1800" b="1" dirty="0" smtClean="0">
                <a:solidFill>
                  <a:schemeClr val="bg1"/>
                </a:solidFill>
                <a:latin typeface="Sakkal Majalla" pitchFamily="2" charset="-78"/>
                <a:cs typeface="Sakkal Majalla" pitchFamily="2" charset="-78"/>
              </a:rPr>
              <a:t>Tide</a:t>
            </a:r>
            <a:r>
              <a:rPr lang="ar-SA" sz="1800" b="1" dirty="0" err="1"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 </a:t>
            </a:r>
            <a:r>
              <a:rPr lang="fr-FR" sz="1800" b="1" dirty="0" err="1" smtClean="0">
                <a:solidFill>
                  <a:schemeClr val="bg1"/>
                </a:solidFill>
                <a:latin typeface="Sakkal Majalla" pitchFamily="2" charset="-78"/>
                <a:cs typeface="Sakkal Majalla" pitchFamily="2" charset="-78"/>
              </a:rPr>
              <a:t>Pantene</a:t>
            </a:r>
            <a:r>
              <a:rPr lang="ar-SA" sz="1800" b="1" dirty="0" err="1"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 </a:t>
            </a:r>
            <a:r>
              <a:rPr lang="fr-FR" sz="1800" b="1" dirty="0" err="1" smtClean="0">
                <a:solidFill>
                  <a:schemeClr val="bg1"/>
                </a:solidFill>
                <a:latin typeface="Sakkal Majalla" pitchFamily="2" charset="-78"/>
                <a:cs typeface="Sakkal Majalla" pitchFamily="2" charset="-78"/>
              </a:rPr>
              <a:t>Downy</a:t>
            </a:r>
            <a:r>
              <a:rPr lang="ar-SA" sz="1800" b="1" dirty="0" err="1"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 </a:t>
            </a:r>
            <a:r>
              <a:rPr lang="fr-FR" sz="1800" b="1" dirty="0" err="1" smtClean="0">
                <a:solidFill>
                  <a:schemeClr val="bg1"/>
                </a:solidFill>
                <a:latin typeface="Sakkal Majalla" pitchFamily="2" charset="-78"/>
                <a:cs typeface="Sakkal Majalla" pitchFamily="2" charset="-78"/>
              </a:rPr>
              <a:t>Vicks</a:t>
            </a:r>
            <a:r>
              <a:rPr lang="ar-SA" sz="1800" b="1" dirty="0" err="1" smtClean="0">
                <a:solidFill>
                  <a:schemeClr val="bg1"/>
                </a:solidFill>
                <a:latin typeface="Sakkal Majalla" pitchFamily="2" charset="-78"/>
                <a:cs typeface="Sakkal Majalla" pitchFamily="2" charset="-78"/>
              </a:rPr>
              <a:t>، ،</a:t>
            </a:r>
            <a:r>
              <a:rPr lang="fr-FR" sz="1800" b="1" dirty="0" smtClean="0">
                <a:solidFill>
                  <a:schemeClr val="bg1"/>
                </a:solidFill>
                <a:latin typeface="Sakkal Majalla" pitchFamily="2" charset="-78"/>
                <a:cs typeface="Sakkal Majalla" pitchFamily="2" charset="-78"/>
              </a:rPr>
              <a:t>Pampers</a:t>
            </a:r>
            <a:r>
              <a:rPr lang="ar-SA" sz="1800" b="1" dirty="0" err="1" smtClean="0">
                <a:solidFill>
                  <a:schemeClr val="bg1"/>
                </a:solidFill>
                <a:latin typeface="Sakkal Majalla" pitchFamily="2" charset="-78"/>
                <a:cs typeface="Sakkal Majalla" pitchFamily="2" charset="-78"/>
              </a:rPr>
              <a:t>، ...</a:t>
            </a:r>
            <a:r>
              <a:rPr lang="ar-SA" sz="1800" b="1" dirty="0" smtClean="0">
                <a:solidFill>
                  <a:schemeClr val="bg1"/>
                </a:solidFill>
                <a:latin typeface="Sakkal Majalla" pitchFamily="2" charset="-78"/>
                <a:cs typeface="Sakkal Majalla" pitchFamily="2" charset="-78"/>
              </a:rPr>
              <a:t> </a:t>
            </a:r>
            <a:endParaRPr lang="fr-FR" sz="1800" b="1" dirty="0">
              <a:solidFill>
                <a:schemeClr val="bg1"/>
              </a:solidFill>
              <a:latin typeface="Sakkal Majalla" pitchFamily="2" charset="-78"/>
              <a:cs typeface="Sakkal Majalla" pitchFamily="2" charset="-78"/>
            </a:endParaRPr>
          </a:p>
        </p:txBody>
      </p:sp>
      <p:pic>
        <p:nvPicPr>
          <p:cNvPr id="26626" name="Picture 2" descr="illustration de Procter &amp; Gamble"/>
          <p:cNvPicPr>
            <a:picLocks noChangeAspect="1" noChangeArrowheads="1"/>
          </p:cNvPicPr>
          <p:nvPr/>
        </p:nvPicPr>
        <p:blipFill>
          <a:blip r:embed="rId14"/>
          <a:srcRect/>
          <a:stretch>
            <a:fillRect/>
          </a:stretch>
        </p:blipFill>
        <p:spPr bwMode="auto">
          <a:xfrm>
            <a:off x="3419872" y="1131590"/>
            <a:ext cx="2664296" cy="1296144"/>
          </a:xfrm>
          <a:prstGeom prst="rect">
            <a:avLst/>
          </a:prstGeom>
          <a:noFill/>
        </p:spPr>
      </p:pic>
      <p:pic>
        <p:nvPicPr>
          <p:cNvPr id="26628" name="Picture 4" descr="منطقة 2071 و”بروكتر آند جامبل” تحتضنان 3 مشاريع مبتكرة ‹ جريدة الوطن"/>
          <p:cNvPicPr>
            <a:picLocks noChangeAspect="1" noChangeArrowheads="1"/>
          </p:cNvPicPr>
          <p:nvPr/>
        </p:nvPicPr>
        <p:blipFill>
          <a:blip r:embed="rId15"/>
          <a:srcRect/>
          <a:stretch>
            <a:fillRect/>
          </a:stretch>
        </p:blipFill>
        <p:spPr bwMode="auto">
          <a:xfrm>
            <a:off x="179512" y="3075806"/>
            <a:ext cx="3168352" cy="1707654"/>
          </a:xfrm>
          <a:prstGeom prst="rect">
            <a:avLst/>
          </a:prstGeom>
          <a:noFill/>
        </p:spPr>
      </p:pic>
      <p:pic>
        <p:nvPicPr>
          <p:cNvPr id="26630" name="Picture 6" descr="بروكتر آند غامبل (Procter &amp;amp; Gamble)"/>
          <p:cNvPicPr>
            <a:picLocks noChangeAspect="1" noChangeArrowheads="1"/>
          </p:cNvPicPr>
          <p:nvPr/>
        </p:nvPicPr>
        <p:blipFill>
          <a:blip r:embed="rId16"/>
          <a:srcRect/>
          <a:stretch>
            <a:fillRect/>
          </a:stretch>
        </p:blipFill>
        <p:spPr bwMode="auto">
          <a:xfrm>
            <a:off x="6228184" y="2859782"/>
            <a:ext cx="2664296" cy="1944216"/>
          </a:xfrm>
          <a:prstGeom prst="rect">
            <a:avLst/>
          </a:prstGeom>
          <a:noFill/>
        </p:spPr>
      </p:pic>
      <p:sp>
        <p:nvSpPr>
          <p:cNvPr id="21" name="Rectangle 20"/>
          <p:cNvSpPr/>
          <p:nvPr/>
        </p:nvSpPr>
        <p:spPr>
          <a:xfrm>
            <a:off x="5364088" y="195486"/>
            <a:ext cx="3384376" cy="1261884"/>
          </a:xfrm>
          <a:prstGeom prst="rect">
            <a:avLst/>
          </a:prstGeom>
        </p:spPr>
        <p:txBody>
          <a:bodyPr wrap="square">
            <a:spAutoFit/>
          </a:bodyPr>
          <a:lstStyle/>
          <a:p>
            <a:pPr algn="ctr"/>
            <a:r>
              <a:rPr lang="ar-SA" sz="2400" b="1" dirty="0" smtClean="0">
                <a:solidFill>
                  <a:srgbClr val="009CAC"/>
                </a:solidFill>
                <a:latin typeface="Sakkal Majalla" pitchFamily="2" charset="-78"/>
                <a:ea typeface="Muli"/>
                <a:cs typeface="Sakkal Majalla" pitchFamily="2" charset="-78"/>
                <a:sym typeface="Muli"/>
              </a:rPr>
              <a:t>شعارنا: نضفي </a:t>
            </a:r>
            <a:r>
              <a:rPr lang="ar-SA" sz="2400" b="1" dirty="0" smtClean="0">
                <a:solidFill>
                  <a:srgbClr val="009CAC"/>
                </a:solidFill>
                <a:latin typeface="Sakkal Majalla" pitchFamily="2" charset="-78"/>
                <a:ea typeface="Muli"/>
                <a:cs typeface="Sakkal Majalla" pitchFamily="2" charset="-78"/>
                <a:sym typeface="Muli"/>
              </a:rPr>
              <a:t>لمسة استثنائية على حياتك اليومية</a:t>
            </a:r>
          </a:p>
          <a:p>
            <a:r>
              <a:rPr lang="ar-SA" dirty="0" smtClean="0"/>
              <a:t/>
            </a:r>
            <a:br>
              <a:rPr lang="ar-SA" dirty="0" smtClean="0"/>
            </a:b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3"/>
          <p:cNvSpPr txBox="1">
            <a:spLocks noGrp="1"/>
          </p:cNvSpPr>
          <p:nvPr>
            <p:ph type="title"/>
          </p:nvPr>
        </p:nvSpPr>
        <p:spPr>
          <a:xfrm>
            <a:off x="370483" y="0"/>
            <a:ext cx="4201517" cy="1017725"/>
          </a:xfrm>
          <a:prstGeom prst="rect">
            <a:avLst/>
          </a:prstGeom>
        </p:spPr>
        <p:txBody>
          <a:bodyPr spcFirstLastPara="1" wrap="square" lIns="91425" tIns="91425" rIns="91425" bIns="91425" anchor="t" anchorCtr="0">
            <a:noAutofit/>
          </a:bodyPr>
          <a:lstStyle/>
          <a:p>
            <a:pPr lvl="0" algn="ctr" rtl="1"/>
            <a:r>
              <a:rPr lang="ar-SA" sz="3600" b="1" dirty="0" smtClean="0">
                <a:latin typeface="Sakkal Majalla" pitchFamily="2" charset="-78"/>
                <a:cs typeface="Sakkal Majalla" pitchFamily="2" charset="-78"/>
              </a:rPr>
              <a:t>إحصائيات شركة </a:t>
            </a:r>
            <a:r>
              <a:rPr lang="fr-FR" sz="3600" b="1" dirty="0" smtClean="0">
                <a:latin typeface="Sakkal Majalla" pitchFamily="2" charset="-78"/>
                <a:cs typeface="Sakkal Majalla" pitchFamily="2" charset="-78"/>
              </a:rPr>
              <a:t>Procter &amp; </a:t>
            </a:r>
            <a:r>
              <a:rPr lang="fr-FR" sz="3600" b="1" dirty="0" err="1" smtClean="0">
                <a:latin typeface="Sakkal Majalla" pitchFamily="2" charset="-78"/>
                <a:cs typeface="Sakkal Majalla" pitchFamily="2" charset="-78"/>
              </a:rPr>
              <a:t>Gamble</a:t>
            </a:r>
            <a:endParaRPr lang="ar-SA" sz="3600" b="1" dirty="0">
              <a:latin typeface="Sakkal Majalla" pitchFamily="2" charset="-78"/>
              <a:cs typeface="Sakkal Majalla" pitchFamily="2" charset="-78"/>
            </a:endParaRPr>
          </a:p>
        </p:txBody>
      </p:sp>
      <p:pic>
        <p:nvPicPr>
          <p:cNvPr id="487" name="Google Shape;487;p53" descr="O81GBA0.jpg"/>
          <p:cNvPicPr preferRelativeResize="0"/>
          <p:nvPr/>
        </p:nvPicPr>
        <p:blipFill rotWithShape="1">
          <a:blip r:embed="rId3">
            <a:alphaModFix/>
          </a:blip>
          <a:srcRect l="17467" r="25781"/>
          <a:stretch/>
        </p:blipFill>
        <p:spPr>
          <a:xfrm>
            <a:off x="4738054" y="-4"/>
            <a:ext cx="4405946" cy="5143504"/>
          </a:xfrm>
          <a:prstGeom prst="rect">
            <a:avLst/>
          </a:prstGeom>
          <a:noFill/>
          <a:ln>
            <a:noFill/>
          </a:ln>
        </p:spPr>
      </p:pic>
      <p:grpSp>
        <p:nvGrpSpPr>
          <p:cNvPr id="2" name="Google Shape;488;p53"/>
          <p:cNvGrpSpPr/>
          <p:nvPr/>
        </p:nvGrpSpPr>
        <p:grpSpPr>
          <a:xfrm>
            <a:off x="6732240" y="1347614"/>
            <a:ext cx="2411760" cy="648073"/>
            <a:chOff x="4955609" y="3017834"/>
            <a:chExt cx="1548766" cy="648073"/>
          </a:xfrm>
        </p:grpSpPr>
        <p:sp>
          <p:nvSpPr>
            <p:cNvPr id="489" name="Google Shape;489;p53"/>
            <p:cNvSpPr/>
            <p:nvPr/>
          </p:nvSpPr>
          <p:spPr>
            <a:xfrm>
              <a:off x="5140575" y="3167625"/>
              <a:ext cx="1363800" cy="498282"/>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3200" b="1">
                <a:latin typeface="Sakkal Majalla" pitchFamily="2" charset="-78"/>
                <a:ea typeface="Muli"/>
                <a:cs typeface="Sakkal Majalla" pitchFamily="2" charset="-78"/>
                <a:sym typeface="Muli"/>
              </a:endParaRPr>
            </a:p>
          </p:txBody>
        </p:sp>
        <p:sp>
          <p:nvSpPr>
            <p:cNvPr id="490" name="Google Shape;490;p53"/>
            <p:cNvSpPr txBox="1"/>
            <p:nvPr/>
          </p:nvSpPr>
          <p:spPr>
            <a:xfrm>
              <a:off x="4955609" y="3017834"/>
              <a:ext cx="1548766" cy="3666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ar-SA" sz="3200" b="1" dirty="0" smtClean="0">
                  <a:solidFill>
                    <a:srgbClr val="FFFFFF"/>
                  </a:solidFill>
                  <a:latin typeface="Sakkal Majalla" pitchFamily="2" charset="-78"/>
                  <a:ea typeface="Muli"/>
                  <a:cs typeface="Sakkal Majalla" pitchFamily="2" charset="-78"/>
                  <a:sym typeface="Muli"/>
                </a:rPr>
                <a:t>عدد الموظفين</a:t>
              </a:r>
              <a:endParaRPr sz="3200" b="1" dirty="0">
                <a:solidFill>
                  <a:srgbClr val="FFFFFF"/>
                </a:solidFill>
                <a:latin typeface="Sakkal Majalla" pitchFamily="2" charset="-78"/>
                <a:ea typeface="Muli"/>
                <a:cs typeface="Sakkal Majalla" pitchFamily="2" charset="-78"/>
                <a:sym typeface="Muli"/>
              </a:endParaRPr>
            </a:p>
          </p:txBody>
        </p:sp>
      </p:grpSp>
      <p:sp>
        <p:nvSpPr>
          <p:cNvPr id="491" name="Google Shape;491;p53"/>
          <p:cNvSpPr txBox="1"/>
          <p:nvPr/>
        </p:nvSpPr>
        <p:spPr>
          <a:xfrm>
            <a:off x="5508104" y="1491630"/>
            <a:ext cx="1911684" cy="572700"/>
          </a:xfrm>
          <a:prstGeom prst="rect">
            <a:avLst/>
          </a:prstGeom>
          <a:noFill/>
          <a:ln>
            <a:noFill/>
          </a:ln>
        </p:spPr>
        <p:txBody>
          <a:bodyPr spcFirstLastPara="1" wrap="square" lIns="91425" tIns="91425" rIns="91425" bIns="91425" anchor="ctr" anchorCtr="0">
            <a:noAutofit/>
          </a:bodyPr>
          <a:lstStyle/>
          <a:p>
            <a:pPr lvl="0" algn="ctr"/>
            <a:r>
              <a:rPr lang="ar-SA" sz="3600" b="1" dirty="0" smtClean="0">
                <a:solidFill>
                  <a:schemeClr val="bg1"/>
                </a:solidFill>
                <a:latin typeface="Sakkal Majalla" pitchFamily="2" charset="-78"/>
                <a:cs typeface="Sakkal Majalla" pitchFamily="2" charset="-78"/>
              </a:rPr>
              <a:t>92000</a:t>
            </a:r>
            <a:r>
              <a:rPr lang="fr-FR" sz="3600" b="1" dirty="0" smtClean="0">
                <a:solidFill>
                  <a:schemeClr val="bg1"/>
                </a:solidFill>
                <a:latin typeface="Sakkal Majalla" pitchFamily="2" charset="-78"/>
                <a:cs typeface="Sakkal Majalla" pitchFamily="2" charset="-78"/>
              </a:rPr>
              <a:t> </a:t>
            </a:r>
            <a:endParaRPr sz="3600" b="1" dirty="0">
              <a:solidFill>
                <a:schemeClr val="bg1"/>
              </a:solidFill>
              <a:latin typeface="Sakkal Majalla" pitchFamily="2" charset="-78"/>
              <a:ea typeface="Muli"/>
              <a:cs typeface="Sakkal Majalla" pitchFamily="2" charset="-78"/>
              <a:sym typeface="Muli"/>
            </a:endParaRPr>
          </a:p>
        </p:txBody>
      </p:sp>
      <p:sp>
        <p:nvSpPr>
          <p:cNvPr id="492" name="Google Shape;492;p53"/>
          <p:cNvSpPr/>
          <p:nvPr/>
        </p:nvSpPr>
        <p:spPr>
          <a:xfrm>
            <a:off x="5399700" y="1275605"/>
            <a:ext cx="717000" cy="7170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3" name="Google Shape;493;p53"/>
          <p:cNvSpPr/>
          <p:nvPr/>
        </p:nvSpPr>
        <p:spPr>
          <a:xfrm>
            <a:off x="4932040" y="1275606"/>
            <a:ext cx="684900" cy="684900"/>
          </a:xfrm>
          <a:prstGeom prst="ellipse">
            <a:avLst/>
          </a:prstGeom>
          <a:solidFill>
            <a:srgbClr val="5477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4" name="Google Shape;494;p53"/>
          <p:cNvSpPr/>
          <p:nvPr/>
        </p:nvSpPr>
        <p:spPr>
          <a:xfrm>
            <a:off x="5148064" y="1419622"/>
            <a:ext cx="366600" cy="366600"/>
          </a:xfrm>
          <a:custGeom>
            <a:avLst/>
            <a:gdLst/>
            <a:ahLst/>
            <a:cxnLst/>
            <a:rect l="l" t="t" r="r" b="b"/>
            <a:pathLst>
              <a:path w="120000" h="120000" extrusionOk="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53"/>
          <p:cNvSpPr/>
          <p:nvPr/>
        </p:nvSpPr>
        <p:spPr>
          <a:xfrm>
            <a:off x="4932040" y="2427734"/>
            <a:ext cx="717000" cy="7170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6" name="Google Shape;496;p53"/>
          <p:cNvSpPr/>
          <p:nvPr/>
        </p:nvSpPr>
        <p:spPr>
          <a:xfrm>
            <a:off x="5004048" y="2427734"/>
            <a:ext cx="684900" cy="684900"/>
          </a:xfrm>
          <a:prstGeom prst="ellipse">
            <a:avLst/>
          </a:prstGeom>
          <a:solidFill>
            <a:srgbClr val="5477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7" name="Google Shape;497;p53"/>
          <p:cNvSpPr/>
          <p:nvPr/>
        </p:nvSpPr>
        <p:spPr>
          <a:xfrm>
            <a:off x="5148064" y="2571750"/>
            <a:ext cx="366600" cy="366600"/>
          </a:xfrm>
          <a:custGeom>
            <a:avLst/>
            <a:gdLst/>
            <a:ahLst/>
            <a:cxnLst/>
            <a:rect l="l" t="t" r="r" b="b"/>
            <a:pathLst>
              <a:path w="120000" h="120000" extrusionOk="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53"/>
          <p:cNvSpPr/>
          <p:nvPr/>
        </p:nvSpPr>
        <p:spPr>
          <a:xfrm>
            <a:off x="5399700" y="3725355"/>
            <a:ext cx="717000" cy="7170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9" name="Google Shape;499;p53"/>
          <p:cNvSpPr/>
          <p:nvPr/>
        </p:nvSpPr>
        <p:spPr>
          <a:xfrm>
            <a:off x="5004048" y="3939902"/>
            <a:ext cx="684900" cy="684900"/>
          </a:xfrm>
          <a:prstGeom prst="ellipse">
            <a:avLst/>
          </a:prstGeom>
          <a:solidFill>
            <a:srgbClr val="5477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500" name="Google Shape;500;p53"/>
          <p:cNvSpPr/>
          <p:nvPr/>
        </p:nvSpPr>
        <p:spPr>
          <a:xfrm>
            <a:off x="5148064" y="4083918"/>
            <a:ext cx="366600" cy="366600"/>
          </a:xfrm>
          <a:custGeom>
            <a:avLst/>
            <a:gdLst/>
            <a:ahLst/>
            <a:cxnLst/>
            <a:rect l="l" t="t" r="r" b="b"/>
            <a:pathLst>
              <a:path w="120000" h="120000" extrusionOk="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3"/>
          <p:cNvSpPr txBox="1"/>
          <p:nvPr/>
        </p:nvSpPr>
        <p:spPr>
          <a:xfrm>
            <a:off x="5580112" y="2556575"/>
            <a:ext cx="1872208" cy="572700"/>
          </a:xfrm>
          <a:prstGeom prst="rect">
            <a:avLst/>
          </a:prstGeom>
          <a:noFill/>
          <a:ln>
            <a:noFill/>
          </a:ln>
        </p:spPr>
        <p:txBody>
          <a:bodyPr spcFirstLastPara="1" wrap="square" lIns="91425" tIns="91425" rIns="91425" bIns="91425" anchor="ctr" anchorCtr="0">
            <a:noAutofit/>
          </a:bodyPr>
          <a:lstStyle/>
          <a:p>
            <a:pPr lvl="0" algn="ctr"/>
            <a:r>
              <a:rPr lang="ar-SA" sz="2400" b="1" dirty="0" smtClean="0">
                <a:solidFill>
                  <a:schemeClr val="bg1"/>
                </a:solidFill>
                <a:latin typeface="Sakkal Majalla" pitchFamily="2" charset="-78"/>
                <a:cs typeface="Sakkal Majalla" pitchFamily="2" charset="-78"/>
              </a:rPr>
              <a:t>306,739</a:t>
            </a:r>
            <a:r>
              <a:rPr lang="ar-SA" sz="2400" b="1" dirty="0" smtClean="0">
                <a:solidFill>
                  <a:schemeClr val="bg1"/>
                </a:solidFill>
                <a:latin typeface="Sakkal Majalla" pitchFamily="2" charset="-78"/>
                <a:cs typeface="Sakkal Majalla" pitchFamily="2" charset="-78"/>
              </a:rPr>
              <a:t> </a:t>
            </a:r>
            <a:r>
              <a:rPr lang="ar-SA" sz="2400" b="1" dirty="0" smtClean="0">
                <a:solidFill>
                  <a:schemeClr val="bg1"/>
                </a:solidFill>
                <a:latin typeface="Sakkal Majalla" pitchFamily="2" charset="-78"/>
                <a:cs typeface="Sakkal Majalla" pitchFamily="2" charset="-78"/>
              </a:rPr>
              <a:t> مليون دولار </a:t>
            </a:r>
            <a:r>
              <a:rPr lang="ar-SA" sz="2400" b="1" dirty="0" smtClean="0">
                <a:solidFill>
                  <a:schemeClr val="bg1"/>
                </a:solidFill>
                <a:latin typeface="Sakkal Majalla" pitchFamily="2" charset="-78"/>
                <a:cs typeface="Sakkal Majalla" pitchFamily="2" charset="-78"/>
              </a:rPr>
              <a:t>أمريكي</a:t>
            </a:r>
          </a:p>
          <a:p>
            <a:pPr lvl="0" algn="ctr"/>
            <a:r>
              <a:rPr lang="ar-SA" sz="2400" b="1" dirty="0" smtClean="0">
                <a:solidFill>
                  <a:schemeClr val="bg1"/>
                </a:solidFill>
                <a:latin typeface="Sakkal Majalla" pitchFamily="2" charset="-78"/>
                <a:cs typeface="Sakkal Majalla" pitchFamily="2" charset="-78"/>
              </a:rPr>
              <a:t>(</a:t>
            </a:r>
            <a:r>
              <a:rPr lang="ar-SA" sz="1800" b="1" dirty="0" smtClean="0">
                <a:solidFill>
                  <a:schemeClr val="bg1"/>
                </a:solidFill>
                <a:latin typeface="Sakkal Majalla" pitchFamily="2" charset="-78"/>
                <a:cs typeface="Sakkal Majalla" pitchFamily="2" charset="-78"/>
              </a:rPr>
              <a:t>أكتوبر 2019</a:t>
            </a:r>
            <a:r>
              <a:rPr lang="ar-SA" sz="1800" b="1" dirty="0" err="1" smtClean="0">
                <a:solidFill>
                  <a:schemeClr val="bg1"/>
                </a:solidFill>
                <a:latin typeface="Sakkal Majalla" pitchFamily="2" charset="-78"/>
                <a:cs typeface="Sakkal Majalla" pitchFamily="2" charset="-78"/>
              </a:rPr>
              <a:t>)</a:t>
            </a:r>
            <a:endParaRPr sz="1800" b="1" dirty="0">
              <a:solidFill>
                <a:schemeClr val="bg1"/>
              </a:solidFill>
              <a:latin typeface="Sakkal Majalla" pitchFamily="2" charset="-78"/>
              <a:ea typeface="Muli"/>
              <a:cs typeface="Sakkal Majalla" pitchFamily="2" charset="-78"/>
              <a:sym typeface="Muli"/>
            </a:endParaRPr>
          </a:p>
        </p:txBody>
      </p:sp>
      <p:sp>
        <p:nvSpPr>
          <p:cNvPr id="502" name="Google Shape;502;p53"/>
          <p:cNvSpPr txBox="1"/>
          <p:nvPr/>
        </p:nvSpPr>
        <p:spPr>
          <a:xfrm>
            <a:off x="5508104" y="4299942"/>
            <a:ext cx="2088232" cy="572700"/>
          </a:xfrm>
          <a:prstGeom prst="rect">
            <a:avLst/>
          </a:prstGeom>
          <a:noFill/>
          <a:ln>
            <a:noFill/>
          </a:ln>
        </p:spPr>
        <p:txBody>
          <a:bodyPr spcFirstLastPara="1" wrap="square" lIns="91425" tIns="91425" rIns="91425" bIns="91425" anchor="ctr" anchorCtr="0">
            <a:noAutofit/>
          </a:bodyPr>
          <a:lstStyle/>
          <a:p>
            <a:pPr lvl="0" algn="ctr"/>
            <a:endParaRPr lang="ar-SA" sz="3200" b="1" dirty="0" smtClean="0">
              <a:solidFill>
                <a:schemeClr val="bg1"/>
              </a:solidFill>
              <a:latin typeface="Sakkal Majalla" pitchFamily="2" charset="-78"/>
              <a:cs typeface="Sakkal Majalla" pitchFamily="2" charset="-78"/>
            </a:endParaRPr>
          </a:p>
          <a:p>
            <a:pPr lvl="0" algn="ctr"/>
            <a:r>
              <a:rPr lang="ar-SA" sz="3200" b="1" dirty="0" smtClean="0">
                <a:solidFill>
                  <a:schemeClr val="bg1"/>
                </a:solidFill>
                <a:latin typeface="Sakkal Majalla" pitchFamily="2" charset="-78"/>
                <a:cs typeface="Sakkal Majalla" pitchFamily="2" charset="-78"/>
              </a:rPr>
              <a:t>9750 </a:t>
            </a:r>
            <a:r>
              <a:rPr lang="ar-SA" sz="3200" b="1" dirty="0" smtClean="0">
                <a:solidFill>
                  <a:schemeClr val="bg1"/>
                </a:solidFill>
                <a:latin typeface="Sakkal Majalla" pitchFamily="2" charset="-78"/>
                <a:cs typeface="Sakkal Majalla" pitchFamily="2" charset="-78"/>
              </a:rPr>
              <a:t>مليون دولار </a:t>
            </a:r>
            <a:r>
              <a:rPr lang="ar-SA" sz="3200" b="1" dirty="0" smtClean="0">
                <a:solidFill>
                  <a:schemeClr val="bg1"/>
                </a:solidFill>
                <a:latin typeface="Sakkal Majalla" pitchFamily="2" charset="-78"/>
                <a:cs typeface="Sakkal Majalla" pitchFamily="2" charset="-78"/>
              </a:rPr>
              <a:t>مليار دولار</a:t>
            </a:r>
          </a:p>
          <a:p>
            <a:pPr lvl="0" algn="ctr"/>
            <a:r>
              <a:rPr lang="ar-SA" sz="1800" b="1" dirty="0" smtClean="0">
                <a:solidFill>
                  <a:schemeClr val="bg1"/>
                </a:solidFill>
                <a:latin typeface="Sakkal Majalla" pitchFamily="2" charset="-78"/>
                <a:cs typeface="Sakkal Majalla" pitchFamily="2" charset="-78"/>
              </a:rPr>
              <a:t>(2018</a:t>
            </a:r>
            <a:r>
              <a:rPr lang="ar-SA" sz="1800" b="1" dirty="0" err="1" smtClean="0">
                <a:solidFill>
                  <a:schemeClr val="bg1"/>
                </a:solidFill>
                <a:latin typeface="Sakkal Majalla" pitchFamily="2" charset="-78"/>
                <a:cs typeface="Sakkal Majalla" pitchFamily="2" charset="-78"/>
              </a:rPr>
              <a:t>)</a:t>
            </a:r>
            <a:endParaRPr lang="ar-SA" sz="1800" b="1" dirty="0" smtClean="0">
              <a:solidFill>
                <a:schemeClr val="bg1"/>
              </a:solidFill>
              <a:latin typeface="Sakkal Majalla" pitchFamily="2" charset="-78"/>
              <a:cs typeface="Sakkal Majalla" pitchFamily="2" charset="-78"/>
            </a:endParaRPr>
          </a:p>
          <a:p>
            <a:pPr lvl="0" algn="ctr"/>
            <a:endParaRPr lang="ar-SA" sz="3200" b="1" dirty="0" smtClean="0">
              <a:solidFill>
                <a:schemeClr val="bg1"/>
              </a:solidFill>
              <a:latin typeface="Sakkal Majalla" pitchFamily="2" charset="-78"/>
              <a:cs typeface="Sakkal Majalla" pitchFamily="2" charset="-78"/>
            </a:endParaRPr>
          </a:p>
          <a:p>
            <a:pPr lvl="0" algn="ctr"/>
            <a:endParaRPr sz="3200" b="1" dirty="0">
              <a:solidFill>
                <a:schemeClr val="bg1"/>
              </a:solidFill>
              <a:latin typeface="Sakkal Majalla" pitchFamily="2" charset="-78"/>
              <a:ea typeface="Muli"/>
              <a:cs typeface="Sakkal Majalla" pitchFamily="2" charset="-78"/>
              <a:sym typeface="Muli"/>
            </a:endParaRPr>
          </a:p>
        </p:txBody>
      </p:sp>
      <p:grpSp>
        <p:nvGrpSpPr>
          <p:cNvPr id="3" name="Google Shape;503;p53"/>
          <p:cNvGrpSpPr/>
          <p:nvPr/>
        </p:nvGrpSpPr>
        <p:grpSpPr>
          <a:xfrm>
            <a:off x="7236295" y="2571750"/>
            <a:ext cx="1919738" cy="764646"/>
            <a:chOff x="5097607" y="3161850"/>
            <a:chExt cx="1308602" cy="331275"/>
          </a:xfrm>
        </p:grpSpPr>
        <p:sp>
          <p:nvSpPr>
            <p:cNvPr id="504" name="Google Shape;504;p53"/>
            <p:cNvSpPr/>
            <p:nvPr/>
          </p:nvSpPr>
          <p:spPr>
            <a:xfrm>
              <a:off x="5097607" y="3167625"/>
              <a:ext cx="1308600" cy="3255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200">
                <a:latin typeface="Muli"/>
                <a:ea typeface="Muli"/>
                <a:cs typeface="Muli"/>
                <a:sym typeface="Muli"/>
              </a:endParaRPr>
            </a:p>
          </p:txBody>
        </p:sp>
        <p:sp>
          <p:nvSpPr>
            <p:cNvPr id="505" name="Google Shape;505;p53"/>
            <p:cNvSpPr txBox="1"/>
            <p:nvPr/>
          </p:nvSpPr>
          <p:spPr>
            <a:xfrm>
              <a:off x="5097608" y="3161850"/>
              <a:ext cx="1308601" cy="249242"/>
            </a:xfrm>
            <a:prstGeom prst="rect">
              <a:avLst/>
            </a:prstGeom>
            <a:noFill/>
            <a:ln>
              <a:noFill/>
            </a:ln>
          </p:spPr>
          <p:txBody>
            <a:bodyPr spcFirstLastPara="1" wrap="square" lIns="91425" tIns="91425" rIns="91425" bIns="91425" anchor="t" anchorCtr="0">
              <a:noAutofit/>
            </a:bodyPr>
            <a:lstStyle/>
            <a:p>
              <a:pPr lvl="0" algn="ctr"/>
              <a:r>
                <a:rPr lang="ar-SA" sz="3200" b="1" dirty="0" err="1" smtClean="0">
                  <a:solidFill>
                    <a:schemeClr val="bg1"/>
                  </a:solidFill>
                  <a:latin typeface="Sakkal Majalla" pitchFamily="2" charset="-78"/>
                  <a:cs typeface="Sakkal Majalla" pitchFamily="2" charset="-78"/>
                </a:rPr>
                <a:t>رسملة</a:t>
              </a:r>
              <a:r>
                <a:rPr lang="ar-SA" sz="3200" b="1" dirty="0" smtClean="0">
                  <a:solidFill>
                    <a:schemeClr val="bg1"/>
                  </a:solidFill>
                  <a:latin typeface="Sakkal Majalla" pitchFamily="2" charset="-78"/>
                  <a:cs typeface="Sakkal Majalla" pitchFamily="2" charset="-78"/>
                </a:rPr>
                <a:t> السوق</a:t>
              </a:r>
              <a:endParaRPr sz="3200" dirty="0">
                <a:solidFill>
                  <a:schemeClr val="bg1"/>
                </a:solidFill>
                <a:latin typeface="Sakkal Majalla" pitchFamily="2" charset="-78"/>
                <a:ea typeface="Muli"/>
                <a:cs typeface="Sakkal Majalla" pitchFamily="2" charset="-78"/>
                <a:sym typeface="Muli"/>
              </a:endParaRPr>
            </a:p>
          </p:txBody>
        </p:sp>
      </p:grpSp>
      <p:grpSp>
        <p:nvGrpSpPr>
          <p:cNvPr id="4" name="Google Shape;506;p53"/>
          <p:cNvGrpSpPr/>
          <p:nvPr/>
        </p:nvGrpSpPr>
        <p:grpSpPr>
          <a:xfrm>
            <a:off x="7380312" y="3867894"/>
            <a:ext cx="1763688" cy="1152128"/>
            <a:chOff x="4872247" y="3161850"/>
            <a:chExt cx="1596632" cy="1152128"/>
          </a:xfrm>
        </p:grpSpPr>
        <p:sp>
          <p:nvSpPr>
            <p:cNvPr id="507" name="Google Shape;507;p53"/>
            <p:cNvSpPr/>
            <p:nvPr/>
          </p:nvSpPr>
          <p:spPr>
            <a:xfrm>
              <a:off x="4872247" y="3161850"/>
              <a:ext cx="1584176" cy="1152128"/>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200">
                <a:latin typeface="Muli"/>
                <a:ea typeface="Muli"/>
                <a:cs typeface="Muli"/>
                <a:sym typeface="Muli"/>
              </a:endParaRPr>
            </a:p>
          </p:txBody>
        </p:sp>
        <p:sp>
          <p:nvSpPr>
            <p:cNvPr id="508" name="Google Shape;508;p53"/>
            <p:cNvSpPr txBox="1"/>
            <p:nvPr/>
          </p:nvSpPr>
          <p:spPr>
            <a:xfrm>
              <a:off x="4872247" y="3161850"/>
              <a:ext cx="1596632" cy="1080120"/>
            </a:xfrm>
            <a:prstGeom prst="rect">
              <a:avLst/>
            </a:prstGeom>
            <a:noFill/>
            <a:ln>
              <a:noFill/>
            </a:ln>
          </p:spPr>
          <p:txBody>
            <a:bodyPr spcFirstLastPara="1" wrap="square" lIns="91425" tIns="91425" rIns="91425" bIns="91425" anchor="t" anchorCtr="0">
              <a:noAutofit/>
            </a:bodyPr>
            <a:lstStyle/>
            <a:p>
              <a:pPr lvl="0" algn="ctr"/>
              <a:r>
                <a:rPr lang="ar-SA" sz="2400" b="1" dirty="0" smtClean="0">
                  <a:solidFill>
                    <a:schemeClr val="bg1"/>
                  </a:solidFill>
                  <a:latin typeface="Sakkal Majalla" pitchFamily="2" charset="-78"/>
                  <a:cs typeface="Sakkal Majalla" pitchFamily="2" charset="-78"/>
                </a:rPr>
                <a:t>صافي الأرباح</a:t>
              </a:r>
              <a:endParaRPr sz="2400" b="1" dirty="0">
                <a:solidFill>
                  <a:schemeClr val="bg1"/>
                </a:solidFill>
                <a:latin typeface="Sakkal Majalla" pitchFamily="2" charset="-78"/>
                <a:ea typeface="Muli"/>
                <a:cs typeface="Sakkal Majalla" pitchFamily="2" charset="-78"/>
                <a:sym typeface="Muli"/>
              </a:endParaRPr>
            </a:p>
          </p:txBody>
        </p:sp>
      </p:grpSp>
      <p:sp>
        <p:nvSpPr>
          <p:cNvPr id="31" name="Sous-titre 30"/>
          <p:cNvSpPr>
            <a:spLocks noGrp="1"/>
          </p:cNvSpPr>
          <p:nvPr>
            <p:ph type="subTitle" idx="2"/>
          </p:nvPr>
        </p:nvSpPr>
        <p:spPr>
          <a:xfrm>
            <a:off x="874539" y="941524"/>
            <a:ext cx="2977381" cy="478097"/>
          </a:xfrm>
        </p:spPr>
        <p:txBody>
          <a:bodyPr/>
          <a:lstStyle/>
          <a:p>
            <a:pPr algn="ctr" rtl="1"/>
            <a:r>
              <a:rPr lang="ar-SA" sz="2800" b="1" dirty="0" smtClean="0">
                <a:latin typeface="Sakkal Majalla" pitchFamily="2" charset="-78"/>
                <a:cs typeface="Sakkal Majalla" pitchFamily="2" charset="-78"/>
              </a:rPr>
              <a:t>صناعة الدواء</a:t>
            </a:r>
            <a:endParaRPr lang="fr-FR" sz="2800" b="1" dirty="0">
              <a:latin typeface="Sakkal Majalla" pitchFamily="2" charset="-78"/>
              <a:cs typeface="Sakkal Majalla" pitchFamily="2" charset="-78"/>
            </a:endParaRPr>
          </a:p>
        </p:txBody>
      </p:sp>
      <p:sp>
        <p:nvSpPr>
          <p:cNvPr id="32" name="ZoneTexte 31"/>
          <p:cNvSpPr txBox="1"/>
          <p:nvPr/>
        </p:nvSpPr>
        <p:spPr>
          <a:xfrm>
            <a:off x="107504" y="1563638"/>
            <a:ext cx="4392488" cy="3108543"/>
          </a:xfrm>
          <a:prstGeom prst="rect">
            <a:avLst/>
          </a:prstGeom>
          <a:noFill/>
        </p:spPr>
        <p:txBody>
          <a:bodyPr wrap="square" rtlCol="0">
            <a:spAutoFit/>
          </a:bodyPr>
          <a:lstStyle/>
          <a:p>
            <a:pPr algn="just" rtl="1"/>
            <a:r>
              <a:rPr lang="ar-SA" sz="2800" b="1" dirty="0" smtClean="0">
                <a:latin typeface="Sakkal Majalla" pitchFamily="2" charset="-78"/>
                <a:cs typeface="Sakkal Majalla" pitchFamily="2" charset="-78"/>
              </a:rPr>
              <a:t>هي شركة أمريكية متعددة الجنسيات متخصصة في السلع </a:t>
            </a:r>
            <a:r>
              <a:rPr lang="ar-SA" sz="2800" b="1" dirty="0" err="1" smtClean="0">
                <a:latin typeface="Sakkal Majalla" pitchFamily="2" charset="-78"/>
                <a:cs typeface="Sakkal Majalla" pitchFamily="2" charset="-78"/>
              </a:rPr>
              <a:t>الاستهلاكية </a:t>
            </a:r>
            <a:r>
              <a:rPr lang="ar-SA" sz="2800" b="1" dirty="0" smtClean="0">
                <a:latin typeface="Sakkal Majalla" pitchFamily="2" charset="-78"/>
                <a:cs typeface="Sakkal Majalla" pitchFamily="2" charset="-78"/>
              </a:rPr>
              <a:t>(منتجات النظافة والتجميل</a:t>
            </a:r>
            <a:r>
              <a:rPr lang="ar-SA" sz="2800" b="1" dirty="0" err="1" smtClean="0">
                <a:latin typeface="Sakkal Majalla" pitchFamily="2" charset="-78"/>
                <a:cs typeface="Sakkal Majalla" pitchFamily="2" charset="-78"/>
              </a:rPr>
              <a:t>) </a:t>
            </a:r>
            <a:r>
              <a:rPr lang="ar-SA" sz="2800" b="1" dirty="0" smtClean="0">
                <a:latin typeface="Sakkal Majalla" pitchFamily="2" charset="-78"/>
                <a:cs typeface="Sakkal Majalla" pitchFamily="2" charset="-78"/>
              </a:rPr>
              <a:t>، ويقع المقر الرئيسي لشركة </a:t>
            </a:r>
            <a:r>
              <a:rPr lang="fr-FR" sz="2800" b="1" dirty="0" smtClean="0">
                <a:latin typeface="Sakkal Majalla" pitchFamily="2" charset="-78"/>
                <a:cs typeface="Sakkal Majalla" pitchFamily="2" charset="-78"/>
              </a:rPr>
              <a:t>P&amp;G </a:t>
            </a:r>
            <a:r>
              <a:rPr lang="ar-SA" sz="2800" b="1" dirty="0" smtClean="0">
                <a:latin typeface="Sakkal Majalla" pitchFamily="2" charset="-78"/>
                <a:cs typeface="Sakkal Majalla" pitchFamily="2" charset="-78"/>
              </a:rPr>
              <a:t>في مدينة </a:t>
            </a:r>
            <a:r>
              <a:rPr lang="ar-SA" sz="2800" b="1" dirty="0" err="1" smtClean="0">
                <a:latin typeface="Sakkal Majalla" pitchFamily="2" charset="-78"/>
                <a:cs typeface="Sakkal Majalla" pitchFamily="2" charset="-78"/>
              </a:rPr>
              <a:t>سينسيناتي</a:t>
            </a:r>
            <a:r>
              <a:rPr lang="ar-SA" sz="2800" b="1" dirty="0" smtClean="0">
                <a:latin typeface="Sakkal Majalla" pitchFamily="2" charset="-78"/>
                <a:cs typeface="Sakkal Majalla" pitchFamily="2" charset="-78"/>
              </a:rPr>
              <a:t> بولاية </a:t>
            </a:r>
            <a:r>
              <a:rPr lang="ar-SA" sz="2800" b="1" dirty="0" err="1" smtClean="0">
                <a:latin typeface="Sakkal Majalla" pitchFamily="2" charset="-78"/>
                <a:cs typeface="Sakkal Majalla" pitchFamily="2" charset="-78"/>
              </a:rPr>
              <a:t>أوهايو.</a:t>
            </a:r>
            <a:r>
              <a:rPr lang="ar-SA" sz="2800" b="1" dirty="0" smtClean="0">
                <a:latin typeface="Sakkal Majalla" pitchFamily="2" charset="-78"/>
                <a:cs typeface="Sakkal Majalla" pitchFamily="2" charset="-78"/>
              </a:rPr>
              <a:t> في عام </a:t>
            </a:r>
            <a:r>
              <a:rPr lang="ar-SA" sz="2800" b="1" dirty="0" err="1" smtClean="0">
                <a:latin typeface="Sakkal Majalla" pitchFamily="2" charset="-78"/>
                <a:cs typeface="Sakkal Majalla" pitchFamily="2" charset="-78"/>
              </a:rPr>
              <a:t>2016 </a:t>
            </a:r>
            <a:r>
              <a:rPr lang="ar-SA" sz="2800" b="1" dirty="0" smtClean="0">
                <a:latin typeface="Sakkal Majalla" pitchFamily="2" charset="-78"/>
                <a:cs typeface="Sakkal Majalla" pitchFamily="2" charset="-78"/>
              </a:rPr>
              <a:t>، قامت الشركة بتوظيف 105000 شخص بحجم مبيعات يزيد عن 65 مليار دولار.</a:t>
            </a:r>
            <a:endParaRPr lang="fr-FR" sz="2800" b="1" dirty="0">
              <a:latin typeface="Sakkal Majalla" pitchFamily="2" charset="-78"/>
              <a:cs typeface="Sakkal Majalla" pitchFamily="2" charset="-7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subTitle" idx="2"/>
          </p:nvPr>
        </p:nvSpPr>
        <p:spPr>
          <a:xfrm>
            <a:off x="395536" y="843558"/>
            <a:ext cx="5497661" cy="393600"/>
          </a:xfrm>
          <a:prstGeom prst="rect">
            <a:avLst/>
          </a:prstGeom>
        </p:spPr>
        <p:txBody>
          <a:bodyPr spcFirstLastPara="1" wrap="square" lIns="91425" tIns="91425" rIns="91425" bIns="91425" anchor="t" anchorCtr="0">
            <a:noAutofit/>
          </a:bodyPr>
          <a:lstStyle/>
          <a:p>
            <a:pPr marL="0" lvl="0" indent="0" algn="ctr" rtl="1">
              <a:spcBef>
                <a:spcPts val="0"/>
              </a:spcBef>
              <a:spcAft>
                <a:spcPts val="1600"/>
              </a:spcAft>
              <a:buClr>
                <a:schemeClr val="dk1"/>
              </a:buClr>
              <a:buSzPts val="1100"/>
              <a:buFont typeface="Arial"/>
              <a:buNone/>
            </a:pPr>
            <a:r>
              <a:rPr lang="ar-SA" sz="2400" b="1" dirty="0" smtClean="0">
                <a:latin typeface="Sakkal Majalla" pitchFamily="2" charset="-78"/>
                <a:ea typeface="Muli"/>
                <a:cs typeface="Sakkal Majalla" pitchFamily="2" charset="-78"/>
                <a:sym typeface="Muli"/>
              </a:rPr>
              <a:t>الملاك، اهم المنتجات، مقاربة جديدة للابتكار</a:t>
            </a:r>
            <a:endParaRPr sz="2400" b="1" dirty="0">
              <a:latin typeface="Sakkal Majalla" pitchFamily="2" charset="-78"/>
              <a:cs typeface="Sakkal Majalla" pitchFamily="2" charset="-78"/>
            </a:endParaRPr>
          </a:p>
        </p:txBody>
      </p:sp>
      <p:sp>
        <p:nvSpPr>
          <p:cNvPr id="364" name="Google Shape;364;p47"/>
          <p:cNvSpPr txBox="1">
            <a:spLocks noGrp="1"/>
          </p:cNvSpPr>
          <p:nvPr>
            <p:ph type="title"/>
          </p:nvPr>
        </p:nvSpPr>
        <p:spPr>
          <a:xfrm>
            <a:off x="467544" y="267494"/>
            <a:ext cx="4176464" cy="572700"/>
          </a:xfrm>
          <a:prstGeom prst="rect">
            <a:avLst/>
          </a:prstGeom>
        </p:spPr>
        <p:txBody>
          <a:bodyPr spcFirstLastPara="1" wrap="square" lIns="91425" tIns="91425" rIns="91425" bIns="91425" anchor="t" anchorCtr="0">
            <a:noAutofit/>
          </a:bodyPr>
          <a:lstStyle/>
          <a:p>
            <a:pPr algn="ctr" rtl="1"/>
            <a:r>
              <a:rPr lang="ar-SA" sz="3600" b="1" dirty="0" smtClean="0">
                <a:solidFill>
                  <a:srgbClr val="009CAC"/>
                </a:solidFill>
                <a:latin typeface="Sakkal Majalla" pitchFamily="2" charset="-78"/>
                <a:cs typeface="Sakkal Majalla" pitchFamily="2" charset="-78"/>
              </a:rPr>
              <a:t>تعريف شركة </a:t>
            </a:r>
            <a:r>
              <a:rPr lang="fr-FR" sz="3600" b="1" dirty="0" smtClean="0">
                <a:solidFill>
                  <a:srgbClr val="009CAC"/>
                </a:solidFill>
                <a:latin typeface="Sakkal Majalla" pitchFamily="2" charset="-78"/>
                <a:cs typeface="Sakkal Majalla" pitchFamily="2" charset="-78"/>
              </a:rPr>
              <a:t>Gillette</a:t>
            </a:r>
            <a:r>
              <a:rPr lang="fr-FR" sz="3600" dirty="0" smtClean="0"/>
              <a:t> </a:t>
            </a:r>
            <a:br>
              <a:rPr lang="fr-FR" sz="3600" dirty="0" smtClean="0"/>
            </a:br>
            <a:endParaRPr sz="3600" b="1" dirty="0">
              <a:solidFill>
                <a:srgbClr val="009CAC"/>
              </a:solidFill>
              <a:latin typeface="Sakkal Majalla" pitchFamily="2" charset="-78"/>
              <a:cs typeface="Sakkal Majalla" pitchFamily="2" charset="-78"/>
            </a:endParaRPr>
          </a:p>
        </p:txBody>
      </p:sp>
      <p:sp>
        <p:nvSpPr>
          <p:cNvPr id="365" name="Google Shape;365;p47"/>
          <p:cNvSpPr/>
          <p:nvPr/>
        </p:nvSpPr>
        <p:spPr>
          <a:xfrm>
            <a:off x="179512" y="1347614"/>
            <a:ext cx="3240360" cy="1656184"/>
          </a:xfrm>
          <a:prstGeom prst="rect">
            <a:avLst/>
          </a:prstGeom>
          <a:solidFill>
            <a:srgbClr val="B0C6D8">
              <a:alpha val="8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latin typeface="Muli"/>
              <a:ea typeface="Muli"/>
              <a:cs typeface="Muli"/>
              <a:sym typeface="Muli"/>
            </a:endParaRPr>
          </a:p>
        </p:txBody>
      </p:sp>
      <p:sp>
        <p:nvSpPr>
          <p:cNvPr id="366" name="Google Shape;366;p47"/>
          <p:cNvSpPr/>
          <p:nvPr/>
        </p:nvSpPr>
        <p:spPr>
          <a:xfrm>
            <a:off x="3491880" y="3075806"/>
            <a:ext cx="2626800" cy="1728192"/>
          </a:xfrm>
          <a:prstGeom prst="rect">
            <a:avLst/>
          </a:prstGeom>
          <a:solidFill>
            <a:srgbClr val="00808E">
              <a:alpha val="80380"/>
            </a:srgbClr>
          </a:solidFill>
          <a:ln>
            <a:noFill/>
          </a:ln>
        </p:spPr>
        <p:txBody>
          <a:bodyPr spcFirstLastPara="1" wrap="square" lIns="91425" tIns="91425" rIns="91425" bIns="91425" anchor="ctr" anchorCtr="0">
            <a:noAutofit/>
          </a:bodyPr>
          <a:lstStyle/>
          <a:p>
            <a:pPr algn="just" rtl="1"/>
            <a:r>
              <a:rPr lang="ar-SA" sz="1800" b="1" dirty="0" smtClean="0">
                <a:solidFill>
                  <a:schemeClr val="bg1"/>
                </a:solidFill>
                <a:latin typeface="Sakkal Majalla" pitchFamily="2" charset="-78"/>
                <a:cs typeface="Sakkal Majalla" pitchFamily="2" charset="-78"/>
              </a:rPr>
              <a:t>لا تكف </a:t>
            </a:r>
            <a:r>
              <a:rPr lang="ar-SA" sz="1800" b="1" dirty="0" err="1" smtClean="0">
                <a:solidFill>
                  <a:schemeClr val="bg1"/>
                </a:solidFill>
                <a:latin typeface="Sakkal Majalla" pitchFamily="2" charset="-78"/>
                <a:cs typeface="Sakkal Majalla" pitchFamily="2" charset="-78"/>
              </a:rPr>
              <a:t>جيليت</a:t>
            </a:r>
            <a:r>
              <a:rPr lang="ar-SA" sz="1800" b="1" dirty="0" smtClean="0">
                <a:solidFill>
                  <a:schemeClr val="bg1"/>
                </a:solidFill>
                <a:latin typeface="Sakkal Majalla" pitchFamily="2" charset="-78"/>
                <a:cs typeface="Sakkal Majalla" pitchFamily="2" charset="-78"/>
              </a:rPr>
              <a:t> عن السعي للحصول على </a:t>
            </a:r>
            <a:r>
              <a:rPr lang="ar-SA" sz="1800" b="1" dirty="0" err="1" smtClean="0">
                <a:solidFill>
                  <a:schemeClr val="bg1"/>
                </a:solidFill>
                <a:latin typeface="Sakkal Majalla" pitchFamily="2" charset="-78"/>
                <a:cs typeface="Sakkal Majalla" pitchFamily="2" charset="-78"/>
              </a:rPr>
              <a:t>الكمال.</a:t>
            </a:r>
            <a:r>
              <a:rPr lang="ar-SA" sz="1800" b="1" dirty="0" smtClean="0">
                <a:solidFill>
                  <a:schemeClr val="bg1"/>
                </a:solidFill>
                <a:latin typeface="Sakkal Majalla" pitchFamily="2" charset="-78"/>
                <a:cs typeface="Sakkal Majalla" pitchFamily="2" charset="-78"/>
              </a:rPr>
              <a:t> إنها تجمع بين الشغف بالعلم </a:t>
            </a:r>
            <a:r>
              <a:rPr lang="ar-SA" sz="1800" b="1" dirty="0" err="1" smtClean="0">
                <a:solidFill>
                  <a:schemeClr val="bg1"/>
                </a:solidFill>
                <a:latin typeface="Sakkal Majalla" pitchFamily="2" charset="-78"/>
                <a:cs typeface="Sakkal Majalla" pitchFamily="2" charset="-78"/>
              </a:rPr>
              <a:t>والتقنية.</a:t>
            </a:r>
            <a:r>
              <a:rPr lang="ar-SA" sz="1800" b="1" dirty="0" smtClean="0">
                <a:solidFill>
                  <a:schemeClr val="bg1"/>
                </a:solidFill>
                <a:latin typeface="Sakkal Majalla" pitchFamily="2" charset="-78"/>
                <a:cs typeface="Sakkal Majalla" pitchFamily="2" charset="-78"/>
              </a:rPr>
              <a:t> ولكن الأهم، أنها تهتم بالحلاقة</a:t>
            </a:r>
            <a:r>
              <a:rPr lang="ar-SA" sz="1800" b="1" dirty="0" smtClean="0">
                <a:solidFill>
                  <a:schemeClr val="bg1"/>
                </a:solidFill>
                <a:latin typeface="Sakkal Majalla" pitchFamily="2" charset="-78"/>
                <a:cs typeface="Sakkal Majalla" pitchFamily="2" charset="-78"/>
              </a:rPr>
              <a:t>.</a:t>
            </a:r>
          </a:p>
        </p:txBody>
      </p:sp>
      <p:sp>
        <p:nvSpPr>
          <p:cNvPr id="367" name="Google Shape;367;p47"/>
          <p:cNvSpPr/>
          <p:nvPr/>
        </p:nvSpPr>
        <p:spPr>
          <a:xfrm>
            <a:off x="6228184" y="1347614"/>
            <a:ext cx="2626800" cy="1683286"/>
          </a:xfrm>
          <a:prstGeom prst="rect">
            <a:avLst/>
          </a:prstGeom>
          <a:solidFill>
            <a:srgbClr val="00808E">
              <a:alpha val="80380"/>
            </a:srgbClr>
          </a:solidFill>
          <a:ln>
            <a:noFill/>
          </a:ln>
        </p:spPr>
        <p:txBody>
          <a:bodyPr spcFirstLastPara="1" wrap="square" lIns="91425" tIns="91425" rIns="91425" bIns="91425" anchor="ctr" anchorCtr="0">
            <a:noAutofit/>
          </a:bodyPr>
          <a:lstStyle/>
          <a:p>
            <a:pPr algn="just" rtl="1"/>
            <a:r>
              <a:rPr lang="ar-SA" sz="1800" dirty="0" smtClean="0">
                <a:solidFill>
                  <a:schemeClr val="bg1"/>
                </a:solidFill>
                <a:latin typeface="Sakkal Majalla" pitchFamily="2" charset="-78"/>
                <a:cs typeface="Sakkal Majalla" pitchFamily="2" charset="-78"/>
              </a:rPr>
              <a:t>تراثنا في الدقة بدأت على يد رجل واحد وهو السيد/</a:t>
            </a:r>
            <a:r>
              <a:rPr lang="ar-SA" sz="1800" dirty="0" err="1" smtClean="0">
                <a:solidFill>
                  <a:schemeClr val="bg1"/>
                </a:solidFill>
                <a:latin typeface="Sakkal Majalla" pitchFamily="2" charset="-78"/>
                <a:cs typeface="Sakkal Majalla" pitchFamily="2" charset="-78"/>
              </a:rPr>
              <a:t>كينج</a:t>
            </a:r>
            <a:r>
              <a:rPr lang="ar-SA" sz="1800" dirty="0" smtClean="0">
                <a:solidFill>
                  <a:schemeClr val="bg1"/>
                </a:solidFill>
                <a:latin typeface="Sakkal Majalla" pitchFamily="2" charset="-78"/>
                <a:cs typeface="Sakkal Majalla" pitchFamily="2" charset="-78"/>
              </a:rPr>
              <a:t> </a:t>
            </a:r>
            <a:r>
              <a:rPr lang="ar-SA" sz="1800" dirty="0" err="1" smtClean="0">
                <a:solidFill>
                  <a:schemeClr val="bg1"/>
                </a:solidFill>
                <a:latin typeface="Sakkal Majalla" pitchFamily="2" charset="-78"/>
                <a:cs typeface="Sakkal Majalla" pitchFamily="2" charset="-78"/>
              </a:rPr>
              <a:t>كامب</a:t>
            </a:r>
            <a:r>
              <a:rPr lang="ar-SA" sz="1800" dirty="0" smtClean="0">
                <a:solidFill>
                  <a:schemeClr val="bg1"/>
                </a:solidFill>
                <a:latin typeface="Sakkal Majalla" pitchFamily="2" charset="-78"/>
                <a:cs typeface="Sakkal Majalla" pitchFamily="2" charset="-78"/>
              </a:rPr>
              <a:t> </a:t>
            </a:r>
            <a:r>
              <a:rPr lang="ar-SA" sz="1800" dirty="0" err="1" smtClean="0">
                <a:solidFill>
                  <a:schemeClr val="bg1"/>
                </a:solidFill>
                <a:latin typeface="Sakkal Majalla" pitchFamily="2" charset="-78"/>
                <a:cs typeface="Sakkal Majalla" pitchFamily="2" charset="-78"/>
              </a:rPr>
              <a:t>جيليت.</a:t>
            </a:r>
            <a:r>
              <a:rPr lang="ar-SA" sz="1800" dirty="0" smtClean="0">
                <a:solidFill>
                  <a:schemeClr val="bg1"/>
                </a:solidFill>
                <a:latin typeface="Sakkal Majalla" pitchFamily="2" charset="-78"/>
                <a:cs typeface="Sakkal Majalla" pitchFamily="2" charset="-78"/>
              </a:rPr>
              <a:t> الرؤية التي تبناها هذا الرجل ألهمت 100 عام من الإبداع، لكي نقدم لكم أفضل حلاقة في </a:t>
            </a:r>
            <a:r>
              <a:rPr lang="ar-SA" sz="1800" dirty="0" err="1" smtClean="0">
                <a:solidFill>
                  <a:schemeClr val="bg1"/>
                </a:solidFill>
                <a:latin typeface="Sakkal Majalla" pitchFamily="2" charset="-78"/>
                <a:cs typeface="Sakkal Majalla" pitchFamily="2" charset="-78"/>
              </a:rPr>
              <a:t>العالم.</a:t>
            </a:r>
            <a:r>
              <a:rPr lang="ar-SA" sz="1800" dirty="0" smtClean="0">
                <a:solidFill>
                  <a:schemeClr val="bg1"/>
                </a:solidFill>
                <a:latin typeface="Sakkal Majalla" pitchFamily="2" charset="-78"/>
                <a:cs typeface="Sakkal Majalla" pitchFamily="2" charset="-78"/>
              </a:rPr>
              <a:t> ولم ننته </a:t>
            </a:r>
            <a:r>
              <a:rPr lang="ar-SA" sz="1800" dirty="0" err="1" smtClean="0">
                <a:solidFill>
                  <a:schemeClr val="bg1"/>
                </a:solidFill>
                <a:latin typeface="Sakkal Majalla" pitchFamily="2" charset="-78"/>
                <a:cs typeface="Sakkal Majalla" pitchFamily="2" charset="-78"/>
              </a:rPr>
              <a:t>بعد.</a:t>
            </a:r>
            <a:r>
              <a:rPr lang="ar-SA" sz="1800" dirty="0" smtClean="0">
                <a:solidFill>
                  <a:schemeClr val="bg1"/>
                </a:solidFill>
                <a:latin typeface="Sakkal Majalla" pitchFamily="2" charset="-78"/>
                <a:cs typeface="Sakkal Majalla" pitchFamily="2" charset="-78"/>
              </a:rPr>
              <a:t> </a:t>
            </a:r>
            <a:r>
              <a:rPr lang="ar-SA" dirty="0" smtClean="0"/>
              <a:t/>
            </a:r>
            <a:br>
              <a:rPr lang="ar-SA" dirty="0" smtClean="0"/>
            </a:br>
            <a:r>
              <a:rPr lang="en" dirty="0" smtClean="0">
                <a:solidFill>
                  <a:srgbClr val="FFFFFF"/>
                </a:solidFill>
                <a:latin typeface="Muli"/>
                <a:ea typeface="Muli"/>
                <a:cs typeface="Muli"/>
                <a:sym typeface="Muli"/>
              </a:rPr>
              <a:t>.</a:t>
            </a:r>
            <a:endParaRPr dirty="0">
              <a:solidFill>
                <a:srgbClr val="FFFFFF"/>
              </a:solidFill>
              <a:latin typeface="Muli"/>
              <a:ea typeface="Muli"/>
              <a:cs typeface="Muli"/>
              <a:sym typeface="Muli"/>
            </a:endParaRPr>
          </a:p>
        </p:txBody>
      </p:sp>
      <p:grpSp>
        <p:nvGrpSpPr>
          <p:cNvPr id="2" name="Google Shape;371;p47"/>
          <p:cNvGrpSpPr/>
          <p:nvPr/>
        </p:nvGrpSpPr>
        <p:grpSpPr>
          <a:xfrm rot="5400000">
            <a:off x="8641234" y="411193"/>
            <a:ext cx="278152" cy="345818"/>
            <a:chOff x="0" y="46600"/>
            <a:chExt cx="3121800" cy="5004600"/>
          </a:xfrm>
          <a:solidFill>
            <a:srgbClr val="009CAC"/>
          </a:solidFill>
        </p:grpSpPr>
        <p:sp>
          <p:nvSpPr>
            <p:cNvPr id="372" name="Google Shape;372;p47"/>
            <p:cNvSpPr/>
            <p:nvPr/>
          </p:nvSpPr>
          <p:spPr>
            <a:xfrm>
              <a:off x="0" y="46600"/>
              <a:ext cx="3121800" cy="2502300"/>
            </a:xfrm>
            <a:prstGeom prst="parallelogram">
              <a:avLst>
                <a:gd name="adj" fmla="val 55860"/>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7"/>
            <p:cNvSpPr/>
            <p:nvPr/>
          </p:nvSpPr>
          <p:spPr>
            <a:xfrm flipH="1">
              <a:off x="0" y="2548900"/>
              <a:ext cx="3121800" cy="2502300"/>
            </a:xfrm>
            <a:prstGeom prst="parallelogram">
              <a:avLst>
                <a:gd name="adj" fmla="val 55860"/>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4" name="Google Shape;374;p47"/>
            <p:cNvSpPr/>
            <p:nvPr/>
          </p:nvSpPr>
          <p:spPr>
            <a:xfrm rot="5400000">
              <a:off x="-1450150" y="1671525"/>
              <a:ext cx="4647600" cy="1747200"/>
            </a:xfrm>
            <a:prstGeom prst="triangle">
              <a:avLst>
                <a:gd name="adj" fmla="val 50126"/>
              </a:avLst>
            </a:prstGeom>
            <a:gr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4" name="ZoneTexte 13"/>
          <p:cNvSpPr txBox="1"/>
          <p:nvPr/>
        </p:nvSpPr>
        <p:spPr>
          <a:xfrm>
            <a:off x="251520" y="1419622"/>
            <a:ext cx="3131840" cy="1077218"/>
          </a:xfrm>
          <a:prstGeom prst="rect">
            <a:avLst/>
          </a:prstGeom>
          <a:noFill/>
        </p:spPr>
        <p:txBody>
          <a:bodyPr wrap="square" rtlCol="0">
            <a:spAutoFit/>
          </a:bodyPr>
          <a:lstStyle/>
          <a:p>
            <a:pPr algn="just" rtl="1"/>
            <a:r>
              <a:rPr lang="ar-SA" sz="1600" b="1" dirty="0" smtClean="0">
                <a:solidFill>
                  <a:schemeClr val="bg1"/>
                </a:solidFill>
                <a:latin typeface="Sakkal Majalla" pitchFamily="2" charset="-78"/>
                <a:cs typeface="Sakkal Majalla" pitchFamily="2" charset="-78"/>
              </a:rPr>
              <a:t>ي </a:t>
            </a:r>
            <a:r>
              <a:rPr lang="ar-SA" sz="1600" b="1" dirty="0" smtClean="0">
                <a:solidFill>
                  <a:schemeClr val="bg1"/>
                </a:solidFill>
                <a:latin typeface="Sakkal Majalla" pitchFamily="2" charset="-78"/>
                <a:cs typeface="Sakkal Majalla" pitchFamily="2" charset="-78"/>
                <a:hlinkClick r:id="rId3" tooltip="علامة تجارية"/>
              </a:rPr>
              <a:t>العلامة التجارية</a:t>
            </a:r>
            <a:r>
              <a:rPr lang="ar-SA" sz="1600" b="1" dirty="0" smtClean="0">
                <a:solidFill>
                  <a:schemeClr val="bg1"/>
                </a:solidFill>
                <a:latin typeface="Sakkal Majalla" pitchFamily="2" charset="-78"/>
                <a:cs typeface="Sakkal Majalla" pitchFamily="2" charset="-78"/>
              </a:rPr>
              <a:t> </a:t>
            </a:r>
            <a:r>
              <a:rPr lang="ar-SA" sz="1600" b="1" dirty="0" smtClean="0">
                <a:solidFill>
                  <a:schemeClr val="bg1"/>
                </a:solidFill>
                <a:latin typeface="Sakkal Majalla" pitchFamily="2" charset="-78"/>
                <a:cs typeface="Sakkal Majalla" pitchFamily="2" charset="-78"/>
                <a:hlinkClick r:id="rId4" tooltip="شفرة حلاقة"/>
              </a:rPr>
              <a:t>لماكينات الحلاقة</a:t>
            </a:r>
            <a:r>
              <a:rPr lang="ar-SA" sz="1600" b="1" dirty="0" smtClean="0">
                <a:solidFill>
                  <a:schemeClr val="bg1"/>
                </a:solidFill>
                <a:latin typeface="Sakkal Majalla" pitchFamily="2" charset="-78"/>
                <a:cs typeface="Sakkal Majalla" pitchFamily="2" charset="-78"/>
              </a:rPr>
              <a:t> للرجال، وهي مملوكة لشركة </a:t>
            </a:r>
            <a:r>
              <a:rPr lang="ar-SA" sz="1600" b="1" dirty="0" err="1" smtClean="0">
                <a:solidFill>
                  <a:schemeClr val="bg1"/>
                </a:solidFill>
                <a:latin typeface="Sakkal Majalla" pitchFamily="2" charset="-78"/>
                <a:cs typeface="Sakkal Majalla" pitchFamily="2" charset="-78"/>
                <a:hlinkClick r:id="rId5" tooltip="بروكتر وغامبل"/>
              </a:rPr>
              <a:t>بروكتر</a:t>
            </a:r>
            <a:r>
              <a:rPr lang="ar-SA" sz="1600" b="1" dirty="0" smtClean="0">
                <a:solidFill>
                  <a:schemeClr val="bg1"/>
                </a:solidFill>
                <a:latin typeface="Sakkal Majalla" pitchFamily="2" charset="-78"/>
                <a:cs typeface="Sakkal Majalla" pitchFamily="2" charset="-78"/>
                <a:hlinkClick r:id="rId5" tooltip="بروكتر وغامبل"/>
              </a:rPr>
              <a:t> أند </a:t>
            </a:r>
            <a:r>
              <a:rPr lang="ar-SA" sz="1600" b="1" dirty="0" err="1" smtClean="0">
                <a:solidFill>
                  <a:schemeClr val="bg1"/>
                </a:solidFill>
                <a:latin typeface="Sakkal Majalla" pitchFamily="2" charset="-78"/>
                <a:cs typeface="Sakkal Majalla" pitchFamily="2" charset="-78"/>
                <a:hlinkClick r:id="rId5" tooltip="بروكتر وغامبل"/>
              </a:rPr>
              <a:t>غامبل</a:t>
            </a:r>
            <a:r>
              <a:rPr lang="ar-SA" sz="1600" b="1" dirty="0" smtClean="0">
                <a:solidFill>
                  <a:schemeClr val="bg1"/>
                </a:solidFill>
                <a:latin typeface="Sakkal Majalla" pitchFamily="2" charset="-78"/>
                <a:cs typeface="Sakkal Majalla" pitchFamily="2" charset="-78"/>
              </a:rPr>
              <a:t> مقرها في </a:t>
            </a:r>
            <a:r>
              <a:rPr lang="ar-SA" sz="1600" b="1" dirty="0" smtClean="0">
                <a:solidFill>
                  <a:schemeClr val="bg1"/>
                </a:solidFill>
                <a:latin typeface="Sakkal Majalla" pitchFamily="2" charset="-78"/>
                <a:cs typeface="Sakkal Majalla" pitchFamily="2" charset="-78"/>
                <a:hlinkClick r:id="rId6" tooltip="بوسطن"/>
              </a:rPr>
              <a:t>بوسطن</a:t>
            </a:r>
            <a:r>
              <a:rPr lang="ar-SA" sz="1600" b="1" dirty="0" smtClean="0">
                <a:solidFill>
                  <a:schemeClr val="bg1"/>
                </a:solidFill>
                <a:latin typeface="Sakkal Majalla" pitchFamily="2" charset="-78"/>
                <a:cs typeface="Sakkal Majalla" pitchFamily="2" charset="-78"/>
              </a:rPr>
              <a:t>، </a:t>
            </a:r>
            <a:r>
              <a:rPr lang="ar-SA" sz="1600" b="1" dirty="0" err="1" smtClean="0">
                <a:solidFill>
                  <a:schemeClr val="bg1"/>
                </a:solidFill>
                <a:latin typeface="Sakkal Majalla" pitchFamily="2" charset="-78"/>
                <a:cs typeface="Sakkal Majalla" pitchFamily="2" charset="-78"/>
                <a:hlinkClick r:id="rId7" tooltip="ماساتشوستس"/>
              </a:rPr>
              <a:t>ماساتشوستس</a:t>
            </a:r>
            <a:r>
              <a:rPr lang="ar-SA" sz="1600" b="1" dirty="0" smtClean="0">
                <a:solidFill>
                  <a:schemeClr val="bg1"/>
                </a:solidFill>
                <a:latin typeface="Sakkal Majalla" pitchFamily="2" charset="-78"/>
                <a:cs typeface="Sakkal Majalla" pitchFamily="2" charset="-78"/>
              </a:rPr>
              <a:t>، </a:t>
            </a:r>
            <a:r>
              <a:rPr lang="ar-SA" sz="1600" b="1" dirty="0" smtClean="0">
                <a:solidFill>
                  <a:schemeClr val="bg1"/>
                </a:solidFill>
                <a:latin typeface="Sakkal Majalla" pitchFamily="2" charset="-78"/>
                <a:cs typeface="Sakkal Majalla" pitchFamily="2" charset="-78"/>
                <a:hlinkClick r:id="rId8" tooltip="الولايات المتحدة"/>
              </a:rPr>
              <a:t>الولايات المتحدة</a:t>
            </a:r>
            <a:r>
              <a:rPr lang="ar-SA" sz="1600" b="1" dirty="0" smtClean="0">
                <a:solidFill>
                  <a:schemeClr val="bg1"/>
                </a:solidFill>
                <a:latin typeface="Sakkal Majalla" pitchFamily="2" charset="-78"/>
                <a:cs typeface="Sakkal Majalla" pitchFamily="2" charset="-78"/>
              </a:rPr>
              <a:t>، تأسست عام 1901 من طرف </a:t>
            </a:r>
            <a:r>
              <a:rPr lang="ar-SA" sz="1600" b="1" dirty="0" err="1" smtClean="0">
                <a:solidFill>
                  <a:schemeClr val="bg1"/>
                </a:solidFill>
                <a:latin typeface="Sakkal Majalla" pitchFamily="2" charset="-78"/>
                <a:cs typeface="Sakkal Majalla" pitchFamily="2" charset="-78"/>
                <a:hlinkClick r:id="rId9" tooltip="كينج كامب جيليت"/>
              </a:rPr>
              <a:t>كينج</a:t>
            </a:r>
            <a:r>
              <a:rPr lang="ar-SA" sz="1600" b="1" dirty="0" smtClean="0">
                <a:solidFill>
                  <a:schemeClr val="bg1"/>
                </a:solidFill>
                <a:latin typeface="Sakkal Majalla" pitchFamily="2" charset="-78"/>
                <a:cs typeface="Sakkal Majalla" pitchFamily="2" charset="-78"/>
                <a:hlinkClick r:id="rId9" tooltip="كينج كامب جيليت"/>
              </a:rPr>
              <a:t> </a:t>
            </a:r>
            <a:r>
              <a:rPr lang="ar-SA" sz="1600" b="1" dirty="0" err="1" smtClean="0">
                <a:solidFill>
                  <a:schemeClr val="bg1"/>
                </a:solidFill>
                <a:latin typeface="Sakkal Majalla" pitchFamily="2" charset="-78"/>
                <a:cs typeface="Sakkal Majalla" pitchFamily="2" charset="-78"/>
                <a:hlinkClick r:id="rId9" tooltip="كينج كامب جيليت"/>
              </a:rPr>
              <a:t>كامب</a:t>
            </a:r>
            <a:r>
              <a:rPr lang="ar-SA" sz="1600" b="1" dirty="0" smtClean="0">
                <a:solidFill>
                  <a:schemeClr val="bg1"/>
                </a:solidFill>
                <a:latin typeface="Sakkal Majalla" pitchFamily="2" charset="-78"/>
                <a:cs typeface="Sakkal Majalla" pitchFamily="2" charset="-78"/>
                <a:hlinkClick r:id="rId9" tooltip="كينج كامب جيليت"/>
              </a:rPr>
              <a:t> </a:t>
            </a:r>
            <a:r>
              <a:rPr lang="ar-SA" sz="1600" b="1" dirty="0" err="1" smtClean="0">
                <a:solidFill>
                  <a:schemeClr val="bg1"/>
                </a:solidFill>
                <a:latin typeface="Sakkal Majalla" pitchFamily="2" charset="-78"/>
                <a:cs typeface="Sakkal Majalla" pitchFamily="2" charset="-78"/>
                <a:hlinkClick r:id="rId9" tooltip="كينج كامب جيليت"/>
              </a:rPr>
              <a:t>جيليت</a:t>
            </a:r>
            <a:endParaRPr lang="fr-FR" sz="1600" b="1" dirty="0">
              <a:solidFill>
                <a:schemeClr val="bg1"/>
              </a:solidFill>
              <a:latin typeface="Sakkal Majalla" pitchFamily="2" charset="-78"/>
              <a:cs typeface="Sakkal Majalla" pitchFamily="2" charset="-78"/>
            </a:endParaRPr>
          </a:p>
        </p:txBody>
      </p:sp>
      <p:sp>
        <p:nvSpPr>
          <p:cNvPr id="126982" name="AutoShape 6" descr="Cisco: Cloud gaming is a 'killer use case' for 5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6" name="Rectangle 15"/>
          <p:cNvSpPr/>
          <p:nvPr/>
        </p:nvSpPr>
        <p:spPr>
          <a:xfrm>
            <a:off x="3995936" y="267494"/>
            <a:ext cx="4572000" cy="1261884"/>
          </a:xfrm>
          <a:prstGeom prst="rect">
            <a:avLst/>
          </a:prstGeom>
        </p:spPr>
        <p:txBody>
          <a:bodyPr>
            <a:spAutoFit/>
          </a:bodyPr>
          <a:lstStyle/>
          <a:p>
            <a:pPr algn="ctr"/>
            <a:r>
              <a:rPr lang="ar-SA" sz="2400" b="1" dirty="0" smtClean="0">
                <a:solidFill>
                  <a:srgbClr val="009CAC"/>
                </a:solidFill>
                <a:latin typeface="Sakkal Majalla" pitchFamily="2" charset="-78"/>
                <a:ea typeface="Muli"/>
                <a:cs typeface="Sakkal Majalla" pitchFamily="2" charset="-78"/>
                <a:sym typeface="Muli"/>
              </a:rPr>
              <a:t>سنتوقف عن صناعة ماكينة الحلاقة عندما </a:t>
            </a:r>
            <a:endParaRPr lang="ar-SA" sz="2400" b="1" dirty="0" smtClean="0">
              <a:solidFill>
                <a:srgbClr val="009CAC"/>
              </a:solidFill>
              <a:latin typeface="Sakkal Majalla" pitchFamily="2" charset="-78"/>
              <a:ea typeface="Muli"/>
              <a:cs typeface="Sakkal Majalla" pitchFamily="2" charset="-78"/>
              <a:sym typeface="Muli"/>
            </a:endParaRPr>
          </a:p>
          <a:p>
            <a:pPr algn="ctr"/>
            <a:r>
              <a:rPr lang="ar-SA" sz="2400" b="1" dirty="0" smtClean="0">
                <a:solidFill>
                  <a:srgbClr val="009CAC"/>
                </a:solidFill>
                <a:latin typeface="Sakkal Majalla" pitchFamily="2" charset="-78"/>
                <a:ea typeface="Muli"/>
                <a:cs typeface="Sakkal Majalla" pitchFamily="2" charset="-78"/>
                <a:sym typeface="Muli"/>
              </a:rPr>
              <a:t>نعجز </a:t>
            </a:r>
            <a:r>
              <a:rPr lang="ar-SA" sz="2400" b="1" dirty="0" smtClean="0">
                <a:solidFill>
                  <a:srgbClr val="009CAC"/>
                </a:solidFill>
                <a:latin typeface="Sakkal Majalla" pitchFamily="2" charset="-78"/>
                <a:ea typeface="Muli"/>
                <a:cs typeface="Sakkal Majalla" pitchFamily="2" charset="-78"/>
                <a:sym typeface="Muli"/>
              </a:rPr>
              <a:t>عن تحسينها</a:t>
            </a:r>
            <a:r>
              <a:rPr lang="ar-SA" b="1" dirty="0" smtClean="0"/>
              <a:t>.</a:t>
            </a:r>
          </a:p>
          <a:p>
            <a:r>
              <a:rPr lang="ar-SA" dirty="0" smtClean="0"/>
              <a:t/>
            </a:r>
            <a:br>
              <a:rPr lang="ar-SA" dirty="0" smtClean="0"/>
            </a:br>
            <a:endParaRPr lang="fr-FR" dirty="0"/>
          </a:p>
        </p:txBody>
      </p:sp>
      <p:pic>
        <p:nvPicPr>
          <p:cNvPr id="56322" name="Picture 2" descr="[ar-sa] Image Component About Us Content 1"/>
          <p:cNvPicPr>
            <a:picLocks noChangeAspect="1" noChangeArrowheads="1"/>
          </p:cNvPicPr>
          <p:nvPr/>
        </p:nvPicPr>
        <p:blipFill>
          <a:blip r:embed="rId10"/>
          <a:srcRect/>
          <a:stretch>
            <a:fillRect/>
          </a:stretch>
        </p:blipFill>
        <p:spPr bwMode="auto">
          <a:xfrm>
            <a:off x="5652120" y="915566"/>
            <a:ext cx="2232248" cy="504056"/>
          </a:xfrm>
          <a:prstGeom prst="rect">
            <a:avLst/>
          </a:prstGeom>
          <a:noFill/>
        </p:spPr>
      </p:pic>
      <p:pic>
        <p:nvPicPr>
          <p:cNvPr id="56324" name="Picture 4" descr="قصة نجاح كينغ كامب جيليت مؤسس شركة ” جيليت ” العالمية- البساطة وراء الأفكار  العظيمة | مدونة التنمية"/>
          <p:cNvPicPr>
            <a:picLocks noChangeAspect="1" noChangeArrowheads="1"/>
          </p:cNvPicPr>
          <p:nvPr/>
        </p:nvPicPr>
        <p:blipFill>
          <a:blip r:embed="rId11"/>
          <a:srcRect/>
          <a:stretch>
            <a:fillRect/>
          </a:stretch>
        </p:blipFill>
        <p:spPr bwMode="auto">
          <a:xfrm>
            <a:off x="251520" y="3096344"/>
            <a:ext cx="3096344" cy="1707654"/>
          </a:xfrm>
          <a:prstGeom prst="rect">
            <a:avLst/>
          </a:prstGeom>
          <a:noFill/>
        </p:spPr>
      </p:pic>
      <p:pic>
        <p:nvPicPr>
          <p:cNvPr id="56326" name="Picture 6" descr="https://bassamblog.files.wordpress.com/2012/04/gillette_blue_blade_king_gillette.jpg?w=630"/>
          <p:cNvPicPr>
            <a:picLocks noChangeAspect="1" noChangeArrowheads="1"/>
          </p:cNvPicPr>
          <p:nvPr/>
        </p:nvPicPr>
        <p:blipFill>
          <a:blip r:embed="rId12"/>
          <a:srcRect/>
          <a:stretch>
            <a:fillRect/>
          </a:stretch>
        </p:blipFill>
        <p:spPr bwMode="auto">
          <a:xfrm>
            <a:off x="3491880" y="1347614"/>
            <a:ext cx="2664296" cy="1728192"/>
          </a:xfrm>
          <a:prstGeom prst="rect">
            <a:avLst/>
          </a:prstGeom>
          <a:noFill/>
        </p:spPr>
      </p:pic>
      <p:pic>
        <p:nvPicPr>
          <p:cNvPr id="56328" name="Picture 8" descr="منتجات جيليت - منتجات الحلاقة للعناية الشخصية للرجال| جيليت"/>
          <p:cNvPicPr>
            <a:picLocks noChangeAspect="1" noChangeArrowheads="1"/>
          </p:cNvPicPr>
          <p:nvPr/>
        </p:nvPicPr>
        <p:blipFill>
          <a:blip r:embed="rId13"/>
          <a:srcRect/>
          <a:stretch>
            <a:fillRect/>
          </a:stretch>
        </p:blipFill>
        <p:spPr bwMode="auto">
          <a:xfrm>
            <a:off x="6228184" y="3075806"/>
            <a:ext cx="2592288" cy="17281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3"/>
          <p:cNvSpPr txBox="1">
            <a:spLocks noGrp="1"/>
          </p:cNvSpPr>
          <p:nvPr>
            <p:ph type="title"/>
          </p:nvPr>
        </p:nvSpPr>
        <p:spPr>
          <a:xfrm>
            <a:off x="370483" y="445025"/>
            <a:ext cx="4489549" cy="572700"/>
          </a:xfrm>
          <a:prstGeom prst="rect">
            <a:avLst/>
          </a:prstGeom>
        </p:spPr>
        <p:txBody>
          <a:bodyPr spcFirstLastPara="1" wrap="square" lIns="91425" tIns="91425" rIns="91425" bIns="91425" anchor="t" anchorCtr="0">
            <a:noAutofit/>
          </a:bodyPr>
          <a:lstStyle/>
          <a:p>
            <a:pPr lvl="0" algn="ctr" rtl="1"/>
            <a:r>
              <a:rPr lang="ar-SA" sz="4400" b="1" dirty="0" smtClean="0">
                <a:solidFill>
                  <a:srgbClr val="00808E"/>
                </a:solidFill>
                <a:latin typeface="Sakkal Majalla" pitchFamily="2" charset="-78"/>
                <a:cs typeface="Sakkal Majalla" pitchFamily="2" charset="-78"/>
              </a:rPr>
              <a:t>إحصائيات</a:t>
            </a:r>
            <a:r>
              <a:rPr lang="ar-SA" sz="4400" b="1" dirty="0" smtClean="0">
                <a:latin typeface="Sakkal Majalla" pitchFamily="2" charset="-78"/>
                <a:cs typeface="Sakkal Majalla" pitchFamily="2" charset="-78"/>
              </a:rPr>
              <a:t> </a:t>
            </a:r>
            <a:r>
              <a:rPr lang="ar-SA" sz="4400" b="1" dirty="0" smtClean="0">
                <a:solidFill>
                  <a:srgbClr val="00808E"/>
                </a:solidFill>
                <a:latin typeface="Sakkal Majalla" pitchFamily="2" charset="-78"/>
                <a:cs typeface="Sakkal Majalla" pitchFamily="2" charset="-78"/>
              </a:rPr>
              <a:t>شركة</a:t>
            </a:r>
            <a:r>
              <a:rPr lang="ar-SA" sz="4400" b="1" dirty="0" smtClean="0">
                <a:latin typeface="Sakkal Majalla" pitchFamily="2" charset="-78"/>
                <a:cs typeface="Sakkal Majalla" pitchFamily="2" charset="-78"/>
              </a:rPr>
              <a:t> </a:t>
            </a:r>
            <a:r>
              <a:rPr lang="fr-FR" sz="4400" b="1" dirty="0" smtClean="0">
                <a:solidFill>
                  <a:srgbClr val="00808E"/>
                </a:solidFill>
                <a:latin typeface="Sakkal Majalla" pitchFamily="2" charset="-78"/>
                <a:cs typeface="Sakkal Majalla" pitchFamily="2" charset="-78"/>
              </a:rPr>
              <a:t>Gillette</a:t>
            </a:r>
            <a:endParaRPr lang="ar-SA" sz="4400" b="1" dirty="0">
              <a:solidFill>
                <a:srgbClr val="00808E"/>
              </a:solidFill>
              <a:latin typeface="Sakkal Majalla" pitchFamily="2" charset="-78"/>
              <a:cs typeface="Sakkal Majalla" pitchFamily="2" charset="-78"/>
            </a:endParaRPr>
          </a:p>
        </p:txBody>
      </p:sp>
      <p:pic>
        <p:nvPicPr>
          <p:cNvPr id="487" name="Google Shape;487;p53" descr="O81GBA0.jpg"/>
          <p:cNvPicPr preferRelativeResize="0"/>
          <p:nvPr/>
        </p:nvPicPr>
        <p:blipFill rotWithShape="1">
          <a:blip r:embed="rId3">
            <a:alphaModFix/>
            <a:duotone>
              <a:prstClr val="black"/>
              <a:schemeClr val="accent5">
                <a:tint val="45000"/>
                <a:satMod val="400000"/>
              </a:schemeClr>
            </a:duotone>
          </a:blip>
          <a:srcRect l="17467" r="25781"/>
          <a:stretch/>
        </p:blipFill>
        <p:spPr>
          <a:xfrm>
            <a:off x="4738054" y="-4"/>
            <a:ext cx="4405946" cy="5143504"/>
          </a:xfrm>
          <a:prstGeom prst="rect">
            <a:avLst/>
          </a:prstGeom>
          <a:noFill/>
          <a:ln>
            <a:noFill/>
          </a:ln>
        </p:spPr>
      </p:pic>
      <p:grpSp>
        <p:nvGrpSpPr>
          <p:cNvPr id="2" name="Google Shape;488;p53"/>
          <p:cNvGrpSpPr/>
          <p:nvPr/>
        </p:nvGrpSpPr>
        <p:grpSpPr>
          <a:xfrm>
            <a:off x="6732240" y="1347614"/>
            <a:ext cx="2411760" cy="648073"/>
            <a:chOff x="4955609" y="3017834"/>
            <a:chExt cx="1548766" cy="648073"/>
          </a:xfrm>
        </p:grpSpPr>
        <p:sp>
          <p:nvSpPr>
            <p:cNvPr id="489" name="Google Shape;489;p53"/>
            <p:cNvSpPr/>
            <p:nvPr/>
          </p:nvSpPr>
          <p:spPr>
            <a:xfrm>
              <a:off x="5140575" y="3167625"/>
              <a:ext cx="1363800" cy="498282"/>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3200" b="1">
                <a:latin typeface="Sakkal Majalla" pitchFamily="2" charset="-78"/>
                <a:ea typeface="Muli"/>
                <a:cs typeface="Sakkal Majalla" pitchFamily="2" charset="-78"/>
                <a:sym typeface="Muli"/>
              </a:endParaRPr>
            </a:p>
          </p:txBody>
        </p:sp>
        <p:sp>
          <p:nvSpPr>
            <p:cNvPr id="490" name="Google Shape;490;p53"/>
            <p:cNvSpPr txBox="1"/>
            <p:nvPr/>
          </p:nvSpPr>
          <p:spPr>
            <a:xfrm>
              <a:off x="4955609" y="3017834"/>
              <a:ext cx="1548766" cy="3666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ar-SA" sz="3200" b="1" dirty="0" smtClean="0">
                  <a:solidFill>
                    <a:srgbClr val="FFFFFF"/>
                  </a:solidFill>
                  <a:latin typeface="Sakkal Majalla" pitchFamily="2" charset="-78"/>
                  <a:ea typeface="Muli"/>
                  <a:cs typeface="Sakkal Majalla" pitchFamily="2" charset="-78"/>
                  <a:sym typeface="Muli"/>
                </a:rPr>
                <a:t>عدد الموظفين</a:t>
              </a:r>
              <a:endParaRPr sz="3200" b="1" dirty="0">
                <a:solidFill>
                  <a:srgbClr val="FFFFFF"/>
                </a:solidFill>
                <a:latin typeface="Sakkal Majalla" pitchFamily="2" charset="-78"/>
                <a:ea typeface="Muli"/>
                <a:cs typeface="Sakkal Majalla" pitchFamily="2" charset="-78"/>
                <a:sym typeface="Muli"/>
              </a:endParaRPr>
            </a:p>
          </p:txBody>
        </p:sp>
      </p:grpSp>
      <p:sp>
        <p:nvSpPr>
          <p:cNvPr id="491" name="Google Shape;491;p53"/>
          <p:cNvSpPr txBox="1"/>
          <p:nvPr/>
        </p:nvSpPr>
        <p:spPr>
          <a:xfrm>
            <a:off x="5508104" y="1347614"/>
            <a:ext cx="1911684" cy="864096"/>
          </a:xfrm>
          <a:prstGeom prst="rect">
            <a:avLst/>
          </a:prstGeom>
          <a:noFill/>
          <a:ln>
            <a:noFill/>
          </a:ln>
        </p:spPr>
        <p:txBody>
          <a:bodyPr spcFirstLastPara="1" wrap="square" lIns="91425" tIns="91425" rIns="91425" bIns="91425" anchor="ctr" anchorCtr="0">
            <a:noAutofit/>
          </a:bodyPr>
          <a:lstStyle/>
          <a:p>
            <a:pPr lvl="0" algn="ctr"/>
            <a:r>
              <a:rPr lang="ar-SA" sz="3600" b="1" dirty="0" smtClean="0">
                <a:solidFill>
                  <a:schemeClr val="bg1"/>
                </a:solidFill>
                <a:latin typeface="Sakkal Majalla" pitchFamily="2" charset="-78"/>
                <a:cs typeface="Sakkal Majalla" pitchFamily="2" charset="-78"/>
              </a:rPr>
              <a:t>29000</a:t>
            </a:r>
          </a:p>
          <a:p>
            <a:pPr lvl="0" algn="ctr"/>
            <a:r>
              <a:rPr lang="ar-SA" sz="2000" b="1" dirty="0" smtClean="0">
                <a:solidFill>
                  <a:schemeClr val="bg1"/>
                </a:solidFill>
                <a:latin typeface="Sakkal Majalla" pitchFamily="2" charset="-78"/>
                <a:cs typeface="Sakkal Majalla" pitchFamily="2" charset="-78"/>
              </a:rPr>
              <a:t>(2004</a:t>
            </a:r>
            <a:r>
              <a:rPr lang="ar-SA" sz="2000" b="1" dirty="0" err="1" smtClean="0">
                <a:solidFill>
                  <a:schemeClr val="bg1"/>
                </a:solidFill>
                <a:latin typeface="Sakkal Majalla" pitchFamily="2" charset="-78"/>
                <a:cs typeface="Sakkal Majalla" pitchFamily="2" charset="-78"/>
              </a:rPr>
              <a:t>)</a:t>
            </a:r>
            <a:endParaRPr lang="ar-SA" sz="2000" b="1" dirty="0" smtClean="0">
              <a:solidFill>
                <a:schemeClr val="bg1"/>
              </a:solidFill>
              <a:latin typeface="Sakkal Majalla" pitchFamily="2" charset="-78"/>
              <a:cs typeface="Sakkal Majalla" pitchFamily="2" charset="-78"/>
            </a:endParaRPr>
          </a:p>
        </p:txBody>
      </p:sp>
      <p:sp>
        <p:nvSpPr>
          <p:cNvPr id="492" name="Google Shape;492;p53"/>
          <p:cNvSpPr/>
          <p:nvPr/>
        </p:nvSpPr>
        <p:spPr>
          <a:xfrm>
            <a:off x="5940152" y="1203598"/>
            <a:ext cx="717000" cy="7170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3" name="Google Shape;493;p53"/>
          <p:cNvSpPr/>
          <p:nvPr/>
        </p:nvSpPr>
        <p:spPr>
          <a:xfrm>
            <a:off x="4932040" y="1275606"/>
            <a:ext cx="684900" cy="684900"/>
          </a:xfrm>
          <a:prstGeom prst="ellipse">
            <a:avLst/>
          </a:prstGeom>
          <a:solidFill>
            <a:srgbClr val="5477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4" name="Google Shape;494;p53"/>
          <p:cNvSpPr/>
          <p:nvPr/>
        </p:nvSpPr>
        <p:spPr>
          <a:xfrm>
            <a:off x="5148064" y="1419622"/>
            <a:ext cx="366600" cy="366600"/>
          </a:xfrm>
          <a:custGeom>
            <a:avLst/>
            <a:gdLst/>
            <a:ahLst/>
            <a:cxnLst/>
            <a:rect l="l" t="t" r="r" b="b"/>
            <a:pathLst>
              <a:path w="120000" h="120000" extrusionOk="0">
                <a:moveTo>
                  <a:pt x="120000" y="43574"/>
                </a:moveTo>
                <a:lnTo>
                  <a:pt x="76328" y="43574"/>
                </a:lnTo>
                <a:lnTo>
                  <a:pt x="60000" y="0"/>
                </a:lnTo>
                <a:lnTo>
                  <a:pt x="43574" y="43574"/>
                </a:lnTo>
                <a:lnTo>
                  <a:pt x="0" y="43574"/>
                </a:lnTo>
                <a:lnTo>
                  <a:pt x="35458" y="70917"/>
                </a:lnTo>
                <a:lnTo>
                  <a:pt x="19033" y="120000"/>
                </a:lnTo>
                <a:lnTo>
                  <a:pt x="60000" y="89951"/>
                </a:lnTo>
                <a:lnTo>
                  <a:pt x="100869" y="120000"/>
                </a:lnTo>
                <a:lnTo>
                  <a:pt x="84541" y="70917"/>
                </a:lnTo>
                <a:lnTo>
                  <a:pt x="120000" y="43574"/>
                </a:lnTo>
                <a:close/>
                <a:moveTo>
                  <a:pt x="90241" y="105507"/>
                </a:moveTo>
                <a:lnTo>
                  <a:pt x="63285" y="85603"/>
                </a:lnTo>
                <a:lnTo>
                  <a:pt x="60000" y="83188"/>
                </a:lnTo>
                <a:lnTo>
                  <a:pt x="56714" y="85603"/>
                </a:lnTo>
                <a:lnTo>
                  <a:pt x="29758" y="105507"/>
                </a:lnTo>
                <a:lnTo>
                  <a:pt x="40579" y="72753"/>
                </a:lnTo>
                <a:lnTo>
                  <a:pt x="41739" y="68985"/>
                </a:lnTo>
                <a:lnTo>
                  <a:pt x="38743" y="66473"/>
                </a:lnTo>
                <a:lnTo>
                  <a:pt x="16038" y="49082"/>
                </a:lnTo>
                <a:lnTo>
                  <a:pt x="47439" y="49082"/>
                </a:lnTo>
                <a:lnTo>
                  <a:pt x="48792" y="45507"/>
                </a:lnTo>
                <a:lnTo>
                  <a:pt x="60000" y="15555"/>
                </a:lnTo>
                <a:lnTo>
                  <a:pt x="71111" y="45507"/>
                </a:lnTo>
                <a:lnTo>
                  <a:pt x="72560" y="49082"/>
                </a:lnTo>
                <a:lnTo>
                  <a:pt x="103864" y="49082"/>
                </a:lnTo>
                <a:lnTo>
                  <a:pt x="81256" y="66473"/>
                </a:lnTo>
                <a:lnTo>
                  <a:pt x="78260" y="68985"/>
                </a:lnTo>
                <a:lnTo>
                  <a:pt x="90241" y="10550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53"/>
          <p:cNvSpPr/>
          <p:nvPr/>
        </p:nvSpPr>
        <p:spPr>
          <a:xfrm>
            <a:off x="4932040" y="2427734"/>
            <a:ext cx="717000" cy="7170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6" name="Google Shape;496;p53"/>
          <p:cNvSpPr/>
          <p:nvPr/>
        </p:nvSpPr>
        <p:spPr>
          <a:xfrm>
            <a:off x="5004048" y="2427734"/>
            <a:ext cx="684900" cy="684900"/>
          </a:xfrm>
          <a:prstGeom prst="ellipse">
            <a:avLst/>
          </a:prstGeom>
          <a:solidFill>
            <a:srgbClr val="5477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7" name="Google Shape;497;p53"/>
          <p:cNvSpPr/>
          <p:nvPr/>
        </p:nvSpPr>
        <p:spPr>
          <a:xfrm>
            <a:off x="5148064" y="2571750"/>
            <a:ext cx="366600" cy="366600"/>
          </a:xfrm>
          <a:custGeom>
            <a:avLst/>
            <a:gdLst/>
            <a:ahLst/>
            <a:cxnLst/>
            <a:rect l="l" t="t" r="r" b="b"/>
            <a:pathLst>
              <a:path w="120000" h="120000" extrusionOk="0">
                <a:moveTo>
                  <a:pt x="115951" y="47903"/>
                </a:moveTo>
                <a:lnTo>
                  <a:pt x="110168" y="46554"/>
                </a:lnTo>
                <a:cubicBezTo>
                  <a:pt x="109108" y="42216"/>
                  <a:pt x="107180" y="37879"/>
                  <a:pt x="105060" y="34024"/>
                </a:cubicBezTo>
                <a:lnTo>
                  <a:pt x="108048" y="28915"/>
                </a:lnTo>
                <a:cubicBezTo>
                  <a:pt x="108819" y="26987"/>
                  <a:pt x="109686" y="24771"/>
                  <a:pt x="108048" y="23132"/>
                </a:cubicBezTo>
                <a:lnTo>
                  <a:pt x="96867" y="12048"/>
                </a:lnTo>
                <a:cubicBezTo>
                  <a:pt x="96096" y="11180"/>
                  <a:pt x="95228" y="10891"/>
                  <a:pt x="94457" y="10891"/>
                </a:cubicBezTo>
                <a:cubicBezTo>
                  <a:pt x="93301" y="10891"/>
                  <a:pt x="92240" y="11469"/>
                  <a:pt x="91180" y="12048"/>
                </a:cubicBezTo>
                <a:lnTo>
                  <a:pt x="85975" y="15036"/>
                </a:lnTo>
                <a:cubicBezTo>
                  <a:pt x="82216" y="12819"/>
                  <a:pt x="77879" y="10891"/>
                  <a:pt x="73445" y="9831"/>
                </a:cubicBezTo>
                <a:lnTo>
                  <a:pt x="72096" y="4144"/>
                </a:lnTo>
                <a:cubicBezTo>
                  <a:pt x="71614" y="2216"/>
                  <a:pt x="70265" y="0"/>
                  <a:pt x="68048" y="0"/>
                </a:cubicBezTo>
                <a:lnTo>
                  <a:pt x="51951" y="0"/>
                </a:lnTo>
                <a:cubicBezTo>
                  <a:pt x="49831" y="0"/>
                  <a:pt x="48481" y="1927"/>
                  <a:pt x="47903" y="4144"/>
                </a:cubicBezTo>
                <a:lnTo>
                  <a:pt x="46554" y="9831"/>
                </a:lnTo>
                <a:cubicBezTo>
                  <a:pt x="42216" y="10891"/>
                  <a:pt x="37879" y="12819"/>
                  <a:pt x="34024" y="15036"/>
                </a:cubicBezTo>
                <a:lnTo>
                  <a:pt x="28915" y="12048"/>
                </a:lnTo>
                <a:cubicBezTo>
                  <a:pt x="28048" y="11469"/>
                  <a:pt x="26698" y="10891"/>
                  <a:pt x="25638" y="10891"/>
                </a:cubicBezTo>
                <a:cubicBezTo>
                  <a:pt x="24771" y="10891"/>
                  <a:pt x="24000" y="11180"/>
                  <a:pt x="23132" y="12048"/>
                </a:cubicBezTo>
                <a:lnTo>
                  <a:pt x="12048" y="23132"/>
                </a:lnTo>
                <a:cubicBezTo>
                  <a:pt x="10409" y="24771"/>
                  <a:pt x="11180" y="26987"/>
                  <a:pt x="12048" y="28915"/>
                </a:cubicBezTo>
                <a:lnTo>
                  <a:pt x="15036" y="34024"/>
                </a:lnTo>
                <a:cubicBezTo>
                  <a:pt x="12819" y="37879"/>
                  <a:pt x="10891" y="42216"/>
                  <a:pt x="9831" y="46554"/>
                </a:cubicBezTo>
                <a:lnTo>
                  <a:pt x="4144" y="47903"/>
                </a:lnTo>
                <a:cubicBezTo>
                  <a:pt x="2216" y="48481"/>
                  <a:pt x="0" y="49831"/>
                  <a:pt x="0" y="51951"/>
                </a:cubicBezTo>
                <a:lnTo>
                  <a:pt x="0" y="68048"/>
                </a:lnTo>
                <a:cubicBezTo>
                  <a:pt x="0" y="70265"/>
                  <a:pt x="1927" y="71325"/>
                  <a:pt x="4144" y="72096"/>
                </a:cubicBezTo>
                <a:lnTo>
                  <a:pt x="9831" y="73445"/>
                </a:lnTo>
                <a:cubicBezTo>
                  <a:pt x="10891" y="77879"/>
                  <a:pt x="12819" y="82216"/>
                  <a:pt x="15036" y="85975"/>
                </a:cubicBezTo>
                <a:lnTo>
                  <a:pt x="12048" y="91180"/>
                </a:lnTo>
                <a:cubicBezTo>
                  <a:pt x="10891" y="92819"/>
                  <a:pt x="10409" y="95228"/>
                  <a:pt x="12048" y="96867"/>
                </a:cubicBezTo>
                <a:lnTo>
                  <a:pt x="23132" y="108048"/>
                </a:lnTo>
                <a:cubicBezTo>
                  <a:pt x="24000" y="108819"/>
                  <a:pt x="24771" y="108819"/>
                  <a:pt x="25638" y="108819"/>
                </a:cubicBezTo>
                <a:cubicBezTo>
                  <a:pt x="26698" y="108819"/>
                  <a:pt x="27759" y="108337"/>
                  <a:pt x="28915" y="108048"/>
                </a:cubicBezTo>
                <a:lnTo>
                  <a:pt x="34024" y="105060"/>
                </a:lnTo>
                <a:cubicBezTo>
                  <a:pt x="37879" y="107180"/>
                  <a:pt x="42216" y="109108"/>
                  <a:pt x="46554" y="110168"/>
                </a:cubicBezTo>
                <a:lnTo>
                  <a:pt x="47903" y="115951"/>
                </a:lnTo>
                <a:cubicBezTo>
                  <a:pt x="48481" y="117783"/>
                  <a:pt x="49831" y="120000"/>
                  <a:pt x="51951" y="120000"/>
                </a:cubicBezTo>
                <a:lnTo>
                  <a:pt x="68048" y="120000"/>
                </a:lnTo>
                <a:cubicBezTo>
                  <a:pt x="70265" y="120000"/>
                  <a:pt x="71325" y="118072"/>
                  <a:pt x="72096" y="115951"/>
                </a:cubicBezTo>
                <a:lnTo>
                  <a:pt x="73445" y="110168"/>
                </a:lnTo>
                <a:cubicBezTo>
                  <a:pt x="77879" y="109108"/>
                  <a:pt x="82216" y="107180"/>
                  <a:pt x="85975" y="105060"/>
                </a:cubicBezTo>
                <a:lnTo>
                  <a:pt x="91180" y="108048"/>
                </a:lnTo>
                <a:cubicBezTo>
                  <a:pt x="92240" y="108626"/>
                  <a:pt x="93301" y="108819"/>
                  <a:pt x="94457" y="108819"/>
                </a:cubicBezTo>
                <a:cubicBezTo>
                  <a:pt x="95228" y="108819"/>
                  <a:pt x="96096" y="108626"/>
                  <a:pt x="96867" y="108048"/>
                </a:cubicBezTo>
                <a:lnTo>
                  <a:pt x="108048" y="96867"/>
                </a:lnTo>
                <a:cubicBezTo>
                  <a:pt x="109686" y="95228"/>
                  <a:pt x="109108" y="93108"/>
                  <a:pt x="108048" y="91180"/>
                </a:cubicBezTo>
                <a:lnTo>
                  <a:pt x="105060" y="85975"/>
                </a:lnTo>
                <a:cubicBezTo>
                  <a:pt x="107180" y="82216"/>
                  <a:pt x="109108" y="77879"/>
                  <a:pt x="110168" y="73445"/>
                </a:cubicBezTo>
                <a:lnTo>
                  <a:pt x="115951" y="72096"/>
                </a:lnTo>
                <a:cubicBezTo>
                  <a:pt x="117783" y="71614"/>
                  <a:pt x="120000" y="70265"/>
                  <a:pt x="120000" y="68048"/>
                </a:cubicBezTo>
                <a:lnTo>
                  <a:pt x="120000" y="51951"/>
                </a:lnTo>
                <a:cubicBezTo>
                  <a:pt x="120000" y="49831"/>
                  <a:pt x="118072" y="48481"/>
                  <a:pt x="115951" y="47903"/>
                </a:cubicBezTo>
                <a:close/>
                <a:moveTo>
                  <a:pt x="114602" y="66698"/>
                </a:moveTo>
                <a:lnTo>
                  <a:pt x="114602" y="66698"/>
                </a:lnTo>
                <a:lnTo>
                  <a:pt x="108819" y="68048"/>
                </a:lnTo>
                <a:cubicBezTo>
                  <a:pt x="106987" y="68626"/>
                  <a:pt x="105349" y="69975"/>
                  <a:pt x="105060" y="71903"/>
                </a:cubicBezTo>
                <a:cubicBezTo>
                  <a:pt x="103903" y="75662"/>
                  <a:pt x="102361" y="79518"/>
                  <a:pt x="100433" y="82987"/>
                </a:cubicBezTo>
                <a:cubicBezTo>
                  <a:pt x="99373" y="84626"/>
                  <a:pt x="99373" y="86843"/>
                  <a:pt x="100433" y="88481"/>
                </a:cubicBezTo>
                <a:lnTo>
                  <a:pt x="103421" y="93301"/>
                </a:lnTo>
                <a:lnTo>
                  <a:pt x="93879" y="102843"/>
                </a:lnTo>
                <a:lnTo>
                  <a:pt x="93879" y="102843"/>
                </a:lnTo>
                <a:lnTo>
                  <a:pt x="88963" y="99855"/>
                </a:lnTo>
                <a:cubicBezTo>
                  <a:pt x="88192" y="99373"/>
                  <a:pt x="87132" y="99084"/>
                  <a:pt x="86265" y="99084"/>
                </a:cubicBezTo>
                <a:cubicBezTo>
                  <a:pt x="85493" y="99084"/>
                  <a:pt x="84337" y="99373"/>
                  <a:pt x="83566" y="99855"/>
                </a:cubicBezTo>
                <a:cubicBezTo>
                  <a:pt x="80000" y="101783"/>
                  <a:pt x="76240" y="103421"/>
                  <a:pt x="72385" y="104481"/>
                </a:cubicBezTo>
                <a:cubicBezTo>
                  <a:pt x="70457" y="105060"/>
                  <a:pt x="69108" y="106409"/>
                  <a:pt x="68626" y="108337"/>
                </a:cubicBezTo>
                <a:lnTo>
                  <a:pt x="67180" y="114024"/>
                </a:lnTo>
                <a:lnTo>
                  <a:pt x="67180" y="114024"/>
                </a:lnTo>
                <a:lnTo>
                  <a:pt x="53879" y="114024"/>
                </a:lnTo>
                <a:lnTo>
                  <a:pt x="52530" y="108337"/>
                </a:lnTo>
                <a:cubicBezTo>
                  <a:pt x="51951" y="106409"/>
                  <a:pt x="50602" y="104771"/>
                  <a:pt x="48771" y="104481"/>
                </a:cubicBezTo>
                <a:cubicBezTo>
                  <a:pt x="44915" y="103421"/>
                  <a:pt x="41156" y="101783"/>
                  <a:pt x="37590" y="99855"/>
                </a:cubicBezTo>
                <a:cubicBezTo>
                  <a:pt x="36722" y="99373"/>
                  <a:pt x="35662" y="99084"/>
                  <a:pt x="34891" y="99084"/>
                </a:cubicBezTo>
                <a:cubicBezTo>
                  <a:pt x="33734" y="99084"/>
                  <a:pt x="32963" y="99373"/>
                  <a:pt x="32096" y="99855"/>
                </a:cubicBezTo>
                <a:lnTo>
                  <a:pt x="27277" y="102843"/>
                </a:lnTo>
                <a:lnTo>
                  <a:pt x="27277" y="102843"/>
                </a:lnTo>
                <a:lnTo>
                  <a:pt x="17734" y="93301"/>
                </a:lnTo>
                <a:lnTo>
                  <a:pt x="20722" y="88481"/>
                </a:lnTo>
                <a:cubicBezTo>
                  <a:pt x="21783" y="86843"/>
                  <a:pt x="21783" y="84626"/>
                  <a:pt x="20722" y="82987"/>
                </a:cubicBezTo>
                <a:cubicBezTo>
                  <a:pt x="18506" y="79518"/>
                  <a:pt x="17156" y="75662"/>
                  <a:pt x="16096" y="71903"/>
                </a:cubicBezTo>
                <a:cubicBezTo>
                  <a:pt x="15518" y="69975"/>
                  <a:pt x="14168" y="68626"/>
                  <a:pt x="12240" y="68048"/>
                </a:cubicBezTo>
                <a:lnTo>
                  <a:pt x="6843" y="66698"/>
                </a:lnTo>
                <a:lnTo>
                  <a:pt x="6843" y="66698"/>
                </a:lnTo>
                <a:lnTo>
                  <a:pt x="6843" y="53397"/>
                </a:lnTo>
                <a:lnTo>
                  <a:pt x="12530" y="51951"/>
                </a:lnTo>
                <a:cubicBezTo>
                  <a:pt x="14457" y="51469"/>
                  <a:pt x="16096" y="50120"/>
                  <a:pt x="16385" y="48192"/>
                </a:cubicBezTo>
                <a:cubicBezTo>
                  <a:pt x="17445" y="44337"/>
                  <a:pt x="19084" y="40578"/>
                  <a:pt x="21012" y="37012"/>
                </a:cubicBezTo>
                <a:cubicBezTo>
                  <a:pt x="22072" y="35373"/>
                  <a:pt x="22072" y="33253"/>
                  <a:pt x="21012" y="31614"/>
                </a:cubicBezTo>
                <a:lnTo>
                  <a:pt x="18024" y="26698"/>
                </a:lnTo>
                <a:lnTo>
                  <a:pt x="18024" y="26698"/>
                </a:lnTo>
                <a:lnTo>
                  <a:pt x="27469" y="17156"/>
                </a:lnTo>
                <a:lnTo>
                  <a:pt x="32385" y="20144"/>
                </a:lnTo>
                <a:cubicBezTo>
                  <a:pt x="33253" y="20722"/>
                  <a:pt x="34313" y="21012"/>
                  <a:pt x="35084" y="21012"/>
                </a:cubicBezTo>
                <a:cubicBezTo>
                  <a:pt x="35951" y="21012"/>
                  <a:pt x="37012" y="20722"/>
                  <a:pt x="37879" y="20144"/>
                </a:cubicBezTo>
                <a:cubicBezTo>
                  <a:pt x="41349" y="18313"/>
                  <a:pt x="45204" y="16674"/>
                  <a:pt x="48963" y="15518"/>
                </a:cubicBezTo>
                <a:cubicBezTo>
                  <a:pt x="50891" y="15036"/>
                  <a:pt x="52240" y="13686"/>
                  <a:pt x="52819" y="11759"/>
                </a:cubicBezTo>
                <a:lnTo>
                  <a:pt x="54168" y="6072"/>
                </a:lnTo>
                <a:lnTo>
                  <a:pt x="67469" y="6072"/>
                </a:lnTo>
                <a:lnTo>
                  <a:pt x="67469" y="6072"/>
                </a:lnTo>
                <a:lnTo>
                  <a:pt x="68819" y="11759"/>
                </a:lnTo>
                <a:cubicBezTo>
                  <a:pt x="69397" y="13686"/>
                  <a:pt x="70746" y="15228"/>
                  <a:pt x="72674" y="15518"/>
                </a:cubicBezTo>
                <a:cubicBezTo>
                  <a:pt x="76433" y="16674"/>
                  <a:pt x="80289" y="18313"/>
                  <a:pt x="83855" y="20144"/>
                </a:cubicBezTo>
                <a:cubicBezTo>
                  <a:pt x="84626" y="20722"/>
                  <a:pt x="85686" y="21012"/>
                  <a:pt x="86554" y="21012"/>
                </a:cubicBezTo>
                <a:cubicBezTo>
                  <a:pt x="87614" y="21012"/>
                  <a:pt x="88481" y="20722"/>
                  <a:pt x="89253" y="20144"/>
                </a:cubicBezTo>
                <a:lnTo>
                  <a:pt x="94168" y="17156"/>
                </a:lnTo>
                <a:lnTo>
                  <a:pt x="103710" y="26698"/>
                </a:lnTo>
                <a:lnTo>
                  <a:pt x="103710" y="26698"/>
                </a:lnTo>
                <a:lnTo>
                  <a:pt x="100722" y="31614"/>
                </a:lnTo>
                <a:cubicBezTo>
                  <a:pt x="99566" y="33253"/>
                  <a:pt x="99566" y="35373"/>
                  <a:pt x="100722" y="37012"/>
                </a:cubicBezTo>
                <a:cubicBezTo>
                  <a:pt x="102554" y="40578"/>
                  <a:pt x="104192" y="44337"/>
                  <a:pt x="105349" y="48192"/>
                </a:cubicBezTo>
                <a:cubicBezTo>
                  <a:pt x="105831" y="50120"/>
                  <a:pt x="107180" y="51469"/>
                  <a:pt x="109108" y="51951"/>
                </a:cubicBezTo>
                <a:lnTo>
                  <a:pt x="114795" y="53397"/>
                </a:lnTo>
                <a:lnTo>
                  <a:pt x="114795" y="66698"/>
                </a:lnTo>
                <a:lnTo>
                  <a:pt x="114602" y="66698"/>
                </a:lnTo>
                <a:close/>
                <a:moveTo>
                  <a:pt x="60144" y="32674"/>
                </a:moveTo>
                <a:cubicBezTo>
                  <a:pt x="45204" y="32674"/>
                  <a:pt x="32963" y="44915"/>
                  <a:pt x="32963" y="59855"/>
                </a:cubicBezTo>
                <a:cubicBezTo>
                  <a:pt x="32963" y="74891"/>
                  <a:pt x="45204" y="87132"/>
                  <a:pt x="60144" y="87132"/>
                </a:cubicBezTo>
                <a:cubicBezTo>
                  <a:pt x="75084" y="87132"/>
                  <a:pt x="87325" y="74891"/>
                  <a:pt x="87325" y="59855"/>
                </a:cubicBezTo>
                <a:cubicBezTo>
                  <a:pt x="87325" y="44915"/>
                  <a:pt x="75084" y="32674"/>
                  <a:pt x="60144" y="32674"/>
                </a:cubicBezTo>
                <a:close/>
                <a:moveTo>
                  <a:pt x="60144" y="81638"/>
                </a:moveTo>
                <a:cubicBezTo>
                  <a:pt x="48192" y="81638"/>
                  <a:pt x="38361" y="71903"/>
                  <a:pt x="38361" y="59855"/>
                </a:cubicBezTo>
                <a:cubicBezTo>
                  <a:pt x="38361" y="47903"/>
                  <a:pt x="48192" y="38168"/>
                  <a:pt x="60144" y="38168"/>
                </a:cubicBezTo>
                <a:cubicBezTo>
                  <a:pt x="72096" y="38168"/>
                  <a:pt x="81927" y="47903"/>
                  <a:pt x="81927" y="59855"/>
                </a:cubicBezTo>
                <a:cubicBezTo>
                  <a:pt x="81927" y="71903"/>
                  <a:pt x="72096" y="81638"/>
                  <a:pt x="60144" y="8163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53"/>
          <p:cNvSpPr/>
          <p:nvPr/>
        </p:nvSpPr>
        <p:spPr>
          <a:xfrm>
            <a:off x="5399700" y="3725355"/>
            <a:ext cx="717000" cy="717000"/>
          </a:xfrm>
          <a:prstGeom prst="ellipse">
            <a:avLst/>
          </a:prstGeom>
          <a:solidFill>
            <a:srgbClr val="595959">
              <a:alpha val="14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499" name="Google Shape;499;p53"/>
          <p:cNvSpPr/>
          <p:nvPr/>
        </p:nvSpPr>
        <p:spPr>
          <a:xfrm>
            <a:off x="5004048" y="3939902"/>
            <a:ext cx="684900" cy="684900"/>
          </a:xfrm>
          <a:prstGeom prst="ellipse">
            <a:avLst/>
          </a:prstGeom>
          <a:solidFill>
            <a:srgbClr val="5477A7"/>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Muli"/>
              <a:ea typeface="Muli"/>
              <a:cs typeface="Muli"/>
              <a:sym typeface="Muli"/>
            </a:endParaRPr>
          </a:p>
        </p:txBody>
      </p:sp>
      <p:sp>
        <p:nvSpPr>
          <p:cNvPr id="500" name="Google Shape;500;p53"/>
          <p:cNvSpPr/>
          <p:nvPr/>
        </p:nvSpPr>
        <p:spPr>
          <a:xfrm>
            <a:off x="5148064" y="4083918"/>
            <a:ext cx="366600" cy="366600"/>
          </a:xfrm>
          <a:custGeom>
            <a:avLst/>
            <a:gdLst/>
            <a:ahLst/>
            <a:cxnLst/>
            <a:rect l="l" t="t" r="r" b="b"/>
            <a:pathLst>
              <a:path w="120000" h="120000" extrusionOk="0">
                <a:moveTo>
                  <a:pt x="26398" y="81259"/>
                </a:moveTo>
                <a:lnTo>
                  <a:pt x="29202" y="78450"/>
                </a:lnTo>
                <a:cubicBezTo>
                  <a:pt x="29685" y="77966"/>
                  <a:pt x="29975" y="77384"/>
                  <a:pt x="29975" y="76610"/>
                </a:cubicBezTo>
                <a:cubicBezTo>
                  <a:pt x="29975" y="74963"/>
                  <a:pt x="28912" y="73801"/>
                  <a:pt x="27268" y="73801"/>
                </a:cubicBezTo>
                <a:cubicBezTo>
                  <a:pt x="26398" y="73801"/>
                  <a:pt x="25914" y="74092"/>
                  <a:pt x="25334" y="74673"/>
                </a:cubicBezTo>
                <a:lnTo>
                  <a:pt x="22626" y="77384"/>
                </a:lnTo>
                <a:cubicBezTo>
                  <a:pt x="22046" y="77966"/>
                  <a:pt x="21756" y="78450"/>
                  <a:pt x="21756" y="79322"/>
                </a:cubicBezTo>
                <a:cubicBezTo>
                  <a:pt x="21756" y="80968"/>
                  <a:pt x="22917" y="82033"/>
                  <a:pt x="24560" y="82033"/>
                </a:cubicBezTo>
                <a:cubicBezTo>
                  <a:pt x="25334" y="82033"/>
                  <a:pt x="25914" y="81743"/>
                  <a:pt x="26398" y="81259"/>
                </a:cubicBezTo>
                <a:close/>
                <a:moveTo>
                  <a:pt x="43609" y="79322"/>
                </a:moveTo>
                <a:cubicBezTo>
                  <a:pt x="43609" y="77675"/>
                  <a:pt x="42546" y="76610"/>
                  <a:pt x="40902" y="76610"/>
                </a:cubicBezTo>
                <a:cubicBezTo>
                  <a:pt x="40032" y="76610"/>
                  <a:pt x="39548" y="76803"/>
                  <a:pt x="38968" y="77384"/>
                </a:cubicBezTo>
                <a:lnTo>
                  <a:pt x="11700" y="104697"/>
                </a:lnTo>
                <a:cubicBezTo>
                  <a:pt x="11120" y="105278"/>
                  <a:pt x="10829" y="105859"/>
                  <a:pt x="10829" y="106634"/>
                </a:cubicBezTo>
                <a:cubicBezTo>
                  <a:pt x="10829" y="108280"/>
                  <a:pt x="11990" y="109346"/>
                  <a:pt x="13634" y="109346"/>
                </a:cubicBezTo>
                <a:cubicBezTo>
                  <a:pt x="14407" y="109346"/>
                  <a:pt x="14987" y="109152"/>
                  <a:pt x="15471" y="108571"/>
                </a:cubicBezTo>
                <a:lnTo>
                  <a:pt x="42836" y="81259"/>
                </a:lnTo>
                <a:cubicBezTo>
                  <a:pt x="43319" y="80677"/>
                  <a:pt x="43609" y="80096"/>
                  <a:pt x="43609" y="79322"/>
                </a:cubicBezTo>
                <a:close/>
                <a:moveTo>
                  <a:pt x="43609" y="90266"/>
                </a:moveTo>
                <a:cubicBezTo>
                  <a:pt x="42836" y="90266"/>
                  <a:pt x="42256" y="90556"/>
                  <a:pt x="41676" y="91041"/>
                </a:cubicBezTo>
                <a:lnTo>
                  <a:pt x="33553" y="99273"/>
                </a:lnTo>
                <a:cubicBezTo>
                  <a:pt x="32973" y="99854"/>
                  <a:pt x="32683" y="100338"/>
                  <a:pt x="32683" y="101210"/>
                </a:cubicBezTo>
                <a:cubicBezTo>
                  <a:pt x="32683" y="102857"/>
                  <a:pt x="33843" y="103922"/>
                  <a:pt x="35390" y="103922"/>
                </a:cubicBezTo>
                <a:cubicBezTo>
                  <a:pt x="36261" y="103922"/>
                  <a:pt x="36841" y="103631"/>
                  <a:pt x="37324" y="103050"/>
                </a:cubicBezTo>
                <a:lnTo>
                  <a:pt x="45543" y="94915"/>
                </a:lnTo>
                <a:cubicBezTo>
                  <a:pt x="46124" y="94334"/>
                  <a:pt x="46317" y="93753"/>
                  <a:pt x="46317" y="92978"/>
                </a:cubicBezTo>
                <a:cubicBezTo>
                  <a:pt x="46317" y="91331"/>
                  <a:pt x="45253" y="90266"/>
                  <a:pt x="43609" y="90266"/>
                </a:cubicBezTo>
                <a:close/>
                <a:moveTo>
                  <a:pt x="120000" y="2808"/>
                </a:moveTo>
                <a:cubicBezTo>
                  <a:pt x="120000" y="1162"/>
                  <a:pt x="118936" y="0"/>
                  <a:pt x="117292" y="0"/>
                </a:cubicBezTo>
                <a:cubicBezTo>
                  <a:pt x="116712" y="0"/>
                  <a:pt x="116518" y="0"/>
                  <a:pt x="116228" y="290"/>
                </a:cubicBezTo>
                <a:lnTo>
                  <a:pt x="116228" y="290"/>
                </a:lnTo>
                <a:lnTo>
                  <a:pt x="1547" y="49491"/>
                </a:lnTo>
                <a:lnTo>
                  <a:pt x="1547" y="49491"/>
                </a:lnTo>
                <a:lnTo>
                  <a:pt x="1547" y="49491"/>
                </a:lnTo>
                <a:lnTo>
                  <a:pt x="1547" y="49491"/>
                </a:lnTo>
                <a:cubicBezTo>
                  <a:pt x="773" y="50072"/>
                  <a:pt x="0" y="50847"/>
                  <a:pt x="0" y="52009"/>
                </a:cubicBezTo>
                <a:cubicBezTo>
                  <a:pt x="0" y="53365"/>
                  <a:pt x="773" y="54140"/>
                  <a:pt x="1837" y="54430"/>
                </a:cubicBezTo>
                <a:lnTo>
                  <a:pt x="1837" y="54430"/>
                </a:lnTo>
                <a:lnTo>
                  <a:pt x="46897" y="73026"/>
                </a:lnTo>
                <a:lnTo>
                  <a:pt x="65463" y="118159"/>
                </a:lnTo>
                <a:lnTo>
                  <a:pt x="65463" y="118159"/>
                </a:lnTo>
                <a:cubicBezTo>
                  <a:pt x="65753" y="119225"/>
                  <a:pt x="66817" y="120000"/>
                  <a:pt x="67880" y="120000"/>
                </a:cubicBezTo>
                <a:cubicBezTo>
                  <a:pt x="69041" y="120000"/>
                  <a:pt x="69814" y="119515"/>
                  <a:pt x="70394" y="118353"/>
                </a:cubicBezTo>
                <a:lnTo>
                  <a:pt x="70394" y="118353"/>
                </a:lnTo>
                <a:lnTo>
                  <a:pt x="70394" y="118353"/>
                </a:lnTo>
                <a:lnTo>
                  <a:pt x="70394" y="118353"/>
                </a:lnTo>
                <a:lnTo>
                  <a:pt x="119516" y="3583"/>
                </a:lnTo>
                <a:lnTo>
                  <a:pt x="119516" y="3583"/>
                </a:lnTo>
                <a:cubicBezTo>
                  <a:pt x="120000" y="3583"/>
                  <a:pt x="120000" y="3292"/>
                  <a:pt x="120000" y="2808"/>
                </a:cubicBezTo>
                <a:close/>
                <a:moveTo>
                  <a:pt x="9766" y="52009"/>
                </a:moveTo>
                <a:lnTo>
                  <a:pt x="105302" y="10944"/>
                </a:lnTo>
                <a:lnTo>
                  <a:pt x="48251" y="68087"/>
                </a:lnTo>
                <a:lnTo>
                  <a:pt x="9766" y="52009"/>
                </a:lnTo>
                <a:close/>
                <a:moveTo>
                  <a:pt x="68170" y="110508"/>
                </a:moveTo>
                <a:lnTo>
                  <a:pt x="52312" y="71670"/>
                </a:lnTo>
                <a:lnTo>
                  <a:pt x="109363" y="14527"/>
                </a:lnTo>
                <a:lnTo>
                  <a:pt x="68170" y="11050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53"/>
          <p:cNvSpPr txBox="1"/>
          <p:nvPr/>
        </p:nvSpPr>
        <p:spPr>
          <a:xfrm>
            <a:off x="5580112" y="2556575"/>
            <a:ext cx="1872208" cy="572700"/>
          </a:xfrm>
          <a:prstGeom prst="rect">
            <a:avLst/>
          </a:prstGeom>
          <a:noFill/>
          <a:ln>
            <a:noFill/>
          </a:ln>
        </p:spPr>
        <p:txBody>
          <a:bodyPr spcFirstLastPara="1" wrap="square" lIns="91425" tIns="91425" rIns="91425" bIns="91425" anchor="ctr" anchorCtr="0">
            <a:noAutofit/>
          </a:bodyPr>
          <a:lstStyle/>
          <a:p>
            <a:pPr lvl="0" algn="ctr" rtl="1"/>
            <a:r>
              <a:rPr lang="ar-SA" sz="2400" b="1" dirty="0" smtClean="0">
                <a:solidFill>
                  <a:schemeClr val="bg1"/>
                </a:solidFill>
                <a:latin typeface="Sakkal Majalla" pitchFamily="2" charset="-78"/>
                <a:cs typeface="Sakkal Majalla" pitchFamily="2" charset="-78"/>
              </a:rPr>
              <a:t>10.300.000.000 دولار </a:t>
            </a:r>
            <a:r>
              <a:rPr lang="ar-SA" sz="2400" b="1" dirty="0" err="1" smtClean="0">
                <a:solidFill>
                  <a:schemeClr val="bg1"/>
                </a:solidFill>
                <a:latin typeface="Sakkal Majalla" pitchFamily="2" charset="-78"/>
                <a:cs typeface="Sakkal Majalla" pitchFamily="2" charset="-78"/>
              </a:rPr>
              <a:t>أمريكي </a:t>
            </a:r>
            <a:r>
              <a:rPr lang="ar-SA" sz="2400" b="1" dirty="0" smtClean="0">
                <a:solidFill>
                  <a:schemeClr val="bg1"/>
                </a:solidFill>
                <a:latin typeface="Sakkal Majalla" pitchFamily="2" charset="-78"/>
                <a:cs typeface="Sakkal Majalla" pitchFamily="2" charset="-78"/>
              </a:rPr>
              <a:t>(2004</a:t>
            </a:r>
            <a:r>
              <a:rPr lang="ar-SA" sz="2400" b="1" dirty="0" err="1" smtClean="0">
                <a:solidFill>
                  <a:schemeClr val="bg1"/>
                </a:solidFill>
                <a:latin typeface="Sakkal Majalla" pitchFamily="2" charset="-78"/>
                <a:cs typeface="Sakkal Majalla" pitchFamily="2" charset="-78"/>
              </a:rPr>
              <a:t>)</a:t>
            </a:r>
            <a:endParaRPr sz="1800" b="1" dirty="0">
              <a:solidFill>
                <a:schemeClr val="bg1"/>
              </a:solidFill>
              <a:latin typeface="Sakkal Majalla" pitchFamily="2" charset="-78"/>
              <a:ea typeface="Muli"/>
              <a:cs typeface="Sakkal Majalla" pitchFamily="2" charset="-78"/>
              <a:sym typeface="Muli"/>
            </a:endParaRPr>
          </a:p>
        </p:txBody>
      </p:sp>
      <p:sp>
        <p:nvSpPr>
          <p:cNvPr id="502" name="Google Shape;502;p53"/>
          <p:cNvSpPr txBox="1"/>
          <p:nvPr/>
        </p:nvSpPr>
        <p:spPr>
          <a:xfrm>
            <a:off x="5508104" y="4299942"/>
            <a:ext cx="2088232" cy="572700"/>
          </a:xfrm>
          <a:prstGeom prst="rect">
            <a:avLst/>
          </a:prstGeom>
          <a:noFill/>
          <a:ln>
            <a:noFill/>
          </a:ln>
        </p:spPr>
        <p:txBody>
          <a:bodyPr spcFirstLastPara="1" wrap="square" lIns="91425" tIns="91425" rIns="91425" bIns="91425" anchor="ctr" anchorCtr="0">
            <a:noAutofit/>
          </a:bodyPr>
          <a:lstStyle/>
          <a:p>
            <a:pPr lvl="0" algn="ctr"/>
            <a:endParaRPr lang="ar-SA" sz="3200" b="1" dirty="0" smtClean="0">
              <a:solidFill>
                <a:schemeClr val="bg1"/>
              </a:solidFill>
              <a:latin typeface="Sakkal Majalla" pitchFamily="2" charset="-78"/>
              <a:cs typeface="Sakkal Majalla" pitchFamily="2" charset="-78"/>
            </a:endParaRPr>
          </a:p>
          <a:p>
            <a:pPr lvl="0" algn="ctr" rtl="1"/>
            <a:endParaRPr lang="ar-SA" sz="3200" b="1" dirty="0" smtClean="0">
              <a:solidFill>
                <a:schemeClr val="bg1"/>
              </a:solidFill>
              <a:latin typeface="Sakkal Majalla" pitchFamily="2" charset="-78"/>
              <a:cs typeface="Sakkal Majalla" pitchFamily="2" charset="-78"/>
            </a:endParaRPr>
          </a:p>
          <a:p>
            <a:pPr lvl="0" algn="ctr"/>
            <a:endParaRPr lang="ar-SA" sz="3200" b="1" dirty="0" smtClean="0">
              <a:solidFill>
                <a:schemeClr val="bg1"/>
              </a:solidFill>
              <a:latin typeface="Sakkal Majalla" pitchFamily="2" charset="-78"/>
              <a:cs typeface="Sakkal Majalla" pitchFamily="2" charset="-78"/>
            </a:endParaRPr>
          </a:p>
          <a:p>
            <a:pPr lvl="0" algn="ctr"/>
            <a:endParaRPr sz="3200" b="1" dirty="0">
              <a:solidFill>
                <a:schemeClr val="bg1"/>
              </a:solidFill>
              <a:latin typeface="Sakkal Majalla" pitchFamily="2" charset="-78"/>
              <a:ea typeface="Muli"/>
              <a:cs typeface="Sakkal Majalla" pitchFamily="2" charset="-78"/>
              <a:sym typeface="Muli"/>
            </a:endParaRPr>
          </a:p>
        </p:txBody>
      </p:sp>
      <p:grpSp>
        <p:nvGrpSpPr>
          <p:cNvPr id="3" name="Google Shape;503;p53"/>
          <p:cNvGrpSpPr/>
          <p:nvPr/>
        </p:nvGrpSpPr>
        <p:grpSpPr>
          <a:xfrm>
            <a:off x="7236295" y="2571750"/>
            <a:ext cx="1919738" cy="764646"/>
            <a:chOff x="5097607" y="3161850"/>
            <a:chExt cx="1308602" cy="331275"/>
          </a:xfrm>
        </p:grpSpPr>
        <p:sp>
          <p:nvSpPr>
            <p:cNvPr id="504" name="Google Shape;504;p53"/>
            <p:cNvSpPr/>
            <p:nvPr/>
          </p:nvSpPr>
          <p:spPr>
            <a:xfrm>
              <a:off x="5097607" y="3167625"/>
              <a:ext cx="1308600" cy="325500"/>
            </a:xfrm>
            <a:prstGeom prst="rect">
              <a:avLst/>
            </a:prstGeom>
            <a:solidFill>
              <a:srgbClr val="4E6E9A">
                <a:alpha val="803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200">
                <a:latin typeface="Muli"/>
                <a:ea typeface="Muli"/>
                <a:cs typeface="Muli"/>
                <a:sym typeface="Muli"/>
              </a:endParaRPr>
            </a:p>
          </p:txBody>
        </p:sp>
        <p:sp>
          <p:nvSpPr>
            <p:cNvPr id="505" name="Google Shape;505;p53"/>
            <p:cNvSpPr txBox="1"/>
            <p:nvPr/>
          </p:nvSpPr>
          <p:spPr>
            <a:xfrm>
              <a:off x="5097608" y="3161850"/>
              <a:ext cx="1308601" cy="249242"/>
            </a:xfrm>
            <a:prstGeom prst="rect">
              <a:avLst/>
            </a:prstGeom>
            <a:noFill/>
            <a:ln>
              <a:noFill/>
            </a:ln>
          </p:spPr>
          <p:txBody>
            <a:bodyPr spcFirstLastPara="1" wrap="square" lIns="91425" tIns="91425" rIns="91425" bIns="91425" anchor="t" anchorCtr="0">
              <a:noAutofit/>
            </a:bodyPr>
            <a:lstStyle/>
            <a:p>
              <a:pPr lvl="0" algn="ctr"/>
              <a:r>
                <a:rPr lang="ar-SA" sz="3200" b="1" dirty="0" smtClean="0">
                  <a:solidFill>
                    <a:schemeClr val="bg1"/>
                  </a:solidFill>
                  <a:latin typeface="Sakkal Majalla" pitchFamily="2" charset="-78"/>
                  <a:cs typeface="Sakkal Majalla" pitchFamily="2" charset="-78"/>
                </a:rPr>
                <a:t>رقم الأعمال</a:t>
              </a:r>
              <a:endParaRPr sz="3200" dirty="0">
                <a:solidFill>
                  <a:schemeClr val="bg1"/>
                </a:solidFill>
                <a:latin typeface="Sakkal Majalla" pitchFamily="2" charset="-78"/>
                <a:ea typeface="Muli"/>
                <a:cs typeface="Sakkal Majalla" pitchFamily="2" charset="-78"/>
                <a:sym typeface="Muli"/>
              </a:endParaRPr>
            </a:p>
          </p:txBody>
        </p:sp>
      </p:grpSp>
      <p:sp>
        <p:nvSpPr>
          <p:cNvPr id="508" name="Google Shape;508;p53"/>
          <p:cNvSpPr txBox="1"/>
          <p:nvPr/>
        </p:nvSpPr>
        <p:spPr>
          <a:xfrm>
            <a:off x="7380312" y="3867894"/>
            <a:ext cx="1763688" cy="607568"/>
          </a:xfrm>
          <a:prstGeom prst="rect">
            <a:avLst/>
          </a:prstGeom>
          <a:noFill/>
          <a:ln>
            <a:noFill/>
          </a:ln>
        </p:spPr>
        <p:txBody>
          <a:bodyPr spcFirstLastPara="1" wrap="square" lIns="91425" tIns="91425" rIns="91425" bIns="91425" anchor="t" anchorCtr="0">
            <a:noAutofit/>
          </a:bodyPr>
          <a:lstStyle/>
          <a:p>
            <a:pPr lvl="0" algn="ctr"/>
            <a:endParaRPr sz="3200" b="1" dirty="0">
              <a:solidFill>
                <a:schemeClr val="bg1"/>
              </a:solidFill>
              <a:latin typeface="Sakkal Majalla" pitchFamily="2" charset="-78"/>
              <a:ea typeface="Muli"/>
              <a:cs typeface="Sakkal Majalla" pitchFamily="2" charset="-78"/>
              <a:sym typeface="Muli"/>
            </a:endParaRPr>
          </a:p>
        </p:txBody>
      </p:sp>
      <p:sp>
        <p:nvSpPr>
          <p:cNvPr id="31" name="Sous-titre 30"/>
          <p:cNvSpPr>
            <a:spLocks noGrp="1"/>
          </p:cNvSpPr>
          <p:nvPr>
            <p:ph type="subTitle" idx="2"/>
          </p:nvPr>
        </p:nvSpPr>
        <p:spPr>
          <a:xfrm>
            <a:off x="251520" y="1059582"/>
            <a:ext cx="4608512" cy="478097"/>
          </a:xfrm>
        </p:spPr>
        <p:txBody>
          <a:bodyPr/>
          <a:lstStyle/>
          <a:p>
            <a:pPr algn="ctr" rtl="1"/>
            <a:r>
              <a:rPr lang="ar-SA" sz="2800" b="1" dirty="0" smtClean="0">
                <a:latin typeface="Sakkal Majalla" pitchFamily="2" charset="-78"/>
                <a:cs typeface="Sakkal Majalla" pitchFamily="2" charset="-78"/>
              </a:rPr>
              <a:t>صناعة الاتصالات السلكية واللاسلكية</a:t>
            </a:r>
            <a:endParaRPr lang="fr-FR" sz="2800" b="1" dirty="0" smtClean="0">
              <a:latin typeface="Sakkal Majalla" pitchFamily="2" charset="-78"/>
              <a:cs typeface="Sakkal Majalla" pitchFamily="2" charset="-78"/>
            </a:endParaRPr>
          </a:p>
        </p:txBody>
      </p:sp>
      <p:sp>
        <p:nvSpPr>
          <p:cNvPr id="32" name="ZoneTexte 31"/>
          <p:cNvSpPr txBox="1"/>
          <p:nvPr/>
        </p:nvSpPr>
        <p:spPr>
          <a:xfrm>
            <a:off x="0" y="1995686"/>
            <a:ext cx="4392488" cy="2677656"/>
          </a:xfrm>
          <a:prstGeom prst="rect">
            <a:avLst/>
          </a:prstGeom>
          <a:noFill/>
        </p:spPr>
        <p:txBody>
          <a:bodyPr wrap="square" rtlCol="0">
            <a:spAutoFit/>
          </a:bodyPr>
          <a:lstStyle/>
          <a:p>
            <a:pPr algn="just" rtl="1"/>
            <a:r>
              <a:rPr lang="ar-SA" sz="2800" b="1" dirty="0" smtClean="0">
                <a:latin typeface="Sakkal Majalla" pitchFamily="2" charset="-78"/>
                <a:cs typeface="Sakkal Majalla" pitchFamily="2" charset="-78"/>
              </a:rPr>
              <a:t>هي شركة أمريكية متخصصة في منتجات </a:t>
            </a:r>
            <a:r>
              <a:rPr lang="ar-SA" sz="2800" b="1" dirty="0" err="1" smtClean="0">
                <a:latin typeface="Sakkal Majalla" pitchFamily="2" charset="-78"/>
                <a:cs typeface="Sakkal Majalla" pitchFamily="2" charset="-78"/>
              </a:rPr>
              <a:t>النظافة.</a:t>
            </a:r>
            <a:r>
              <a:rPr lang="ar-SA" sz="2800" b="1" dirty="0" smtClean="0">
                <a:latin typeface="Sakkal Majalla" pitchFamily="2" charset="-78"/>
                <a:cs typeface="Sakkal Majalla" pitchFamily="2" charset="-78"/>
              </a:rPr>
              <a:t> بالإضافة إلى ماكينات الحلاقة التي تحمل الاسم </a:t>
            </a:r>
            <a:r>
              <a:rPr lang="ar-SA" sz="2800" b="1" dirty="0" smtClean="0">
                <a:latin typeface="Sakkal Majalla" pitchFamily="2" charset="-78"/>
                <a:cs typeface="Sakkal Majalla" pitchFamily="2" charset="-78"/>
              </a:rPr>
              <a:t>نفسه، </a:t>
            </a:r>
            <a:r>
              <a:rPr lang="ar-SA" sz="2800" b="1" dirty="0" smtClean="0">
                <a:latin typeface="Sakkal Majalla" pitchFamily="2" charset="-78"/>
                <a:cs typeface="Sakkal Majalla" pitchFamily="2" charset="-78"/>
              </a:rPr>
              <a:t>تقوم شركة </a:t>
            </a:r>
            <a:r>
              <a:rPr lang="fr-FR" sz="2800" b="1" dirty="0" smtClean="0">
                <a:latin typeface="Sakkal Majalla" pitchFamily="2" charset="-78"/>
                <a:cs typeface="Sakkal Majalla" pitchFamily="2" charset="-78"/>
              </a:rPr>
              <a:t>Gillette </a:t>
            </a:r>
            <a:r>
              <a:rPr lang="ar-SA" sz="2800" b="1" dirty="0" smtClean="0">
                <a:latin typeface="Sakkal Majalla" pitchFamily="2" charset="-78"/>
                <a:cs typeface="Sakkal Majalla" pitchFamily="2" charset="-78"/>
              </a:rPr>
              <a:t>بتسويق ماكينات الحلاقة الكهربائية من </a:t>
            </a:r>
            <a:r>
              <a:rPr lang="ar-SA" sz="2800" b="1" dirty="0" err="1" smtClean="0">
                <a:latin typeface="Sakkal Majalla" pitchFamily="2" charset="-78"/>
                <a:cs typeface="Sakkal Majalla" pitchFamily="2" charset="-78"/>
              </a:rPr>
              <a:t>براون</a:t>
            </a:r>
            <a:r>
              <a:rPr lang="ar-SA" sz="2800" b="1" dirty="0" smtClean="0">
                <a:latin typeface="Sakkal Majalla" pitchFamily="2" charset="-78"/>
                <a:cs typeface="Sakkal Majalla" pitchFamily="2" charset="-78"/>
              </a:rPr>
              <a:t> وفرشاة الأسنان </a:t>
            </a:r>
            <a:r>
              <a:rPr lang="fr-FR" sz="2800" b="1" dirty="0" smtClean="0">
                <a:latin typeface="Sakkal Majalla" pitchFamily="2" charset="-78"/>
                <a:cs typeface="Sakkal Majalla" pitchFamily="2" charset="-78"/>
              </a:rPr>
              <a:t>Oral-B.</a:t>
            </a:r>
            <a:endParaRPr lang="fr-FR" sz="2800" b="1" dirty="0">
              <a:latin typeface="Sakkal Majalla" pitchFamily="2" charset="-78"/>
              <a:cs typeface="Sakkal Majalla" pitchFamily="2" charset="-7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9" name="ZoneTexte 8"/>
          <p:cNvSpPr txBox="1"/>
          <p:nvPr/>
        </p:nvSpPr>
        <p:spPr>
          <a:xfrm>
            <a:off x="4499992" y="411510"/>
            <a:ext cx="4644008" cy="4339650"/>
          </a:xfrm>
          <a:prstGeom prst="rect">
            <a:avLst/>
          </a:prstGeom>
          <a:noFill/>
        </p:spPr>
        <p:txBody>
          <a:bodyPr wrap="square" rtlCol="0">
            <a:spAutoFit/>
          </a:bodyPr>
          <a:lstStyle/>
          <a:p>
            <a:pPr algn="just" rtl="1"/>
            <a:r>
              <a:rPr lang="ar-SA" sz="2800" b="1" dirty="0" smtClean="0">
                <a:solidFill>
                  <a:schemeClr val="bg1"/>
                </a:solidFill>
                <a:latin typeface="Sakkal Majalla" pitchFamily="2" charset="-78"/>
                <a:cs typeface="Sakkal Majalla" pitchFamily="2" charset="-78"/>
              </a:rPr>
              <a:t>من </a:t>
            </a:r>
            <a:r>
              <a:rPr lang="ar-SA" sz="2800" b="1" dirty="0" smtClean="0">
                <a:solidFill>
                  <a:schemeClr val="bg1"/>
                </a:solidFill>
                <a:latin typeface="Sakkal Majalla" pitchFamily="2" charset="-78"/>
                <a:cs typeface="Sakkal Majalla" pitchFamily="2" charset="-78"/>
              </a:rPr>
              <a:t>خلال شراء </a:t>
            </a:r>
            <a:r>
              <a:rPr lang="fr-FR" sz="2800" b="1" dirty="0" smtClean="0">
                <a:solidFill>
                  <a:schemeClr val="bg1"/>
                </a:solidFill>
                <a:latin typeface="Sakkal Majalla" pitchFamily="2" charset="-78"/>
                <a:cs typeface="Sakkal Majalla" pitchFamily="2" charset="-78"/>
              </a:rPr>
              <a:t>Gillette</a:t>
            </a:r>
            <a:r>
              <a:rPr lang="ar-SA" sz="2800" b="1" dirty="0" smtClean="0">
                <a:solidFill>
                  <a:schemeClr val="bg1"/>
                </a:solidFill>
                <a:latin typeface="Sakkal Majalla" pitchFamily="2" charset="-78"/>
                <a:cs typeface="Sakkal Majalla" pitchFamily="2" charset="-78"/>
              </a:rPr>
              <a:t> في أكتوبر 2005، أصبحت </a:t>
            </a:r>
            <a:r>
              <a:rPr lang="fr-FR" sz="2800" b="1" dirty="0" smtClean="0">
                <a:solidFill>
                  <a:schemeClr val="bg1"/>
                </a:solidFill>
                <a:latin typeface="Sakkal Majalla" pitchFamily="2" charset="-78"/>
                <a:cs typeface="Sakkal Majalla" pitchFamily="2" charset="-78"/>
              </a:rPr>
              <a:t>Procter &amp; </a:t>
            </a:r>
            <a:r>
              <a:rPr lang="fr-FR" sz="2800" b="1" dirty="0" err="1" smtClean="0">
                <a:solidFill>
                  <a:schemeClr val="bg1"/>
                </a:solidFill>
                <a:latin typeface="Sakkal Majalla" pitchFamily="2" charset="-78"/>
                <a:cs typeface="Sakkal Majalla" pitchFamily="2" charset="-78"/>
              </a:rPr>
              <a:t>Gamble</a:t>
            </a:r>
            <a:r>
              <a:rPr lang="ar-SA" sz="2800" b="1" dirty="0" smtClean="0">
                <a:solidFill>
                  <a:schemeClr val="bg1"/>
                </a:solidFill>
                <a:latin typeface="Sakkal Majalla" pitchFamily="2" charset="-78"/>
                <a:cs typeface="Sakkal Majalla" pitchFamily="2" charset="-78"/>
              </a:rPr>
              <a:t> أكبر شركة في العالم للسلع ذات الاستهلاك الواسع، قبل </a:t>
            </a:r>
            <a:r>
              <a:rPr lang="fr-FR" sz="2800" b="1" dirty="0" err="1" smtClean="0">
                <a:solidFill>
                  <a:schemeClr val="bg1"/>
                </a:solidFill>
                <a:latin typeface="Sakkal Majalla" pitchFamily="2" charset="-78"/>
                <a:cs typeface="Sakkal Majalla" pitchFamily="2" charset="-78"/>
              </a:rPr>
              <a:t>Uniliver</a:t>
            </a:r>
            <a:r>
              <a:rPr lang="ar-SA" sz="2800" b="1" dirty="0" smtClean="0">
                <a:solidFill>
                  <a:schemeClr val="bg1"/>
                </a:solidFill>
                <a:latin typeface="Sakkal Majalla" pitchFamily="2" charset="-78"/>
                <a:cs typeface="Sakkal Majalla" pitchFamily="2" charset="-78"/>
              </a:rPr>
              <a:t>، مع مبيعات مجتمعة لأكثر من 68 مليار دولار في عام 2006، وأكثر من 83 مليار دولار في عام </a:t>
            </a:r>
            <a:r>
              <a:rPr lang="ar-SA" sz="2800" b="1" dirty="0" err="1" smtClean="0">
                <a:solidFill>
                  <a:schemeClr val="bg1"/>
                </a:solidFill>
                <a:latin typeface="Sakkal Majalla" pitchFamily="2" charset="-78"/>
                <a:cs typeface="Sakkal Majalla" pitchFamily="2" charset="-78"/>
              </a:rPr>
              <a:t>2012.</a:t>
            </a:r>
            <a:r>
              <a:rPr lang="ar-SA" sz="2800" b="1" dirty="0" smtClean="0">
                <a:solidFill>
                  <a:schemeClr val="bg1"/>
                </a:solidFill>
                <a:latin typeface="Sakkal Majalla" pitchFamily="2" charset="-78"/>
                <a:cs typeface="Sakkal Majalla" pitchFamily="2" charset="-78"/>
              </a:rPr>
              <a:t> بالنسبة لمجموعة</a:t>
            </a:r>
            <a:r>
              <a:rPr lang="fr-FR" sz="2800" b="1" dirty="0" smtClean="0">
                <a:solidFill>
                  <a:schemeClr val="bg1"/>
                </a:solidFill>
                <a:latin typeface="Sakkal Majalla" pitchFamily="2" charset="-78"/>
                <a:cs typeface="Sakkal Majalla" pitchFamily="2" charset="-78"/>
              </a:rPr>
              <a:t> Procter &amp; </a:t>
            </a:r>
            <a:r>
              <a:rPr lang="fr-FR" sz="2800" b="1" dirty="0" err="1" smtClean="0">
                <a:solidFill>
                  <a:schemeClr val="bg1"/>
                </a:solidFill>
                <a:latin typeface="Sakkal Majalla" pitchFamily="2" charset="-78"/>
                <a:cs typeface="Sakkal Majalla" pitchFamily="2" charset="-78"/>
              </a:rPr>
              <a:t>Gamble</a:t>
            </a:r>
            <a:r>
              <a:rPr lang="fr-FR" sz="2800" b="1" dirty="0" smtClean="0">
                <a:solidFill>
                  <a:schemeClr val="bg1"/>
                </a:solidFill>
                <a:latin typeface="Sakkal Majalla" pitchFamily="2" charset="-78"/>
                <a:cs typeface="Sakkal Majalla" pitchFamily="2" charset="-78"/>
              </a:rPr>
              <a:t>  </a:t>
            </a:r>
            <a:r>
              <a:rPr lang="ar-SA" sz="2800" b="1" dirty="0" smtClean="0">
                <a:solidFill>
                  <a:schemeClr val="bg1"/>
                </a:solidFill>
                <a:latin typeface="Sakkal Majalla" pitchFamily="2" charset="-78"/>
                <a:cs typeface="Sakkal Majalla" pitchFamily="2" charset="-78"/>
              </a:rPr>
              <a:t>هي مجموعة تركز على النمو الداخلي، وقد شكلت هذه العملية أكبر عملية استحواذ على الإطلاق.</a:t>
            </a:r>
            <a:endParaRPr lang="fr-FR" sz="2800" b="1" dirty="0" smtClean="0">
              <a:solidFill>
                <a:schemeClr val="bg1"/>
              </a:solidFill>
              <a:latin typeface="Sakkal Majalla" pitchFamily="2" charset="-78"/>
              <a:cs typeface="Sakkal Majalla" pitchFamily="2" charset="-78"/>
            </a:endParaRPr>
          </a:p>
          <a:p>
            <a:pPr algn="just" rtl="1"/>
            <a:endParaRPr lang="fr-FR" sz="2400" b="1" dirty="0">
              <a:solidFill>
                <a:schemeClr val="bg1"/>
              </a:solidFill>
              <a:latin typeface="Sakkal Majalla" pitchFamily="2" charset="-78"/>
              <a:cs typeface="Sakkal Majalla" pitchFamily="2" charset="-78"/>
            </a:endParaRPr>
          </a:p>
        </p:txBody>
      </p:sp>
      <p:pic>
        <p:nvPicPr>
          <p:cNvPr id="22530" name="Picture 2" descr="Earnings Preview: What To Expect From Procter &amp;amp; Gamble On Tuesday"/>
          <p:cNvPicPr>
            <a:picLocks noChangeAspect="1" noChangeArrowheads="1"/>
          </p:cNvPicPr>
          <p:nvPr/>
        </p:nvPicPr>
        <p:blipFill>
          <a:blip r:embed="rId3"/>
          <a:srcRect/>
          <a:stretch>
            <a:fillRect/>
          </a:stretch>
        </p:blipFill>
        <p:spPr bwMode="auto">
          <a:xfrm>
            <a:off x="-36512" y="0"/>
            <a:ext cx="4608512" cy="51435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9" name="ZoneTexte 8"/>
          <p:cNvSpPr txBox="1"/>
          <p:nvPr/>
        </p:nvSpPr>
        <p:spPr>
          <a:xfrm>
            <a:off x="4644008" y="0"/>
            <a:ext cx="4499992" cy="4708981"/>
          </a:xfrm>
          <a:prstGeom prst="rect">
            <a:avLst/>
          </a:prstGeom>
          <a:noFill/>
        </p:spPr>
        <p:txBody>
          <a:bodyPr wrap="square" rtlCol="0">
            <a:spAutoFit/>
          </a:bodyPr>
          <a:lstStyle/>
          <a:p>
            <a:pPr algn="just" rtl="1"/>
            <a:r>
              <a:rPr lang="ar-SA" sz="2000" b="1" u="sng" dirty="0" smtClean="0">
                <a:solidFill>
                  <a:schemeClr val="bg1"/>
                </a:solidFill>
                <a:latin typeface="Sakkal Majalla" pitchFamily="2" charset="-78"/>
                <a:cs typeface="Sakkal Majalla" pitchFamily="2" charset="-78"/>
              </a:rPr>
              <a:t>• توقعات معتدلة</a:t>
            </a:r>
            <a:endParaRPr lang="fr-FR" sz="2000" b="1" dirty="0" smtClean="0">
              <a:solidFill>
                <a:schemeClr val="bg1"/>
              </a:solidFill>
              <a:latin typeface="Sakkal Majalla" pitchFamily="2" charset="-78"/>
              <a:cs typeface="Sakkal Majalla" pitchFamily="2" charset="-78"/>
            </a:endParaRPr>
          </a:p>
          <a:p>
            <a:pPr algn="just" rtl="1"/>
            <a:r>
              <a:rPr lang="ar-SA" sz="2000" b="1" dirty="0" smtClean="0">
                <a:solidFill>
                  <a:schemeClr val="bg1"/>
                </a:solidFill>
                <a:latin typeface="Sakkal Majalla" pitchFamily="2" charset="-78"/>
                <a:cs typeface="Sakkal Majalla" pitchFamily="2" charset="-78"/>
              </a:rPr>
              <a:t>كان لدى الشركتين أنشطة تكميلية على المستوى </a:t>
            </a:r>
            <a:r>
              <a:rPr lang="ar-SA" sz="2000" b="1" dirty="0" err="1" smtClean="0">
                <a:solidFill>
                  <a:schemeClr val="bg1"/>
                </a:solidFill>
                <a:latin typeface="Sakkal Majalla" pitchFamily="2" charset="-78"/>
                <a:cs typeface="Sakkal Majalla" pitchFamily="2" charset="-78"/>
              </a:rPr>
              <a:t>الجغرافي،</a:t>
            </a:r>
            <a:r>
              <a:rPr lang="ar-SA" sz="2000" b="1" dirty="0" smtClean="0">
                <a:solidFill>
                  <a:schemeClr val="bg1"/>
                </a:solidFill>
                <a:latin typeface="Sakkal Majalla" pitchFamily="2" charset="-78"/>
                <a:cs typeface="Sakkal Majalla" pitchFamily="2" charset="-78"/>
              </a:rPr>
              <a:t> </a:t>
            </a:r>
            <a:r>
              <a:rPr lang="fr-FR" sz="2000" b="1" dirty="0" smtClean="0">
                <a:solidFill>
                  <a:schemeClr val="bg1"/>
                </a:solidFill>
                <a:latin typeface="Sakkal Majalla" pitchFamily="2" charset="-78"/>
                <a:cs typeface="Sakkal Majalla" pitchFamily="2" charset="-78"/>
              </a:rPr>
              <a:t>Procter &amp; </a:t>
            </a:r>
            <a:r>
              <a:rPr lang="fr-FR" sz="2000" b="1" dirty="0" err="1" smtClean="0">
                <a:solidFill>
                  <a:schemeClr val="bg1"/>
                </a:solidFill>
                <a:latin typeface="Sakkal Majalla" pitchFamily="2" charset="-78"/>
                <a:cs typeface="Sakkal Majalla" pitchFamily="2" charset="-78"/>
              </a:rPr>
              <a:t>Gamble</a:t>
            </a:r>
            <a:r>
              <a:rPr lang="fr-FR" sz="2000" b="1" dirty="0" smtClean="0">
                <a:solidFill>
                  <a:schemeClr val="bg1"/>
                </a:solidFill>
                <a:latin typeface="Sakkal Majalla" pitchFamily="2" charset="-78"/>
                <a:cs typeface="Sakkal Majalla" pitchFamily="2" charset="-78"/>
              </a:rPr>
              <a:t> </a:t>
            </a:r>
            <a:r>
              <a:rPr lang="ar-SA" sz="2000" b="1" dirty="0" smtClean="0">
                <a:solidFill>
                  <a:schemeClr val="bg1"/>
                </a:solidFill>
                <a:latin typeface="Sakkal Majalla" pitchFamily="2" charset="-78"/>
                <a:cs typeface="Sakkal Majalla" pitchFamily="2" charset="-78"/>
              </a:rPr>
              <a:t>موجودة بقوة في آسيا بينما </a:t>
            </a:r>
            <a:r>
              <a:rPr lang="fr-FR" sz="2000" b="1" dirty="0" smtClean="0">
                <a:solidFill>
                  <a:schemeClr val="bg1"/>
                </a:solidFill>
                <a:latin typeface="Sakkal Majalla" pitchFamily="2" charset="-78"/>
                <a:cs typeface="Sakkal Majalla" pitchFamily="2" charset="-78"/>
              </a:rPr>
              <a:t>Gillette </a:t>
            </a:r>
            <a:r>
              <a:rPr lang="ar-SA" sz="2000" b="1" dirty="0" smtClean="0">
                <a:solidFill>
                  <a:schemeClr val="bg1"/>
                </a:solidFill>
                <a:latin typeface="Sakkal Majalla" pitchFamily="2" charset="-78"/>
                <a:cs typeface="Sakkal Majalla" pitchFamily="2" charset="-78"/>
              </a:rPr>
              <a:t>أكثر حضورا في أمريكا </a:t>
            </a:r>
            <a:r>
              <a:rPr lang="ar-SA" sz="2000" b="1" dirty="0" err="1" smtClean="0">
                <a:solidFill>
                  <a:schemeClr val="bg1"/>
                </a:solidFill>
                <a:latin typeface="Sakkal Majalla" pitchFamily="2" charset="-78"/>
                <a:cs typeface="Sakkal Majalla" pitchFamily="2" charset="-78"/>
              </a:rPr>
              <a:t>الجنوبية.</a:t>
            </a:r>
            <a:r>
              <a:rPr lang="ar-SA" sz="2000" b="1" dirty="0" smtClean="0">
                <a:solidFill>
                  <a:schemeClr val="bg1"/>
                </a:solidFill>
                <a:latin typeface="Sakkal Majalla" pitchFamily="2" charset="-78"/>
                <a:cs typeface="Sakkal Majalla" pitchFamily="2" charset="-78"/>
              </a:rPr>
              <a:t> وكانت تشكيلات </a:t>
            </a:r>
            <a:r>
              <a:rPr lang="ar-SA" sz="2000" b="1" dirty="0" err="1" smtClean="0">
                <a:solidFill>
                  <a:schemeClr val="bg1"/>
                </a:solidFill>
                <a:latin typeface="Sakkal Majalla" pitchFamily="2" charset="-78"/>
                <a:cs typeface="Sakkal Majalla" pitchFamily="2" charset="-78"/>
              </a:rPr>
              <a:t>المنتجات </a:t>
            </a:r>
            <a:r>
              <a:rPr lang="ar-SA" sz="2000" b="1" dirty="0" smtClean="0">
                <a:solidFill>
                  <a:schemeClr val="bg1"/>
                </a:solidFill>
                <a:latin typeface="Sakkal Majalla" pitchFamily="2" charset="-78"/>
                <a:cs typeface="Sakkal Majalla" pitchFamily="2" charset="-78"/>
              </a:rPr>
              <a:t>(البطاريات، وأجهزة الحلاقة، والأجهزة </a:t>
            </a:r>
            <a:r>
              <a:rPr lang="ar-SA" sz="2000" b="1" dirty="0" err="1" smtClean="0">
                <a:solidFill>
                  <a:schemeClr val="bg1"/>
                </a:solidFill>
                <a:latin typeface="Sakkal Majalla" pitchFamily="2" charset="-78"/>
                <a:cs typeface="Sakkal Majalla" pitchFamily="2" charset="-78"/>
              </a:rPr>
              <a:t>الكهرومنزلية</a:t>
            </a:r>
            <a:r>
              <a:rPr lang="ar-SA" sz="2000" b="1" dirty="0" smtClean="0">
                <a:solidFill>
                  <a:schemeClr val="bg1"/>
                </a:solidFill>
                <a:latin typeface="Sakkal Majalla" pitchFamily="2" charset="-78"/>
                <a:cs typeface="Sakkal Majalla" pitchFamily="2" charset="-78"/>
              </a:rPr>
              <a:t> الصغيرة تنتج من طرف </a:t>
            </a:r>
            <a:r>
              <a:rPr lang="fr-FR" sz="2000" b="1" dirty="0" smtClean="0">
                <a:solidFill>
                  <a:schemeClr val="bg1"/>
                </a:solidFill>
                <a:latin typeface="Sakkal Majalla" pitchFamily="2" charset="-78"/>
                <a:cs typeface="Sakkal Majalla" pitchFamily="2" charset="-78"/>
              </a:rPr>
              <a:t>Gillette</a:t>
            </a:r>
            <a:r>
              <a:rPr lang="ar-SA" sz="2000" b="1" dirty="0" smtClean="0">
                <a:solidFill>
                  <a:schemeClr val="bg1"/>
                </a:solidFill>
                <a:latin typeface="Sakkal Majalla" pitchFamily="2" charset="-78"/>
                <a:cs typeface="Sakkal Majalla" pitchFamily="2" charset="-78"/>
              </a:rPr>
              <a:t>؛ أما منتجات النظافة، والجمال، والصيدلة، وصيانة المنازل والمواد الغذائية فتنتج من قبل شركة </a:t>
            </a:r>
            <a:r>
              <a:rPr lang="fr-FR" sz="2000" b="1" dirty="0" smtClean="0">
                <a:solidFill>
                  <a:schemeClr val="bg1"/>
                </a:solidFill>
                <a:latin typeface="Sakkal Majalla" pitchFamily="2" charset="-78"/>
                <a:cs typeface="Sakkal Majalla" pitchFamily="2" charset="-78"/>
              </a:rPr>
              <a:t>Procter &amp; </a:t>
            </a:r>
            <a:r>
              <a:rPr lang="fr-FR" sz="2000" b="1" dirty="0" err="1" smtClean="0">
                <a:solidFill>
                  <a:schemeClr val="bg1"/>
                </a:solidFill>
                <a:latin typeface="Sakkal Majalla" pitchFamily="2" charset="-78"/>
                <a:cs typeface="Sakkal Majalla" pitchFamily="2" charset="-78"/>
              </a:rPr>
              <a:t>Gamble</a:t>
            </a:r>
            <a:r>
              <a:rPr lang="ar-SA" sz="2000" b="1" dirty="0" smtClean="0">
                <a:solidFill>
                  <a:schemeClr val="bg1"/>
                </a:solidFill>
                <a:latin typeface="Sakkal Majalla" pitchFamily="2" charset="-78"/>
                <a:cs typeface="Sakkal Majalla" pitchFamily="2" charset="-78"/>
              </a:rPr>
              <a:t>) مختلفة ولكنها موزعة في محلات التوزيع الكبرى على حد </a:t>
            </a:r>
            <a:r>
              <a:rPr lang="ar-SA" sz="2000" b="1" dirty="0" err="1" smtClean="0">
                <a:solidFill>
                  <a:schemeClr val="bg1"/>
                </a:solidFill>
                <a:latin typeface="Sakkal Majalla" pitchFamily="2" charset="-78"/>
                <a:cs typeface="Sakkal Majalla" pitchFamily="2" charset="-78"/>
              </a:rPr>
              <a:t>سواء.</a:t>
            </a:r>
            <a:r>
              <a:rPr lang="ar-SA" sz="2000" b="1" dirty="0" smtClean="0">
                <a:solidFill>
                  <a:schemeClr val="bg1"/>
                </a:solidFill>
                <a:latin typeface="Sakkal Majalla" pitchFamily="2" charset="-78"/>
                <a:cs typeface="Sakkal Majalla" pitchFamily="2" charset="-78"/>
              </a:rPr>
              <a:t> وبالإضافة إلى ذلك، ونظرا لأن الشركتين اعتبرتا نموذجين للتسيير الجيد وتعظيم الموارد، فقد اعتبرت إمكانات التحسين منخفضة وقت </a:t>
            </a:r>
            <a:r>
              <a:rPr lang="ar-SA" sz="2000" b="1" dirty="0" err="1" smtClean="0">
                <a:solidFill>
                  <a:schemeClr val="bg1"/>
                </a:solidFill>
                <a:latin typeface="Sakkal Majalla" pitchFamily="2" charset="-78"/>
                <a:cs typeface="Sakkal Majalla" pitchFamily="2" charset="-78"/>
              </a:rPr>
              <a:t>الاندماج.</a:t>
            </a:r>
            <a:r>
              <a:rPr lang="ar-SA" sz="2000" b="1" dirty="0" smtClean="0">
                <a:solidFill>
                  <a:schemeClr val="bg1"/>
                </a:solidFill>
                <a:latin typeface="Sakkal Majalla" pitchFamily="2" charset="-78"/>
                <a:cs typeface="Sakkal Majalla" pitchFamily="2" charset="-78"/>
              </a:rPr>
              <a:t> أما بالنسبة للتآزر </a:t>
            </a:r>
            <a:r>
              <a:rPr lang="fr-FR" sz="2000" b="1" dirty="0" smtClean="0">
                <a:solidFill>
                  <a:schemeClr val="bg1"/>
                </a:solidFill>
                <a:latin typeface="Sakkal Majalla" pitchFamily="2" charset="-78"/>
                <a:cs typeface="Sakkal Majalla" pitchFamily="2" charset="-78"/>
              </a:rPr>
              <a:t>Synergies</a:t>
            </a:r>
            <a:r>
              <a:rPr lang="ar-SA" sz="2000" b="1" dirty="0" smtClean="0">
                <a:solidFill>
                  <a:schemeClr val="bg1"/>
                </a:solidFill>
                <a:latin typeface="Sakkal Majalla" pitchFamily="2" charset="-78"/>
                <a:cs typeface="Sakkal Majalla" pitchFamily="2" charset="-78"/>
              </a:rPr>
              <a:t>، فإنها تبدو غير مقنعة لأن مواقع الإنتاج في المجموعتين صنعت منتجات مختلفة وكان من غير المحتمل أن الاندماج يمكن أن تؤثر على ربحيتها.</a:t>
            </a:r>
            <a:endParaRPr lang="fr-FR" sz="2000" b="1" dirty="0">
              <a:solidFill>
                <a:schemeClr val="bg1"/>
              </a:solidFill>
              <a:latin typeface="Sakkal Majalla" pitchFamily="2" charset="-78"/>
              <a:cs typeface="Sakkal Majalla" pitchFamily="2" charset="-78"/>
            </a:endParaRPr>
          </a:p>
        </p:txBody>
      </p:sp>
      <p:pic>
        <p:nvPicPr>
          <p:cNvPr id="20482" name="Picture 2" descr="Smooth Shave | trYp"/>
          <p:cNvPicPr>
            <a:picLocks noChangeAspect="1" noChangeArrowheads="1"/>
          </p:cNvPicPr>
          <p:nvPr/>
        </p:nvPicPr>
        <p:blipFill>
          <a:blip r:embed="rId3"/>
          <a:srcRect/>
          <a:stretch>
            <a:fillRect/>
          </a:stretch>
        </p:blipFill>
        <p:spPr bwMode="auto">
          <a:xfrm>
            <a:off x="0" y="0"/>
            <a:ext cx="4572000" cy="51435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9" name="ZoneTexte 8"/>
          <p:cNvSpPr txBox="1"/>
          <p:nvPr/>
        </p:nvSpPr>
        <p:spPr>
          <a:xfrm>
            <a:off x="4644008" y="123478"/>
            <a:ext cx="4499992" cy="4401205"/>
          </a:xfrm>
          <a:prstGeom prst="rect">
            <a:avLst/>
          </a:prstGeom>
          <a:noFill/>
        </p:spPr>
        <p:txBody>
          <a:bodyPr wrap="square" rtlCol="0">
            <a:spAutoFit/>
          </a:bodyPr>
          <a:lstStyle/>
          <a:p>
            <a:pPr algn="just" rtl="1"/>
            <a:r>
              <a:rPr lang="ar-SA" sz="2000" b="1" dirty="0" smtClean="0">
                <a:solidFill>
                  <a:schemeClr val="bg1"/>
                </a:solidFill>
                <a:latin typeface="Sakkal Majalla" pitchFamily="2" charset="-78"/>
                <a:cs typeface="Sakkal Majalla" pitchFamily="2" charset="-78"/>
              </a:rPr>
              <a:t>• </a:t>
            </a:r>
            <a:r>
              <a:rPr lang="ar-SA" sz="2000" b="1" u="sng" dirty="0" smtClean="0">
                <a:solidFill>
                  <a:schemeClr val="bg1"/>
                </a:solidFill>
                <a:latin typeface="Sakkal Majalla" pitchFamily="2" charset="-78"/>
                <a:cs typeface="Sakkal Majalla" pitchFamily="2" charset="-78"/>
              </a:rPr>
              <a:t>تخطي الأهداف</a:t>
            </a:r>
            <a:r>
              <a:rPr lang="ar-SA" sz="2000" b="1" dirty="0" smtClean="0">
                <a:solidFill>
                  <a:schemeClr val="bg1"/>
                </a:solidFill>
                <a:latin typeface="Sakkal Majalla" pitchFamily="2" charset="-78"/>
                <a:cs typeface="Sakkal Majalla" pitchFamily="2" charset="-78"/>
              </a:rPr>
              <a:t> </a:t>
            </a:r>
            <a:endParaRPr lang="fr-FR" sz="2000" b="1" dirty="0" smtClean="0">
              <a:solidFill>
                <a:schemeClr val="bg1"/>
              </a:solidFill>
              <a:latin typeface="Sakkal Majalla" pitchFamily="2" charset="-78"/>
              <a:cs typeface="Sakkal Majalla" pitchFamily="2" charset="-78"/>
            </a:endParaRPr>
          </a:p>
          <a:p>
            <a:pPr algn="just" rtl="1"/>
            <a:r>
              <a:rPr lang="ar-SA" sz="2000" b="1" dirty="0" smtClean="0">
                <a:solidFill>
                  <a:schemeClr val="bg1"/>
                </a:solidFill>
                <a:latin typeface="Sakkal Majalla" pitchFamily="2" charset="-78"/>
                <a:cs typeface="Sakkal Majalla" pitchFamily="2" charset="-78"/>
              </a:rPr>
              <a:t>غير أنه اتفق المراقبون، بعد مرور عامين على العملية، على أن الاندماج كان ناجحا لأن الأهداف المحددة وقت إعلانه قد تحققت، وأن المجموعة ككل استمرت في النمو وأداءها جيدا في جميع </a:t>
            </a:r>
            <a:r>
              <a:rPr lang="ar-SA" sz="2000" b="1" dirty="0" err="1" smtClean="0">
                <a:solidFill>
                  <a:schemeClr val="bg1"/>
                </a:solidFill>
                <a:latin typeface="Sakkal Majalla" pitchFamily="2" charset="-78"/>
                <a:cs typeface="Sakkal Majalla" pitchFamily="2" charset="-78"/>
              </a:rPr>
              <a:t>أنشطتها.</a:t>
            </a:r>
            <a:r>
              <a:rPr lang="ar-SA" sz="2000" b="1" dirty="0" smtClean="0">
                <a:solidFill>
                  <a:schemeClr val="bg1"/>
                </a:solidFill>
                <a:latin typeface="Sakkal Majalla" pitchFamily="2" charset="-78"/>
                <a:cs typeface="Sakkal Majalla" pitchFamily="2" charset="-78"/>
              </a:rPr>
              <a:t> وفي الواقع، وعلى الرغم من التكاليف التي تكبدتها عملية الاستحواذ، فقد استمر النمو الداخلي( من 4 إلى 6٪ في عام </a:t>
            </a:r>
            <a:r>
              <a:rPr lang="ar-SA" sz="2000" b="1" dirty="0" err="1" smtClean="0">
                <a:solidFill>
                  <a:schemeClr val="bg1"/>
                </a:solidFill>
                <a:latin typeface="Sakkal Majalla" pitchFamily="2" charset="-78"/>
                <a:cs typeface="Sakkal Majalla" pitchFamily="2" charset="-78"/>
              </a:rPr>
              <a:t>2007 </a:t>
            </a:r>
            <a:r>
              <a:rPr lang="ar-SA" sz="2000" b="1" dirty="0" smtClean="0">
                <a:solidFill>
                  <a:schemeClr val="bg1"/>
                </a:solidFill>
                <a:latin typeface="Sakkal Majalla" pitchFamily="2" charset="-78"/>
                <a:cs typeface="Sakkal Majalla" pitchFamily="2" charset="-78"/>
              </a:rPr>
              <a:t>)واستمر الهامش التشغيلي في النمو ليصل إلى 20.2٪ في عام 2007، مقارنة </a:t>
            </a:r>
            <a:r>
              <a:rPr lang="ar-SA" sz="2000" b="1" dirty="0" err="1" smtClean="0">
                <a:solidFill>
                  <a:schemeClr val="bg1"/>
                </a:solidFill>
                <a:latin typeface="Sakkal Majalla" pitchFamily="2" charset="-78"/>
                <a:cs typeface="Sakkal Majalla" pitchFamily="2" charset="-78"/>
              </a:rPr>
              <a:t>بـ</a:t>
            </a:r>
            <a:r>
              <a:rPr lang="ar-SA" sz="2000" b="1" dirty="0" smtClean="0">
                <a:solidFill>
                  <a:schemeClr val="bg1"/>
                </a:solidFill>
                <a:latin typeface="Sakkal Majalla" pitchFamily="2" charset="-78"/>
                <a:cs typeface="Sakkal Majalla" pitchFamily="2" charset="-78"/>
              </a:rPr>
              <a:t> 19.4٪ في عام </a:t>
            </a:r>
            <a:r>
              <a:rPr lang="ar-SA" sz="2000" b="1" dirty="0" err="1" smtClean="0">
                <a:solidFill>
                  <a:schemeClr val="bg1"/>
                </a:solidFill>
                <a:latin typeface="Sakkal Majalla" pitchFamily="2" charset="-78"/>
                <a:cs typeface="Sakkal Majalla" pitchFamily="2" charset="-78"/>
              </a:rPr>
              <a:t>2006.</a:t>
            </a:r>
            <a:r>
              <a:rPr lang="ar-SA" sz="2000" b="1" dirty="0" smtClean="0">
                <a:solidFill>
                  <a:schemeClr val="bg1"/>
                </a:solidFill>
                <a:latin typeface="Sakkal Majalla" pitchFamily="2" charset="-78"/>
                <a:cs typeface="Sakkal Majalla" pitchFamily="2" charset="-78"/>
              </a:rPr>
              <a:t> لذلك، ركز التكامل على قوة المبيعات وشبكات التوزيع ونظم المعلومات </a:t>
            </a:r>
            <a:r>
              <a:rPr lang="ar-SA" sz="2000" b="1" dirty="0" err="1" smtClean="0">
                <a:solidFill>
                  <a:schemeClr val="bg1"/>
                </a:solidFill>
                <a:latin typeface="Sakkal Majalla" pitchFamily="2" charset="-78"/>
                <a:cs typeface="Sakkal Majalla" pitchFamily="2" charset="-78"/>
              </a:rPr>
              <a:t>والفواتير.</a:t>
            </a:r>
            <a:r>
              <a:rPr lang="ar-SA" sz="2000" b="1" dirty="0" smtClean="0">
                <a:solidFill>
                  <a:schemeClr val="bg1"/>
                </a:solidFill>
                <a:latin typeface="Sakkal Majalla" pitchFamily="2" charset="-78"/>
                <a:cs typeface="Sakkal Majalla" pitchFamily="2" charset="-78"/>
              </a:rPr>
              <a:t> حققت المجموعة الجديدة أيضا </a:t>
            </a:r>
            <a:r>
              <a:rPr lang="ar-SA" sz="2000" b="1" dirty="0" err="1" smtClean="0">
                <a:solidFill>
                  <a:schemeClr val="bg1"/>
                </a:solidFill>
                <a:latin typeface="Sakkal Majalla" pitchFamily="2" charset="-78"/>
                <a:cs typeface="Sakkal Majalla" pitchFamily="2" charset="-78"/>
              </a:rPr>
              <a:t>وفورات</a:t>
            </a:r>
            <a:r>
              <a:rPr lang="ar-SA" sz="2000" b="1" dirty="0" smtClean="0">
                <a:solidFill>
                  <a:schemeClr val="bg1"/>
                </a:solidFill>
                <a:latin typeface="Sakkal Majalla" pitchFamily="2" charset="-78"/>
                <a:cs typeface="Sakkal Majalla" pitchFamily="2" charset="-78"/>
              </a:rPr>
              <a:t> من خلال إجراء مفاوضات أفضل مع الموردين والعملاء، ومع بعض الترشيد </a:t>
            </a:r>
            <a:r>
              <a:rPr lang="ar-SA" sz="2000" b="1" dirty="0" err="1" smtClean="0">
                <a:solidFill>
                  <a:schemeClr val="bg1"/>
                </a:solidFill>
                <a:latin typeface="Sakkal Majalla" pitchFamily="2" charset="-78"/>
                <a:cs typeface="Sakkal Majalla" pitchFamily="2" charset="-78"/>
              </a:rPr>
              <a:t>للموارد </a:t>
            </a:r>
            <a:r>
              <a:rPr lang="ar-SA" sz="2000" b="1" dirty="0" smtClean="0">
                <a:solidFill>
                  <a:schemeClr val="bg1"/>
                </a:solidFill>
                <a:latin typeface="Sakkal Majalla" pitchFamily="2" charset="-78"/>
                <a:cs typeface="Sakkal Majalla" pitchFamily="2" charset="-78"/>
              </a:rPr>
              <a:t>(تكنولوجيا المعلومات وخدمة العملاء والمحاسبة، وما إلى ذلك</a:t>
            </a:r>
            <a:r>
              <a:rPr lang="ar-SA" sz="2000" b="1" dirty="0" err="1" smtClean="0">
                <a:solidFill>
                  <a:schemeClr val="bg1"/>
                </a:solidFill>
                <a:latin typeface="Sakkal Majalla" pitchFamily="2" charset="-78"/>
                <a:cs typeface="Sakkal Majalla" pitchFamily="2" charset="-78"/>
              </a:rPr>
              <a:t>).</a:t>
            </a:r>
            <a:endParaRPr lang="fr-FR" sz="2000" b="1" dirty="0">
              <a:solidFill>
                <a:schemeClr val="bg1"/>
              </a:solidFill>
              <a:latin typeface="Sakkal Majalla" pitchFamily="2" charset="-78"/>
              <a:cs typeface="Sakkal Majalla" pitchFamily="2" charset="-78"/>
            </a:endParaRPr>
          </a:p>
        </p:txBody>
      </p:sp>
      <p:pic>
        <p:nvPicPr>
          <p:cNvPr id="18444" name="Picture 12" descr="P&amp;amp;G and Gillette | PDF | Procter &amp;amp; Gamble | Mergers And Acquisitions"/>
          <p:cNvPicPr>
            <a:picLocks noChangeAspect="1" noChangeArrowheads="1"/>
          </p:cNvPicPr>
          <p:nvPr/>
        </p:nvPicPr>
        <p:blipFill>
          <a:blip r:embed="rId3"/>
          <a:srcRect/>
          <a:stretch>
            <a:fillRect/>
          </a:stretch>
        </p:blipFill>
        <p:spPr bwMode="auto">
          <a:xfrm>
            <a:off x="-36511" y="0"/>
            <a:ext cx="4608511" cy="5143500"/>
          </a:xfrm>
          <a:prstGeom prst="rect">
            <a:avLst/>
          </a:prstGeom>
          <a:noFill/>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908</Words>
  <Application>Microsoft Office PowerPoint</Application>
  <PresentationFormat>Affichage à l'écran (16:9)</PresentationFormat>
  <Paragraphs>69</Paragraphs>
  <Slides>13</Slides>
  <Notes>12</Notes>
  <HiddenSlides>0</HiddenSlides>
  <MMClips>0</MMClips>
  <ScaleCrop>false</ScaleCrop>
  <HeadingPairs>
    <vt:vector size="4" baseType="variant">
      <vt:variant>
        <vt:lpstr>Thème</vt:lpstr>
      </vt:variant>
      <vt:variant>
        <vt:i4>1</vt:i4>
      </vt:variant>
      <vt:variant>
        <vt:lpstr>Titres des diapositives</vt:lpstr>
      </vt:variant>
      <vt:variant>
        <vt:i4>13</vt:i4>
      </vt:variant>
    </vt:vector>
  </HeadingPairs>
  <TitlesOfParts>
    <vt:vector size="14" baseType="lpstr">
      <vt:lpstr>Simple Light</vt:lpstr>
      <vt:lpstr>Diapositive 1</vt:lpstr>
      <vt:lpstr>حالة اندماج عملاقي صناعة منتجات الاستهلاك الواسع</vt:lpstr>
      <vt:lpstr>تعريف شركة Procter &amp; Gamble</vt:lpstr>
      <vt:lpstr>إحصائيات شركة Procter &amp; Gamble</vt:lpstr>
      <vt:lpstr>تعريف شركة Gillette  </vt:lpstr>
      <vt:lpstr>إحصائيات شركة Gillette</vt:lpstr>
      <vt:lpstr>Diapositive 7</vt:lpstr>
      <vt:lpstr>Diapositive 8</vt:lpstr>
      <vt:lpstr>Diapositive 9</vt:lpstr>
      <vt:lpstr>Diapositive 10</vt:lpstr>
      <vt:lpstr>Diapositive 11</vt:lpstr>
      <vt:lpstr>Contact Info</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 Presentation Template</dc:title>
  <dc:creator>Amira Informatique</dc:creator>
  <cp:lastModifiedBy>Amira Informatique</cp:lastModifiedBy>
  <cp:revision>75</cp:revision>
  <dcterms:modified xsi:type="dcterms:W3CDTF">2021-11-28T22:50:10Z</dcterms:modified>
</cp:coreProperties>
</file>