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09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5819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1944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528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60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4425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41660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725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190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093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7816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22-06-1446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49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64035" y="1645919"/>
            <a:ext cx="4318783" cy="2546253"/>
          </a:xfrm>
        </p:spPr>
        <p:txBody>
          <a:bodyPr>
            <a:normAutofit/>
          </a:bodyPr>
          <a:lstStyle/>
          <a:p>
            <a:pPr rtl="1"/>
            <a:br>
              <a:rPr lang="ar-D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D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vigilance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8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56740"/>
              </p:ext>
            </p:extLst>
          </p:nvPr>
        </p:nvGraphicFramePr>
        <p:xfrm>
          <a:off x="858129" y="114581"/>
          <a:ext cx="10589023" cy="65157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972893">
                  <a:extLst>
                    <a:ext uri="{9D8B030D-6E8A-4147-A177-3AD203B41FA5}">
                      <a16:colId xmlns:a16="http://schemas.microsoft.com/office/drawing/2014/main" val="2246356160"/>
                    </a:ext>
                  </a:extLst>
                </a:gridCol>
                <a:gridCol w="1616130">
                  <a:extLst>
                    <a:ext uri="{9D8B030D-6E8A-4147-A177-3AD203B41FA5}">
                      <a16:colId xmlns:a16="http://schemas.microsoft.com/office/drawing/2014/main" val="2096806915"/>
                    </a:ext>
                  </a:extLst>
                </a:gridCol>
              </a:tblGrid>
              <a:tr h="520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content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Division by </a:t>
                      </a: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3580322219"/>
                  </a:ext>
                </a:extLst>
              </a:tr>
              <a:tr h="732113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1: General concepts about the organization and the environment.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Internal and external environment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065038506"/>
                  </a:ext>
                </a:extLst>
              </a:tr>
              <a:tr h="551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154097183"/>
                  </a:ext>
                </a:extLst>
              </a:tr>
              <a:tr h="387936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2: Basics of strategic vigilance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Functions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488208996"/>
                  </a:ext>
                </a:extLst>
              </a:tr>
              <a:tr h="530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871866354"/>
                  </a:ext>
                </a:extLst>
              </a:tr>
              <a:tr h="335649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3: Types and Stages of strategic vigilance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 Vigilance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Technological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Political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322548444"/>
                  </a:ext>
                </a:extLst>
              </a:tr>
              <a:tr h="373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192704616"/>
                  </a:ext>
                </a:extLst>
              </a:tr>
              <a:tr h="43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356592437"/>
                  </a:ext>
                </a:extLst>
              </a:tr>
              <a:tr h="339123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4: Digital vigilance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r>
                        <a:rPr lang="ar-D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Digital transformation/ Information Security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971018078"/>
                  </a:ext>
                </a:extLst>
              </a:tr>
              <a:tr h="457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779017274"/>
                  </a:ext>
                </a:extLst>
              </a:tr>
              <a:tr h="374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3334978093"/>
                  </a:ext>
                </a:extLst>
              </a:tr>
              <a:tr h="406172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5: Modern concepts related to digital vigilance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intelligence/ information systems</a:t>
                      </a: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779917152"/>
                  </a:ext>
                </a:extLst>
              </a:tr>
              <a:tr h="370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808450319"/>
                  </a:ext>
                </a:extLst>
              </a:tr>
              <a:tr h="679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04836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426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72</TotalTime>
  <Words>103</Words>
  <Application>Microsoft Office PowerPoint</Application>
  <PresentationFormat>Grand écran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Gill Sans MT</vt:lpstr>
      <vt:lpstr>Impact</vt:lpstr>
      <vt:lpstr>Times New Roman</vt:lpstr>
      <vt:lpstr>Badge</vt:lpstr>
      <vt:lpstr>  digital vigilance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Acer</dc:creator>
  <cp:lastModifiedBy>Raed-inf</cp:lastModifiedBy>
  <cp:revision>4</cp:revision>
  <dcterms:created xsi:type="dcterms:W3CDTF">2024-10-23T10:24:03Z</dcterms:created>
  <dcterms:modified xsi:type="dcterms:W3CDTF">2024-12-23T18:48:29Z</dcterms:modified>
</cp:coreProperties>
</file>