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7F3"/>
    <a:srgbClr val="B038F2"/>
    <a:srgbClr val="6141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5" d="100"/>
          <a:sy n="65" d="100"/>
        </p:scale>
        <p:origin x="-89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07316-21F8-406D-B318-9C9D233C1DF8}" type="doc">
      <dgm:prSet loTypeId="urn:microsoft.com/office/officeart/2005/8/layout/arrow2" loCatId="process" qsTypeId="urn:microsoft.com/office/officeart/2005/8/quickstyle/simple1" qsCatId="simple" csTypeId="urn:microsoft.com/office/officeart/2005/8/colors/accent1_2" csCatId="accent1" phldr="1"/>
      <dgm:spPr/>
    </dgm:pt>
    <dgm:pt modelId="{B4BB1D92-B0AA-4609-BA11-B86215ECCC91}">
      <dgm:prSet phldrT="[Texte]"/>
      <dgm:spPr/>
      <dgm:t>
        <a:bodyPr/>
        <a:lstStyle/>
        <a:p>
          <a:pPr rtl="1"/>
          <a:r>
            <a:rPr lang="ar-DZ" b="1" dirty="0" smtClean="0">
              <a:solidFill>
                <a:schemeClr val="bg1"/>
              </a:solidFill>
            </a:rPr>
            <a:t>التأمين بشكل تعاون بين الأفراد </a:t>
          </a:r>
          <a:r>
            <a:rPr lang="ar-DZ" b="1" dirty="0" err="1" smtClean="0">
              <a:solidFill>
                <a:schemeClr val="bg1"/>
              </a:solidFill>
            </a:rPr>
            <a:t>و</a:t>
          </a:r>
          <a:r>
            <a:rPr lang="ar-DZ" b="1" dirty="0" smtClean="0">
              <a:solidFill>
                <a:schemeClr val="bg1"/>
              </a:solidFill>
            </a:rPr>
            <a:t> الجماعات</a:t>
          </a:r>
          <a:endParaRPr lang="fr-FR" b="1" dirty="0">
            <a:solidFill>
              <a:schemeClr val="bg1"/>
            </a:solidFill>
          </a:endParaRPr>
        </a:p>
      </dgm:t>
    </dgm:pt>
    <dgm:pt modelId="{A9FB9429-A578-4D03-BDD0-4C6C7A9C6FEC}" type="parTrans" cxnId="{9F3066C7-C48C-4812-84A6-2E4F7EEEBA01}">
      <dgm:prSet/>
      <dgm:spPr/>
      <dgm:t>
        <a:bodyPr/>
        <a:lstStyle/>
        <a:p>
          <a:pPr rtl="1"/>
          <a:endParaRPr lang="fr-FR"/>
        </a:p>
      </dgm:t>
    </dgm:pt>
    <dgm:pt modelId="{91E82F12-CAAC-4554-9206-ECD781C3B599}" type="sibTrans" cxnId="{9F3066C7-C48C-4812-84A6-2E4F7EEEBA01}">
      <dgm:prSet/>
      <dgm:spPr/>
      <dgm:t>
        <a:bodyPr/>
        <a:lstStyle/>
        <a:p>
          <a:pPr rtl="1"/>
          <a:endParaRPr lang="fr-FR"/>
        </a:p>
      </dgm:t>
    </dgm:pt>
    <dgm:pt modelId="{6D530FE4-5650-4CD1-B447-02138AB72CDB}">
      <dgm:prSet phldrT="[Texte]" custT="1"/>
      <dgm:spPr/>
      <dgm:t>
        <a:bodyPr/>
        <a:lstStyle/>
        <a:p>
          <a:pPr rtl="1"/>
          <a:r>
            <a:rPr lang="ar-DZ" sz="2000" b="1" dirty="0" smtClean="0">
              <a:solidFill>
                <a:schemeClr val="bg1"/>
              </a:solidFill>
            </a:rPr>
            <a:t>التأمين البحري</a:t>
          </a:r>
          <a:endParaRPr lang="fr-FR" sz="2000" b="1" dirty="0">
            <a:solidFill>
              <a:schemeClr val="bg1"/>
            </a:solidFill>
          </a:endParaRPr>
        </a:p>
      </dgm:t>
    </dgm:pt>
    <dgm:pt modelId="{8DC20975-11FC-408B-BE75-9BE5EB4AB96A}" type="parTrans" cxnId="{D5BC371B-5CC8-43B7-93B9-289B60BC5426}">
      <dgm:prSet/>
      <dgm:spPr/>
      <dgm:t>
        <a:bodyPr/>
        <a:lstStyle/>
        <a:p>
          <a:pPr rtl="1"/>
          <a:endParaRPr lang="fr-FR"/>
        </a:p>
      </dgm:t>
    </dgm:pt>
    <dgm:pt modelId="{1F6AF2B1-8E8C-4978-96C0-D6A3274D28C0}" type="sibTrans" cxnId="{D5BC371B-5CC8-43B7-93B9-289B60BC5426}">
      <dgm:prSet/>
      <dgm:spPr/>
      <dgm:t>
        <a:bodyPr/>
        <a:lstStyle/>
        <a:p>
          <a:pPr rtl="1"/>
          <a:endParaRPr lang="fr-FR"/>
        </a:p>
      </dgm:t>
    </dgm:pt>
    <dgm:pt modelId="{5B429C3A-2341-450A-80D3-3FFB9304EEA6}">
      <dgm:prSet phldrT="[Texte]" custT="1"/>
      <dgm:spPr/>
      <dgm:t>
        <a:bodyPr/>
        <a:lstStyle/>
        <a:p>
          <a:pPr rtl="1"/>
          <a:r>
            <a:rPr lang="ar-DZ" sz="2000" b="1" dirty="0" smtClean="0">
              <a:solidFill>
                <a:schemeClr val="bg1"/>
              </a:solidFill>
            </a:rPr>
            <a:t>1837 في ألمانيا</a:t>
          </a:r>
          <a:endParaRPr lang="fr-FR" sz="2000" b="1" dirty="0">
            <a:solidFill>
              <a:schemeClr val="bg1"/>
            </a:solidFill>
          </a:endParaRPr>
        </a:p>
      </dgm:t>
    </dgm:pt>
    <dgm:pt modelId="{F8EE4630-A183-4E05-89FE-43B43164DA05}" type="parTrans" cxnId="{F96B441F-1256-430E-B627-520BCF066E2F}">
      <dgm:prSet/>
      <dgm:spPr/>
      <dgm:t>
        <a:bodyPr/>
        <a:lstStyle/>
        <a:p>
          <a:pPr rtl="1"/>
          <a:endParaRPr lang="fr-FR"/>
        </a:p>
      </dgm:t>
    </dgm:pt>
    <dgm:pt modelId="{1BA2D568-3F75-46B4-B87C-79558F598A98}" type="sibTrans" cxnId="{F96B441F-1256-430E-B627-520BCF066E2F}">
      <dgm:prSet/>
      <dgm:spPr/>
      <dgm:t>
        <a:bodyPr/>
        <a:lstStyle/>
        <a:p>
          <a:pPr rtl="1"/>
          <a:endParaRPr lang="fr-FR"/>
        </a:p>
      </dgm:t>
    </dgm:pt>
    <dgm:pt modelId="{34159CBD-C7BD-4460-91E9-8C5901A94E36}">
      <dgm:prSet phldrT="[Texte]" custT="1"/>
      <dgm:spPr/>
      <dgm:t>
        <a:bodyPr/>
        <a:lstStyle/>
        <a:p>
          <a:pPr rtl="1"/>
          <a:r>
            <a:rPr lang="ar-DZ" sz="2000" b="1" dirty="0" smtClean="0">
              <a:solidFill>
                <a:schemeClr val="bg1"/>
              </a:solidFill>
            </a:rPr>
            <a:t>1653-1666 ظهور أول شركات التأمين على الحرائق في لندن </a:t>
          </a:r>
          <a:endParaRPr lang="fr-FR" sz="2000" b="1" dirty="0">
            <a:solidFill>
              <a:schemeClr val="bg1"/>
            </a:solidFill>
          </a:endParaRPr>
        </a:p>
      </dgm:t>
    </dgm:pt>
    <dgm:pt modelId="{A8D03380-1250-41DE-8F4B-CCD560E2F304}" type="parTrans" cxnId="{4A2238E7-5973-4A3B-9A79-013164F2936A}">
      <dgm:prSet/>
      <dgm:spPr/>
      <dgm:t>
        <a:bodyPr/>
        <a:lstStyle/>
        <a:p>
          <a:pPr rtl="1"/>
          <a:endParaRPr lang="fr-FR"/>
        </a:p>
      </dgm:t>
    </dgm:pt>
    <dgm:pt modelId="{8B9B3F16-FD0E-4EC1-BBAA-8FB5DD585A6F}" type="sibTrans" cxnId="{4A2238E7-5973-4A3B-9A79-013164F2936A}">
      <dgm:prSet/>
      <dgm:spPr/>
      <dgm:t>
        <a:bodyPr/>
        <a:lstStyle/>
        <a:p>
          <a:pPr rtl="1"/>
          <a:endParaRPr lang="fr-FR"/>
        </a:p>
      </dgm:t>
    </dgm:pt>
    <dgm:pt modelId="{9ACE3283-E802-4409-AECD-3972E5C5767E}">
      <dgm:prSet phldrT="[Texte]" custT="1"/>
      <dgm:spPr/>
      <dgm:t>
        <a:bodyPr/>
        <a:lstStyle/>
        <a:p>
          <a:pPr rtl="1"/>
          <a:r>
            <a:rPr lang="ar-DZ" sz="2000" b="1" dirty="0" smtClean="0">
              <a:solidFill>
                <a:schemeClr val="bg1"/>
              </a:solidFill>
            </a:rPr>
            <a:t>1845 في فرنسا</a:t>
          </a:r>
          <a:endParaRPr lang="fr-FR" sz="2000" b="1" dirty="0">
            <a:solidFill>
              <a:schemeClr val="bg1"/>
            </a:solidFill>
          </a:endParaRPr>
        </a:p>
      </dgm:t>
    </dgm:pt>
    <dgm:pt modelId="{5DB6CDEE-07DE-4729-8E17-C67015EE4079}" type="parTrans" cxnId="{5D11D96E-90A7-4D33-AA7D-9293B7839E82}">
      <dgm:prSet/>
      <dgm:spPr/>
      <dgm:t>
        <a:bodyPr/>
        <a:lstStyle/>
        <a:p>
          <a:pPr rtl="1"/>
          <a:endParaRPr lang="fr-FR"/>
        </a:p>
      </dgm:t>
    </dgm:pt>
    <dgm:pt modelId="{3B56A729-599F-4AA1-8000-8A5B745BFCA8}" type="sibTrans" cxnId="{5D11D96E-90A7-4D33-AA7D-9293B7839E82}">
      <dgm:prSet/>
      <dgm:spPr/>
      <dgm:t>
        <a:bodyPr/>
        <a:lstStyle/>
        <a:p>
          <a:pPr rtl="1"/>
          <a:endParaRPr lang="fr-FR"/>
        </a:p>
      </dgm:t>
    </dgm:pt>
    <dgm:pt modelId="{A97D830B-D464-4D69-9BEF-33909534DEFA}">
      <dgm:prSet phldrT="[Texte]"/>
      <dgm:spPr/>
      <dgm:t>
        <a:bodyPr/>
        <a:lstStyle/>
        <a:p>
          <a:pPr rtl="1"/>
          <a:endParaRPr lang="fr-FR" dirty="0"/>
        </a:p>
      </dgm:t>
    </dgm:pt>
    <dgm:pt modelId="{95321B8C-ED7D-42A1-876A-26C5A20931FD}" type="parTrans" cxnId="{42C92BD7-9FAE-4D82-B869-1C860F748556}">
      <dgm:prSet/>
      <dgm:spPr/>
      <dgm:t>
        <a:bodyPr/>
        <a:lstStyle/>
        <a:p>
          <a:pPr rtl="1"/>
          <a:endParaRPr lang="fr-FR"/>
        </a:p>
      </dgm:t>
    </dgm:pt>
    <dgm:pt modelId="{241BD3F1-12B7-466E-804D-797968F672B3}" type="sibTrans" cxnId="{42C92BD7-9FAE-4D82-B869-1C860F748556}">
      <dgm:prSet/>
      <dgm:spPr/>
      <dgm:t>
        <a:bodyPr/>
        <a:lstStyle/>
        <a:p>
          <a:pPr rtl="1"/>
          <a:endParaRPr lang="fr-FR"/>
        </a:p>
      </dgm:t>
    </dgm:pt>
    <dgm:pt modelId="{08EE1D32-2E55-427E-B4EA-B5158FC2F35E}" type="pres">
      <dgm:prSet presAssocID="{2C007316-21F8-406D-B318-9C9D233C1DF8}" presName="arrowDiagram" presStyleCnt="0">
        <dgm:presLayoutVars>
          <dgm:chMax val="5"/>
          <dgm:dir/>
          <dgm:resizeHandles val="exact"/>
        </dgm:presLayoutVars>
      </dgm:prSet>
      <dgm:spPr/>
    </dgm:pt>
    <dgm:pt modelId="{F093FA41-1F73-463E-9544-DC83514021F2}" type="pres">
      <dgm:prSet presAssocID="{2C007316-21F8-406D-B318-9C9D233C1DF8}" presName="arrow" presStyleLbl="bgShp" presStyleIdx="0" presStyleCnt="1"/>
      <dgm:spPr>
        <a:solidFill>
          <a:srgbClr val="00B050"/>
        </a:solidFill>
      </dgm:spPr>
    </dgm:pt>
    <dgm:pt modelId="{89FCB00F-ABEC-4101-935B-F8A2495C8CBC}" type="pres">
      <dgm:prSet presAssocID="{2C007316-21F8-406D-B318-9C9D233C1DF8}" presName="arrowDiagram5" presStyleCnt="0"/>
      <dgm:spPr/>
    </dgm:pt>
    <dgm:pt modelId="{702A3701-22EF-4BCF-A38F-921CAC5A099C}" type="pres">
      <dgm:prSet presAssocID="{B4BB1D92-B0AA-4609-BA11-B86215ECCC91}" presName="bullet5a" presStyleLbl="node1" presStyleIdx="0" presStyleCnt="5"/>
      <dgm:spPr/>
    </dgm:pt>
    <dgm:pt modelId="{4D9FB30E-AEB2-4BF8-B41B-10C865A65AB8}" type="pres">
      <dgm:prSet presAssocID="{B4BB1D92-B0AA-4609-BA11-B86215ECCC91}" presName="textBox5a" presStyleLbl="revTx" presStyleIdx="0" presStyleCnt="5">
        <dgm:presLayoutVars>
          <dgm:bulletEnabled val="1"/>
        </dgm:presLayoutVars>
      </dgm:prSet>
      <dgm:spPr/>
      <dgm:t>
        <a:bodyPr/>
        <a:lstStyle/>
        <a:p>
          <a:endParaRPr lang="fr-FR"/>
        </a:p>
      </dgm:t>
    </dgm:pt>
    <dgm:pt modelId="{7100F58D-DED9-42D8-B3EA-586B485A8EDA}" type="pres">
      <dgm:prSet presAssocID="{6D530FE4-5650-4CD1-B447-02138AB72CDB}" presName="bullet5b" presStyleLbl="node1" presStyleIdx="1" presStyleCnt="5"/>
      <dgm:spPr/>
    </dgm:pt>
    <dgm:pt modelId="{C6437A79-AE65-425D-8985-EB2B46C8468C}" type="pres">
      <dgm:prSet presAssocID="{6D530FE4-5650-4CD1-B447-02138AB72CDB}" presName="textBox5b" presStyleLbl="revTx" presStyleIdx="1" presStyleCnt="5">
        <dgm:presLayoutVars>
          <dgm:bulletEnabled val="1"/>
        </dgm:presLayoutVars>
      </dgm:prSet>
      <dgm:spPr/>
      <dgm:t>
        <a:bodyPr/>
        <a:lstStyle/>
        <a:p>
          <a:endParaRPr lang="fr-FR"/>
        </a:p>
      </dgm:t>
    </dgm:pt>
    <dgm:pt modelId="{54B8DE66-BD88-4544-8DA6-F6528F0161CE}" type="pres">
      <dgm:prSet presAssocID="{34159CBD-C7BD-4460-91E9-8C5901A94E36}" presName="bullet5c" presStyleLbl="node1" presStyleIdx="2" presStyleCnt="5"/>
      <dgm:spPr/>
    </dgm:pt>
    <dgm:pt modelId="{1147C138-BE5A-4204-A0D7-A50581922840}" type="pres">
      <dgm:prSet presAssocID="{34159CBD-C7BD-4460-91E9-8C5901A94E36}" presName="textBox5c" presStyleLbl="revTx" presStyleIdx="2" presStyleCnt="5">
        <dgm:presLayoutVars>
          <dgm:bulletEnabled val="1"/>
        </dgm:presLayoutVars>
      </dgm:prSet>
      <dgm:spPr/>
      <dgm:t>
        <a:bodyPr/>
        <a:lstStyle/>
        <a:p>
          <a:endParaRPr lang="fr-FR"/>
        </a:p>
      </dgm:t>
    </dgm:pt>
    <dgm:pt modelId="{3F07F513-4976-49DC-ACEE-9973B52CA710}" type="pres">
      <dgm:prSet presAssocID="{5B429C3A-2341-450A-80D3-3FFB9304EEA6}" presName="bullet5d" presStyleLbl="node1" presStyleIdx="3" presStyleCnt="5"/>
      <dgm:spPr/>
    </dgm:pt>
    <dgm:pt modelId="{925056F4-86E4-4DE4-9713-796BA4326E4D}" type="pres">
      <dgm:prSet presAssocID="{5B429C3A-2341-450A-80D3-3FFB9304EEA6}" presName="textBox5d" presStyleLbl="revTx" presStyleIdx="3" presStyleCnt="5">
        <dgm:presLayoutVars>
          <dgm:bulletEnabled val="1"/>
        </dgm:presLayoutVars>
      </dgm:prSet>
      <dgm:spPr/>
      <dgm:t>
        <a:bodyPr/>
        <a:lstStyle/>
        <a:p>
          <a:endParaRPr lang="fr-FR"/>
        </a:p>
      </dgm:t>
    </dgm:pt>
    <dgm:pt modelId="{A101DB7A-E757-46A4-821F-3DFCF2583154}" type="pres">
      <dgm:prSet presAssocID="{9ACE3283-E802-4409-AECD-3972E5C5767E}" presName="bullet5e" presStyleLbl="node1" presStyleIdx="4" presStyleCnt="5"/>
      <dgm:spPr/>
    </dgm:pt>
    <dgm:pt modelId="{C4C73613-5834-4571-8392-F84DA38DE984}" type="pres">
      <dgm:prSet presAssocID="{9ACE3283-E802-4409-AECD-3972E5C5767E}" presName="textBox5e" presStyleLbl="revTx" presStyleIdx="4" presStyleCnt="5">
        <dgm:presLayoutVars>
          <dgm:bulletEnabled val="1"/>
        </dgm:presLayoutVars>
      </dgm:prSet>
      <dgm:spPr/>
      <dgm:t>
        <a:bodyPr/>
        <a:lstStyle/>
        <a:p>
          <a:endParaRPr lang="fr-FR"/>
        </a:p>
      </dgm:t>
    </dgm:pt>
  </dgm:ptLst>
  <dgm:cxnLst>
    <dgm:cxn modelId="{42C92BD7-9FAE-4D82-B869-1C860F748556}" srcId="{2C007316-21F8-406D-B318-9C9D233C1DF8}" destId="{A97D830B-D464-4D69-9BEF-33909534DEFA}" srcOrd="5" destOrd="0" parTransId="{95321B8C-ED7D-42A1-876A-26C5A20931FD}" sibTransId="{241BD3F1-12B7-466E-804D-797968F672B3}"/>
    <dgm:cxn modelId="{07A27436-F831-4BE5-9F78-C4F4B806CACB}" type="presOf" srcId="{9ACE3283-E802-4409-AECD-3972E5C5767E}" destId="{C4C73613-5834-4571-8392-F84DA38DE984}" srcOrd="0" destOrd="0" presId="urn:microsoft.com/office/officeart/2005/8/layout/arrow2"/>
    <dgm:cxn modelId="{4BF65C88-FB89-4778-A231-0459BDF4323A}" type="presOf" srcId="{2C007316-21F8-406D-B318-9C9D233C1DF8}" destId="{08EE1D32-2E55-427E-B4EA-B5158FC2F35E}" srcOrd="0" destOrd="0" presId="urn:microsoft.com/office/officeart/2005/8/layout/arrow2"/>
    <dgm:cxn modelId="{7F2D6E77-7C97-47F4-9012-AF1ACF2BECB2}" type="presOf" srcId="{B4BB1D92-B0AA-4609-BA11-B86215ECCC91}" destId="{4D9FB30E-AEB2-4BF8-B41B-10C865A65AB8}" srcOrd="0" destOrd="0" presId="urn:microsoft.com/office/officeart/2005/8/layout/arrow2"/>
    <dgm:cxn modelId="{9F3066C7-C48C-4812-84A6-2E4F7EEEBA01}" srcId="{2C007316-21F8-406D-B318-9C9D233C1DF8}" destId="{B4BB1D92-B0AA-4609-BA11-B86215ECCC91}" srcOrd="0" destOrd="0" parTransId="{A9FB9429-A578-4D03-BDD0-4C6C7A9C6FEC}" sibTransId="{91E82F12-CAAC-4554-9206-ECD781C3B599}"/>
    <dgm:cxn modelId="{F96B441F-1256-430E-B627-520BCF066E2F}" srcId="{2C007316-21F8-406D-B318-9C9D233C1DF8}" destId="{5B429C3A-2341-450A-80D3-3FFB9304EEA6}" srcOrd="3" destOrd="0" parTransId="{F8EE4630-A183-4E05-89FE-43B43164DA05}" sibTransId="{1BA2D568-3F75-46B4-B87C-79558F598A98}"/>
    <dgm:cxn modelId="{45060E34-7738-48E8-9C8E-4A289EB17AA2}" type="presOf" srcId="{5B429C3A-2341-450A-80D3-3FFB9304EEA6}" destId="{925056F4-86E4-4DE4-9713-796BA4326E4D}" srcOrd="0" destOrd="0" presId="urn:microsoft.com/office/officeart/2005/8/layout/arrow2"/>
    <dgm:cxn modelId="{4A2238E7-5973-4A3B-9A79-013164F2936A}" srcId="{2C007316-21F8-406D-B318-9C9D233C1DF8}" destId="{34159CBD-C7BD-4460-91E9-8C5901A94E36}" srcOrd="2" destOrd="0" parTransId="{A8D03380-1250-41DE-8F4B-CCD560E2F304}" sibTransId="{8B9B3F16-FD0E-4EC1-BBAA-8FB5DD585A6F}"/>
    <dgm:cxn modelId="{CF0668CD-E84A-45A3-8D0D-D2325BAB8417}" type="presOf" srcId="{34159CBD-C7BD-4460-91E9-8C5901A94E36}" destId="{1147C138-BE5A-4204-A0D7-A50581922840}" srcOrd="0" destOrd="0" presId="urn:microsoft.com/office/officeart/2005/8/layout/arrow2"/>
    <dgm:cxn modelId="{5D11D96E-90A7-4D33-AA7D-9293B7839E82}" srcId="{2C007316-21F8-406D-B318-9C9D233C1DF8}" destId="{9ACE3283-E802-4409-AECD-3972E5C5767E}" srcOrd="4" destOrd="0" parTransId="{5DB6CDEE-07DE-4729-8E17-C67015EE4079}" sibTransId="{3B56A729-599F-4AA1-8000-8A5B745BFCA8}"/>
    <dgm:cxn modelId="{CAD9B0FB-5B9D-4D49-B3BF-5CCCFD150D2D}" type="presOf" srcId="{6D530FE4-5650-4CD1-B447-02138AB72CDB}" destId="{C6437A79-AE65-425D-8985-EB2B46C8468C}" srcOrd="0" destOrd="0" presId="urn:microsoft.com/office/officeart/2005/8/layout/arrow2"/>
    <dgm:cxn modelId="{D5BC371B-5CC8-43B7-93B9-289B60BC5426}" srcId="{2C007316-21F8-406D-B318-9C9D233C1DF8}" destId="{6D530FE4-5650-4CD1-B447-02138AB72CDB}" srcOrd="1" destOrd="0" parTransId="{8DC20975-11FC-408B-BE75-9BE5EB4AB96A}" sibTransId="{1F6AF2B1-8E8C-4978-96C0-D6A3274D28C0}"/>
    <dgm:cxn modelId="{54D6AFFC-DCF9-4DB5-AE7D-2D0780A49BDB}" type="presParOf" srcId="{08EE1D32-2E55-427E-B4EA-B5158FC2F35E}" destId="{F093FA41-1F73-463E-9544-DC83514021F2}" srcOrd="0" destOrd="0" presId="urn:microsoft.com/office/officeart/2005/8/layout/arrow2"/>
    <dgm:cxn modelId="{9BD16D24-9D11-4271-A6B0-0883DC807497}" type="presParOf" srcId="{08EE1D32-2E55-427E-B4EA-B5158FC2F35E}" destId="{89FCB00F-ABEC-4101-935B-F8A2495C8CBC}" srcOrd="1" destOrd="0" presId="urn:microsoft.com/office/officeart/2005/8/layout/arrow2"/>
    <dgm:cxn modelId="{E2AE7D33-1777-440A-A216-526F7AA55151}" type="presParOf" srcId="{89FCB00F-ABEC-4101-935B-F8A2495C8CBC}" destId="{702A3701-22EF-4BCF-A38F-921CAC5A099C}" srcOrd="0" destOrd="0" presId="urn:microsoft.com/office/officeart/2005/8/layout/arrow2"/>
    <dgm:cxn modelId="{9C63535D-254A-4480-A84A-FEACD6125557}" type="presParOf" srcId="{89FCB00F-ABEC-4101-935B-F8A2495C8CBC}" destId="{4D9FB30E-AEB2-4BF8-B41B-10C865A65AB8}" srcOrd="1" destOrd="0" presId="urn:microsoft.com/office/officeart/2005/8/layout/arrow2"/>
    <dgm:cxn modelId="{A5370C68-0DB2-4F11-82B8-539CAAA8A26C}" type="presParOf" srcId="{89FCB00F-ABEC-4101-935B-F8A2495C8CBC}" destId="{7100F58D-DED9-42D8-B3EA-586B485A8EDA}" srcOrd="2" destOrd="0" presId="urn:microsoft.com/office/officeart/2005/8/layout/arrow2"/>
    <dgm:cxn modelId="{4BBC67C6-F03B-4A5D-A204-06D47879F7AA}" type="presParOf" srcId="{89FCB00F-ABEC-4101-935B-F8A2495C8CBC}" destId="{C6437A79-AE65-425D-8985-EB2B46C8468C}" srcOrd="3" destOrd="0" presId="urn:microsoft.com/office/officeart/2005/8/layout/arrow2"/>
    <dgm:cxn modelId="{B3DA68F3-A478-410C-8BFF-A234C8630400}" type="presParOf" srcId="{89FCB00F-ABEC-4101-935B-F8A2495C8CBC}" destId="{54B8DE66-BD88-4544-8DA6-F6528F0161CE}" srcOrd="4" destOrd="0" presId="urn:microsoft.com/office/officeart/2005/8/layout/arrow2"/>
    <dgm:cxn modelId="{6E607E40-2CB0-4F5C-A13C-82B4AE09F7EC}" type="presParOf" srcId="{89FCB00F-ABEC-4101-935B-F8A2495C8CBC}" destId="{1147C138-BE5A-4204-A0D7-A50581922840}" srcOrd="5" destOrd="0" presId="urn:microsoft.com/office/officeart/2005/8/layout/arrow2"/>
    <dgm:cxn modelId="{1FF5BADB-1354-4F9A-BC3B-1C114393D76E}" type="presParOf" srcId="{89FCB00F-ABEC-4101-935B-F8A2495C8CBC}" destId="{3F07F513-4976-49DC-ACEE-9973B52CA710}" srcOrd="6" destOrd="0" presId="urn:microsoft.com/office/officeart/2005/8/layout/arrow2"/>
    <dgm:cxn modelId="{47005637-66D8-42B5-84E1-B1841D4BD768}" type="presParOf" srcId="{89FCB00F-ABEC-4101-935B-F8A2495C8CBC}" destId="{925056F4-86E4-4DE4-9713-796BA4326E4D}" srcOrd="7" destOrd="0" presId="urn:microsoft.com/office/officeart/2005/8/layout/arrow2"/>
    <dgm:cxn modelId="{0680A744-7215-4C3F-A637-213AF3B38DF0}" type="presParOf" srcId="{89FCB00F-ABEC-4101-935B-F8A2495C8CBC}" destId="{A101DB7A-E757-46A4-821F-3DFCF2583154}" srcOrd="8" destOrd="0" presId="urn:microsoft.com/office/officeart/2005/8/layout/arrow2"/>
    <dgm:cxn modelId="{FEC85CB5-D234-40CF-9268-B59B732986BE}" type="presParOf" srcId="{89FCB00F-ABEC-4101-935B-F8A2495C8CBC}" destId="{C4C73613-5834-4571-8392-F84DA38DE984}" srcOrd="9" destOrd="0" presId="urn:microsoft.com/office/officeart/2005/8/layout/arrow2"/>
  </dgm:cxnLst>
  <dgm:bg/>
  <dgm:whole/>
</dgm:dataModel>
</file>

<file path=ppt/diagrams/data2.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SA" b="1" dirty="0" smtClean="0"/>
            <a:t>حسب الشكل القانوني</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SA" b="1" dirty="0" smtClean="0"/>
            <a:t>التأمين التعاوني</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SA" b="1" dirty="0" smtClean="0"/>
            <a:t>التأمين التجاري</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5A0EB9E2-5C8B-46C9-BCDC-34472F7A5288}">
      <dgm:prSet phldrT="[Texte]"/>
      <dgm:spPr/>
      <dgm:t>
        <a:bodyPr/>
        <a:lstStyle/>
        <a:p>
          <a:r>
            <a:rPr lang="ar-SA" b="1" dirty="0" smtClean="0"/>
            <a:t>التأمين الاجتماعي</a:t>
          </a:r>
          <a:endParaRPr lang="fr-FR" dirty="0"/>
        </a:p>
      </dgm:t>
    </dgm:pt>
    <dgm:pt modelId="{982B2EF1-3BEE-49D0-8675-2DAD346B6F21}" type="parTrans" cxnId="{4B0829C3-41FC-4EEE-9BAC-9008EE986D58}">
      <dgm:prSet/>
      <dgm:spPr/>
      <dgm:t>
        <a:bodyPr/>
        <a:lstStyle/>
        <a:p>
          <a:endParaRPr lang="fr-FR"/>
        </a:p>
      </dgm:t>
    </dgm:pt>
    <dgm:pt modelId="{A29C4755-F0F8-4358-9EDC-1838FE514046}" type="sibTrans" cxnId="{4B0829C3-41FC-4EEE-9BAC-9008EE986D58}">
      <dgm:prSet/>
      <dgm:spPr/>
      <dgm:t>
        <a:bodyPr/>
        <a:lstStyle/>
        <a:p>
          <a:endParaRPr lang="fr-FR"/>
        </a:p>
      </dgm:t>
    </dgm:pt>
    <dgm:pt modelId="{337A942B-CF90-4409-A3F7-C9195C2E54C6}">
      <dgm:prSet/>
      <dgm:spPr/>
      <dgm:t>
        <a:bodyPr/>
        <a:lstStyle/>
        <a:p>
          <a:endParaRPr lang="fr-FR"/>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3">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3"/>
      <dgm:spPr/>
      <dgm:t>
        <a:bodyPr/>
        <a:lstStyle/>
        <a:p>
          <a:endParaRPr lang="fr-FR"/>
        </a:p>
      </dgm:t>
    </dgm:pt>
    <dgm:pt modelId="{56F25805-C6E6-4631-8D92-9CAD2204EA31}" type="pres">
      <dgm:prSet presAssocID="{3233CAEB-749F-4495-A553-88163036A76A}" presName="node" presStyleLbl="node1" presStyleIdx="1" presStyleCnt="3">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3"/>
      <dgm:spPr/>
      <dgm:t>
        <a:bodyPr/>
        <a:lstStyle/>
        <a:p>
          <a:endParaRPr lang="fr-FR"/>
        </a:p>
      </dgm:t>
    </dgm:pt>
    <dgm:pt modelId="{D439600C-991C-4632-98A2-3BE7D9FE4B03}" type="pres">
      <dgm:prSet presAssocID="{5A0EB9E2-5C8B-46C9-BCDC-34472F7A5288}" presName="node" presStyleLbl="node1" presStyleIdx="2" presStyleCnt="3">
        <dgm:presLayoutVars>
          <dgm:bulletEnabled val="1"/>
        </dgm:presLayoutVars>
      </dgm:prSet>
      <dgm:spPr/>
      <dgm:t>
        <a:bodyPr/>
        <a:lstStyle/>
        <a:p>
          <a:endParaRPr lang="fr-FR"/>
        </a:p>
      </dgm:t>
    </dgm:pt>
    <dgm:pt modelId="{CAC9B159-E295-4F10-9690-9C214CD68423}" type="pres">
      <dgm:prSet presAssocID="{5A0EB9E2-5C8B-46C9-BCDC-34472F7A5288}" presName="dummy" presStyleCnt="0"/>
      <dgm:spPr/>
    </dgm:pt>
    <dgm:pt modelId="{F6D2EA8B-AE57-4F6A-858B-5BED738F663A}" type="pres">
      <dgm:prSet presAssocID="{A29C4755-F0F8-4358-9EDC-1838FE514046}" presName="sibTrans" presStyleLbl="sibTrans2D1" presStyleIdx="2" presStyleCnt="3"/>
      <dgm:spPr/>
      <dgm:t>
        <a:bodyPr/>
        <a:lstStyle/>
        <a:p>
          <a:endParaRPr lang="fr-FR"/>
        </a:p>
      </dgm:t>
    </dgm:pt>
  </dgm:ptLst>
  <dgm:cxnLst>
    <dgm:cxn modelId="{4B0829C3-41FC-4EEE-9BAC-9008EE986D58}" srcId="{19520D2E-C931-4719-81F4-E8F0DB54782E}" destId="{5A0EB9E2-5C8B-46C9-BCDC-34472F7A5288}" srcOrd="2" destOrd="0" parTransId="{982B2EF1-3BEE-49D0-8675-2DAD346B6F21}" sibTransId="{A29C4755-F0F8-4358-9EDC-1838FE514046}"/>
    <dgm:cxn modelId="{B3E62D63-F1DB-4FD5-878C-13CF9054099C}" type="presOf" srcId="{5A0EB9E2-5C8B-46C9-BCDC-34472F7A5288}" destId="{D439600C-991C-4632-98A2-3BE7D9FE4B03}" srcOrd="0" destOrd="0" presId="urn:microsoft.com/office/officeart/2005/8/layout/radial6"/>
    <dgm:cxn modelId="{D3018FDC-32A3-437A-A88B-1F49263F0B88}" srcId="{19520D2E-C931-4719-81F4-E8F0DB54782E}" destId="{3233CAEB-749F-4495-A553-88163036A76A}" srcOrd="1" destOrd="0" parTransId="{E843F9B8-E7F0-4C5C-B796-27A9D5F4CD11}" sibTransId="{208D3B85-167D-4340-A0D5-A10A0AD8642A}"/>
    <dgm:cxn modelId="{23BCA7CD-B6A1-4979-98CF-1647378CE006}" srcId="{D7CD223F-ADF7-4BD3-A624-CD9005209C81}" destId="{19520D2E-C931-4719-81F4-E8F0DB54782E}" srcOrd="0" destOrd="0" parTransId="{181CB9AB-5E5B-4F42-A3EE-FCB651BC29F7}" sibTransId="{A0474F36-B314-4A8A-B022-FA51E1C9661B}"/>
    <dgm:cxn modelId="{A1B51529-DAF3-4E53-9ED3-D7649A4AAF9B}" type="presOf" srcId="{19520D2E-C931-4719-81F4-E8F0DB54782E}" destId="{E7F24943-10EF-4679-ABC1-F2EA5099D688}" srcOrd="0" destOrd="0" presId="urn:microsoft.com/office/officeart/2005/8/layout/radial6"/>
    <dgm:cxn modelId="{2F698020-F64B-4077-A4CB-36365EC64BD4}" type="presOf" srcId="{0E52E51C-19B9-4478-B65B-8EEB56D62C55}" destId="{B27504B2-8E01-4FEB-AD61-E6BF0C9E99BC}" srcOrd="0" destOrd="0" presId="urn:microsoft.com/office/officeart/2005/8/layout/radial6"/>
    <dgm:cxn modelId="{26D74245-8A95-43CC-AB98-466E2444EC8D}" type="presOf" srcId="{D7CD223F-ADF7-4BD3-A624-CD9005209C81}" destId="{DAF27C0E-D35B-4591-AE93-7CBDEF06E141}" srcOrd="0" destOrd="0" presId="urn:microsoft.com/office/officeart/2005/8/layout/radial6"/>
    <dgm:cxn modelId="{E1E58452-5379-4C68-B8CB-D230C284C826}" type="presOf" srcId="{A29C4755-F0F8-4358-9EDC-1838FE514046}" destId="{F6D2EA8B-AE57-4F6A-858B-5BED738F663A}" srcOrd="0" destOrd="0" presId="urn:microsoft.com/office/officeart/2005/8/layout/radial6"/>
    <dgm:cxn modelId="{8127CDE9-7030-4548-A429-C0C9A66727DE}" type="presOf" srcId="{3233CAEB-749F-4495-A553-88163036A76A}" destId="{56F25805-C6E6-4631-8D92-9CAD2204EA31}" srcOrd="0" destOrd="0" presId="urn:microsoft.com/office/officeart/2005/8/layout/radial6"/>
    <dgm:cxn modelId="{05BA9946-BDEC-4499-8E97-CBD0981EA4FA}" srcId="{19520D2E-C931-4719-81F4-E8F0DB54782E}" destId="{0E52E51C-19B9-4478-B65B-8EEB56D62C55}" srcOrd="0" destOrd="0" parTransId="{EB42B2C4-E35C-4692-BE11-BB88EB8FB9A3}" sibTransId="{ABE265D8-481B-4F72-8E3A-E1E980C12C2F}"/>
    <dgm:cxn modelId="{19A84766-836D-4ED9-B456-DF31D61E775A}" type="presOf" srcId="{ABE265D8-481B-4F72-8E3A-E1E980C12C2F}" destId="{1C793EBC-DBF1-4D7E-B03A-32F4F48D9316}" srcOrd="0" destOrd="0" presId="urn:microsoft.com/office/officeart/2005/8/layout/radial6"/>
    <dgm:cxn modelId="{496BD875-7B94-4959-859B-E30973D10F96}" type="presOf" srcId="{208D3B85-167D-4340-A0D5-A10A0AD8642A}" destId="{6B071469-6C63-4EC4-8175-842E2DDBFE3F}" srcOrd="0" destOrd="0" presId="urn:microsoft.com/office/officeart/2005/8/layout/radial6"/>
    <dgm:cxn modelId="{5B7F1BCA-FEC0-4C1D-967E-DBA2F080F460}" srcId="{D7CD223F-ADF7-4BD3-A624-CD9005209C81}" destId="{337A942B-CF90-4409-A3F7-C9195C2E54C6}" srcOrd="1" destOrd="0" parTransId="{F1F6B23B-C358-42EA-8C36-58618468DE24}" sibTransId="{972B15CE-A162-47AC-84DC-6C9C1119F101}"/>
    <dgm:cxn modelId="{0B349307-7BE1-4FC6-9C85-DB49BF150EA3}" type="presParOf" srcId="{DAF27C0E-D35B-4591-AE93-7CBDEF06E141}" destId="{E7F24943-10EF-4679-ABC1-F2EA5099D688}" srcOrd="0" destOrd="0" presId="urn:microsoft.com/office/officeart/2005/8/layout/radial6"/>
    <dgm:cxn modelId="{02262BA0-61E3-4137-842C-A1ED6553A5D3}" type="presParOf" srcId="{DAF27C0E-D35B-4591-AE93-7CBDEF06E141}" destId="{B27504B2-8E01-4FEB-AD61-E6BF0C9E99BC}" srcOrd="1" destOrd="0" presId="urn:microsoft.com/office/officeart/2005/8/layout/radial6"/>
    <dgm:cxn modelId="{A581687F-5A76-4F65-B534-CAC10BD7CE9E}" type="presParOf" srcId="{DAF27C0E-D35B-4591-AE93-7CBDEF06E141}" destId="{88156065-B280-4047-B1BD-76C436D93B74}" srcOrd="2" destOrd="0" presId="urn:microsoft.com/office/officeart/2005/8/layout/radial6"/>
    <dgm:cxn modelId="{249BBDB0-8AC0-4AAF-B585-C008F5EC4995}" type="presParOf" srcId="{DAF27C0E-D35B-4591-AE93-7CBDEF06E141}" destId="{1C793EBC-DBF1-4D7E-B03A-32F4F48D9316}" srcOrd="3" destOrd="0" presId="urn:microsoft.com/office/officeart/2005/8/layout/radial6"/>
    <dgm:cxn modelId="{4C57B8ED-3B31-41CB-9568-F8F3564DCEDD}" type="presParOf" srcId="{DAF27C0E-D35B-4591-AE93-7CBDEF06E141}" destId="{56F25805-C6E6-4631-8D92-9CAD2204EA31}" srcOrd="4" destOrd="0" presId="urn:microsoft.com/office/officeart/2005/8/layout/radial6"/>
    <dgm:cxn modelId="{260600BB-C074-4386-9FB8-09A8789EA63B}" type="presParOf" srcId="{DAF27C0E-D35B-4591-AE93-7CBDEF06E141}" destId="{75D22332-BDC3-4606-9E35-690CC0D0B2EE}" srcOrd="5" destOrd="0" presId="urn:microsoft.com/office/officeart/2005/8/layout/radial6"/>
    <dgm:cxn modelId="{396923A0-0F03-47DF-98E0-B2A1E0511F81}" type="presParOf" srcId="{DAF27C0E-D35B-4591-AE93-7CBDEF06E141}" destId="{6B071469-6C63-4EC4-8175-842E2DDBFE3F}" srcOrd="6" destOrd="0" presId="urn:microsoft.com/office/officeart/2005/8/layout/radial6"/>
    <dgm:cxn modelId="{6C6E2C5F-533F-49FC-B947-D26D277DBD73}" type="presParOf" srcId="{DAF27C0E-D35B-4591-AE93-7CBDEF06E141}" destId="{D439600C-991C-4632-98A2-3BE7D9FE4B03}" srcOrd="7" destOrd="0" presId="urn:microsoft.com/office/officeart/2005/8/layout/radial6"/>
    <dgm:cxn modelId="{0FB68752-8722-4300-8E7E-794B798DE5F0}" type="presParOf" srcId="{DAF27C0E-D35B-4591-AE93-7CBDEF06E141}" destId="{CAC9B159-E295-4F10-9690-9C214CD68423}" srcOrd="8" destOrd="0" presId="urn:microsoft.com/office/officeart/2005/8/layout/radial6"/>
    <dgm:cxn modelId="{EE0D788A-9A81-4ECC-B408-473504175C5E}" type="presParOf" srcId="{DAF27C0E-D35B-4591-AE93-7CBDEF06E141}" destId="{F6D2EA8B-AE57-4F6A-858B-5BED738F663A}" srcOrd="9" destOrd="0" presId="urn:microsoft.com/office/officeart/2005/8/layout/radial6"/>
  </dgm:cxnLst>
  <dgm:bg/>
  <dgm:whole/>
</dgm:dataModel>
</file>

<file path=ppt/diagrams/data3.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SA" b="1" dirty="0" smtClean="0"/>
            <a:t>حسب عنصر التعاقد</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SA" b="1" dirty="0" smtClean="0"/>
            <a:t>التأمين الاختياري</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SA" b="1" dirty="0" smtClean="0"/>
            <a:t>التأمين الإجباري</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337A942B-CF90-4409-A3F7-C9195C2E54C6}">
      <dgm:prSet/>
      <dgm:spPr/>
      <dgm:t>
        <a:bodyPr/>
        <a:lstStyle/>
        <a:p>
          <a:endParaRPr lang="fr-FR"/>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2">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2"/>
      <dgm:spPr/>
      <dgm:t>
        <a:bodyPr/>
        <a:lstStyle/>
        <a:p>
          <a:endParaRPr lang="fr-FR"/>
        </a:p>
      </dgm:t>
    </dgm:pt>
    <dgm:pt modelId="{56F25805-C6E6-4631-8D92-9CAD2204EA31}" type="pres">
      <dgm:prSet presAssocID="{3233CAEB-749F-4495-A553-88163036A76A}" presName="node" presStyleLbl="node1" presStyleIdx="1" presStyleCnt="2">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2"/>
      <dgm:spPr/>
      <dgm:t>
        <a:bodyPr/>
        <a:lstStyle/>
        <a:p>
          <a:endParaRPr lang="fr-FR"/>
        </a:p>
      </dgm:t>
    </dgm:pt>
  </dgm:ptLst>
  <dgm:cxnLst>
    <dgm:cxn modelId="{EAEC520B-47F7-4957-88C4-981CE14D1C7F}" type="presOf" srcId="{ABE265D8-481B-4F72-8E3A-E1E980C12C2F}" destId="{1C793EBC-DBF1-4D7E-B03A-32F4F48D9316}" srcOrd="0" destOrd="0" presId="urn:microsoft.com/office/officeart/2005/8/layout/radial6"/>
    <dgm:cxn modelId="{D3018FDC-32A3-437A-A88B-1F49263F0B88}" srcId="{19520D2E-C931-4719-81F4-E8F0DB54782E}" destId="{3233CAEB-749F-4495-A553-88163036A76A}" srcOrd="1" destOrd="0" parTransId="{E843F9B8-E7F0-4C5C-B796-27A9D5F4CD11}" sibTransId="{208D3B85-167D-4340-A0D5-A10A0AD8642A}"/>
    <dgm:cxn modelId="{5B186B1A-8697-4263-B7D6-66832DE31F2B}" type="presOf" srcId="{3233CAEB-749F-4495-A553-88163036A76A}" destId="{56F25805-C6E6-4631-8D92-9CAD2204EA31}" srcOrd="0" destOrd="0" presId="urn:microsoft.com/office/officeart/2005/8/layout/radial6"/>
    <dgm:cxn modelId="{23BCA7CD-B6A1-4979-98CF-1647378CE006}" srcId="{D7CD223F-ADF7-4BD3-A624-CD9005209C81}" destId="{19520D2E-C931-4719-81F4-E8F0DB54782E}" srcOrd="0" destOrd="0" parTransId="{181CB9AB-5E5B-4F42-A3EE-FCB651BC29F7}" sibTransId="{A0474F36-B314-4A8A-B022-FA51E1C9661B}"/>
    <dgm:cxn modelId="{76C91D39-747F-45F7-A2FE-62BC9955D52F}" type="presOf" srcId="{208D3B85-167D-4340-A0D5-A10A0AD8642A}" destId="{6B071469-6C63-4EC4-8175-842E2DDBFE3F}" srcOrd="0" destOrd="0" presId="urn:microsoft.com/office/officeart/2005/8/layout/radial6"/>
    <dgm:cxn modelId="{552F2100-E95F-488E-91EA-AE2A91E03FB7}" type="presOf" srcId="{D7CD223F-ADF7-4BD3-A624-CD9005209C81}" destId="{DAF27C0E-D35B-4591-AE93-7CBDEF06E141}" srcOrd="0" destOrd="0" presId="urn:microsoft.com/office/officeart/2005/8/layout/radial6"/>
    <dgm:cxn modelId="{05BA9946-BDEC-4499-8E97-CBD0981EA4FA}" srcId="{19520D2E-C931-4719-81F4-E8F0DB54782E}" destId="{0E52E51C-19B9-4478-B65B-8EEB56D62C55}" srcOrd="0" destOrd="0" parTransId="{EB42B2C4-E35C-4692-BE11-BB88EB8FB9A3}" sibTransId="{ABE265D8-481B-4F72-8E3A-E1E980C12C2F}"/>
    <dgm:cxn modelId="{F602F34E-FF35-46EB-A62D-6939F2A4A0CF}" type="presOf" srcId="{0E52E51C-19B9-4478-B65B-8EEB56D62C55}" destId="{B27504B2-8E01-4FEB-AD61-E6BF0C9E99BC}" srcOrd="0" destOrd="0" presId="urn:microsoft.com/office/officeart/2005/8/layout/radial6"/>
    <dgm:cxn modelId="{EAD601A6-B27F-4BD5-A756-3CEDD2E69CCA}" type="presOf" srcId="{19520D2E-C931-4719-81F4-E8F0DB54782E}" destId="{E7F24943-10EF-4679-ABC1-F2EA5099D688}" srcOrd="0" destOrd="0" presId="urn:microsoft.com/office/officeart/2005/8/layout/radial6"/>
    <dgm:cxn modelId="{5B7F1BCA-FEC0-4C1D-967E-DBA2F080F460}" srcId="{D7CD223F-ADF7-4BD3-A624-CD9005209C81}" destId="{337A942B-CF90-4409-A3F7-C9195C2E54C6}" srcOrd="1" destOrd="0" parTransId="{F1F6B23B-C358-42EA-8C36-58618468DE24}" sibTransId="{972B15CE-A162-47AC-84DC-6C9C1119F101}"/>
    <dgm:cxn modelId="{338872F8-702D-404E-97B9-45C15CEB357D}" type="presParOf" srcId="{DAF27C0E-D35B-4591-AE93-7CBDEF06E141}" destId="{E7F24943-10EF-4679-ABC1-F2EA5099D688}" srcOrd="0" destOrd="0" presId="urn:microsoft.com/office/officeart/2005/8/layout/radial6"/>
    <dgm:cxn modelId="{9E9AAECE-92CD-450F-A634-720C73AA33AC}" type="presParOf" srcId="{DAF27C0E-D35B-4591-AE93-7CBDEF06E141}" destId="{B27504B2-8E01-4FEB-AD61-E6BF0C9E99BC}" srcOrd="1" destOrd="0" presId="urn:microsoft.com/office/officeart/2005/8/layout/radial6"/>
    <dgm:cxn modelId="{FA9FE9F3-8806-4BC1-B45D-5D9A72633D11}" type="presParOf" srcId="{DAF27C0E-D35B-4591-AE93-7CBDEF06E141}" destId="{88156065-B280-4047-B1BD-76C436D93B74}" srcOrd="2" destOrd="0" presId="urn:microsoft.com/office/officeart/2005/8/layout/radial6"/>
    <dgm:cxn modelId="{F88D6DD3-782E-4B15-A75B-EE03509EEC23}" type="presParOf" srcId="{DAF27C0E-D35B-4591-AE93-7CBDEF06E141}" destId="{1C793EBC-DBF1-4D7E-B03A-32F4F48D9316}" srcOrd="3" destOrd="0" presId="urn:microsoft.com/office/officeart/2005/8/layout/radial6"/>
    <dgm:cxn modelId="{54B84754-CF56-4B10-831D-F2BF99920006}" type="presParOf" srcId="{DAF27C0E-D35B-4591-AE93-7CBDEF06E141}" destId="{56F25805-C6E6-4631-8D92-9CAD2204EA31}" srcOrd="4" destOrd="0" presId="urn:microsoft.com/office/officeart/2005/8/layout/radial6"/>
    <dgm:cxn modelId="{6BA96940-D1A3-4571-A347-11D50974C92B}" type="presParOf" srcId="{DAF27C0E-D35B-4591-AE93-7CBDEF06E141}" destId="{75D22332-BDC3-4606-9E35-690CC0D0B2EE}" srcOrd="5" destOrd="0" presId="urn:microsoft.com/office/officeart/2005/8/layout/radial6"/>
    <dgm:cxn modelId="{2B96B42D-133E-4B14-8639-0998A24E464C}" type="presParOf" srcId="{DAF27C0E-D35B-4591-AE93-7CBDEF06E141}" destId="{6B071469-6C63-4EC4-8175-842E2DDBFE3F}" srcOrd="6" destOrd="0" presId="urn:microsoft.com/office/officeart/2005/8/layout/radial6"/>
  </dgm:cxnLst>
  <dgm:bg/>
  <dgm:whole/>
</dgm:dataModel>
</file>

<file path=ppt/diagrams/data4.xml><?xml version="1.0" encoding="utf-8"?>
<dgm:dataModel xmlns:dgm="http://schemas.openxmlformats.org/drawingml/2006/diagram" xmlns:a="http://schemas.openxmlformats.org/drawingml/2006/main">
  <dgm:ptLst>
    <dgm:pt modelId="{D7CD223F-ADF7-4BD3-A624-CD9005209C81}"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fr-FR"/>
        </a:p>
      </dgm:t>
    </dgm:pt>
    <dgm:pt modelId="{19520D2E-C931-4719-81F4-E8F0DB54782E}">
      <dgm:prSet phldrT="[Texte]"/>
      <dgm:spPr/>
      <dgm:t>
        <a:bodyPr/>
        <a:lstStyle/>
        <a:p>
          <a:r>
            <a:rPr lang="ar-SA" b="1" dirty="0" smtClean="0"/>
            <a:t>حسب أساس أداء مبلغ التأمين</a:t>
          </a:r>
          <a:endParaRPr lang="fr-FR" dirty="0"/>
        </a:p>
      </dgm:t>
    </dgm:pt>
    <dgm:pt modelId="{181CB9AB-5E5B-4F42-A3EE-FCB651BC29F7}" type="parTrans" cxnId="{23BCA7CD-B6A1-4979-98CF-1647378CE006}">
      <dgm:prSet/>
      <dgm:spPr/>
      <dgm:t>
        <a:bodyPr/>
        <a:lstStyle/>
        <a:p>
          <a:endParaRPr lang="fr-FR"/>
        </a:p>
      </dgm:t>
    </dgm:pt>
    <dgm:pt modelId="{A0474F36-B314-4A8A-B022-FA51E1C9661B}" type="sibTrans" cxnId="{23BCA7CD-B6A1-4979-98CF-1647378CE006}">
      <dgm:prSet/>
      <dgm:spPr/>
      <dgm:t>
        <a:bodyPr/>
        <a:lstStyle/>
        <a:p>
          <a:endParaRPr lang="fr-FR"/>
        </a:p>
      </dgm:t>
    </dgm:pt>
    <dgm:pt modelId="{0E52E51C-19B9-4478-B65B-8EEB56D62C55}">
      <dgm:prSet phldrT="[Texte]"/>
      <dgm:spPr/>
      <dgm:t>
        <a:bodyPr/>
        <a:lstStyle/>
        <a:p>
          <a:r>
            <a:rPr lang="ar-SA" b="1" dirty="0" smtClean="0"/>
            <a:t>تأمين الأضرار</a:t>
          </a:r>
          <a:endParaRPr lang="fr-FR" dirty="0"/>
        </a:p>
      </dgm:t>
    </dgm:pt>
    <dgm:pt modelId="{EB42B2C4-E35C-4692-BE11-BB88EB8FB9A3}" type="parTrans" cxnId="{05BA9946-BDEC-4499-8E97-CBD0981EA4FA}">
      <dgm:prSet/>
      <dgm:spPr/>
      <dgm:t>
        <a:bodyPr/>
        <a:lstStyle/>
        <a:p>
          <a:endParaRPr lang="fr-FR"/>
        </a:p>
      </dgm:t>
    </dgm:pt>
    <dgm:pt modelId="{ABE265D8-481B-4F72-8E3A-E1E980C12C2F}" type="sibTrans" cxnId="{05BA9946-BDEC-4499-8E97-CBD0981EA4FA}">
      <dgm:prSet/>
      <dgm:spPr/>
      <dgm:t>
        <a:bodyPr/>
        <a:lstStyle/>
        <a:p>
          <a:endParaRPr lang="fr-FR"/>
        </a:p>
      </dgm:t>
    </dgm:pt>
    <dgm:pt modelId="{3233CAEB-749F-4495-A553-88163036A76A}">
      <dgm:prSet phldrT="[Texte]"/>
      <dgm:spPr/>
      <dgm:t>
        <a:bodyPr/>
        <a:lstStyle/>
        <a:p>
          <a:r>
            <a:rPr lang="ar-SA" b="1" dirty="0" smtClean="0"/>
            <a:t>تأمين المسؤولية</a:t>
          </a:r>
          <a:endParaRPr lang="fr-FR" dirty="0"/>
        </a:p>
      </dgm:t>
    </dgm:pt>
    <dgm:pt modelId="{E843F9B8-E7F0-4C5C-B796-27A9D5F4CD11}" type="parTrans" cxnId="{D3018FDC-32A3-437A-A88B-1F49263F0B88}">
      <dgm:prSet/>
      <dgm:spPr/>
      <dgm:t>
        <a:bodyPr/>
        <a:lstStyle/>
        <a:p>
          <a:endParaRPr lang="fr-FR"/>
        </a:p>
      </dgm:t>
    </dgm:pt>
    <dgm:pt modelId="{208D3B85-167D-4340-A0D5-A10A0AD8642A}" type="sibTrans" cxnId="{D3018FDC-32A3-437A-A88B-1F49263F0B88}">
      <dgm:prSet/>
      <dgm:spPr/>
      <dgm:t>
        <a:bodyPr/>
        <a:lstStyle/>
        <a:p>
          <a:endParaRPr lang="fr-FR"/>
        </a:p>
      </dgm:t>
    </dgm:pt>
    <dgm:pt modelId="{337A942B-CF90-4409-A3F7-C9195C2E54C6}">
      <dgm:prSet/>
      <dgm:spPr/>
      <dgm:t>
        <a:bodyPr/>
        <a:lstStyle/>
        <a:p>
          <a:endParaRPr lang="fr-FR"/>
        </a:p>
      </dgm:t>
    </dgm:pt>
    <dgm:pt modelId="{F1F6B23B-C358-42EA-8C36-58618468DE24}" type="parTrans" cxnId="{5B7F1BCA-FEC0-4C1D-967E-DBA2F080F460}">
      <dgm:prSet/>
      <dgm:spPr/>
      <dgm:t>
        <a:bodyPr/>
        <a:lstStyle/>
        <a:p>
          <a:endParaRPr lang="fr-FR"/>
        </a:p>
      </dgm:t>
    </dgm:pt>
    <dgm:pt modelId="{972B15CE-A162-47AC-84DC-6C9C1119F101}" type="sibTrans" cxnId="{5B7F1BCA-FEC0-4C1D-967E-DBA2F080F460}">
      <dgm:prSet/>
      <dgm:spPr/>
      <dgm:t>
        <a:bodyPr/>
        <a:lstStyle/>
        <a:p>
          <a:endParaRPr lang="fr-FR"/>
        </a:p>
      </dgm:t>
    </dgm:pt>
    <dgm:pt modelId="{E75213D8-F438-41A1-9653-9FE32BDA8967}">
      <dgm:prSet/>
      <dgm:spPr/>
      <dgm:t>
        <a:bodyPr/>
        <a:lstStyle/>
        <a:p>
          <a:r>
            <a:rPr lang="ar-SA" b="1" smtClean="0"/>
            <a:t>تأمين الأشخاص</a:t>
          </a:r>
          <a:endParaRPr lang="fr-FR"/>
        </a:p>
      </dgm:t>
    </dgm:pt>
    <dgm:pt modelId="{5AE450CD-309D-47B4-AB99-31C28597F101}" type="parTrans" cxnId="{E588295C-6C5D-4F75-B7F3-30A22673125A}">
      <dgm:prSet/>
      <dgm:spPr/>
      <dgm:t>
        <a:bodyPr/>
        <a:lstStyle/>
        <a:p>
          <a:endParaRPr lang="fr-FR"/>
        </a:p>
      </dgm:t>
    </dgm:pt>
    <dgm:pt modelId="{AE788F4C-9939-4E01-9012-C59FA88523B7}" type="sibTrans" cxnId="{E588295C-6C5D-4F75-B7F3-30A22673125A}">
      <dgm:prSet/>
      <dgm:spPr/>
      <dgm:t>
        <a:bodyPr/>
        <a:lstStyle/>
        <a:p>
          <a:endParaRPr lang="fr-FR"/>
        </a:p>
      </dgm:t>
    </dgm:pt>
    <dgm:pt modelId="{FF80D67D-1E25-4FA5-AE3D-A8C5A6A4FA29}">
      <dgm:prSet/>
      <dgm:spPr/>
      <dgm:t>
        <a:bodyPr/>
        <a:lstStyle/>
        <a:p>
          <a:r>
            <a:rPr lang="ar-SA" b="1" smtClean="0"/>
            <a:t>التأمين المشترك</a:t>
          </a:r>
          <a:endParaRPr lang="fr-FR"/>
        </a:p>
      </dgm:t>
    </dgm:pt>
    <dgm:pt modelId="{383DC73A-32FC-46CA-9EF3-CCEF2ED84C99}" type="parTrans" cxnId="{13ED0A97-4B2B-4100-B103-BB262890B4E2}">
      <dgm:prSet/>
      <dgm:spPr/>
      <dgm:t>
        <a:bodyPr/>
        <a:lstStyle/>
        <a:p>
          <a:endParaRPr lang="fr-FR"/>
        </a:p>
      </dgm:t>
    </dgm:pt>
    <dgm:pt modelId="{74E63D88-3C55-4E9C-BA4E-610FDDA8C5FD}" type="sibTrans" cxnId="{13ED0A97-4B2B-4100-B103-BB262890B4E2}">
      <dgm:prSet/>
      <dgm:spPr/>
      <dgm:t>
        <a:bodyPr/>
        <a:lstStyle/>
        <a:p>
          <a:endParaRPr lang="fr-FR"/>
        </a:p>
      </dgm:t>
    </dgm:pt>
    <dgm:pt modelId="{DAF27C0E-D35B-4591-AE93-7CBDEF06E141}" type="pres">
      <dgm:prSet presAssocID="{D7CD223F-ADF7-4BD3-A624-CD9005209C81}" presName="Name0" presStyleCnt="0">
        <dgm:presLayoutVars>
          <dgm:chMax val="1"/>
          <dgm:dir/>
          <dgm:animLvl val="ctr"/>
          <dgm:resizeHandles val="exact"/>
        </dgm:presLayoutVars>
      </dgm:prSet>
      <dgm:spPr/>
      <dgm:t>
        <a:bodyPr/>
        <a:lstStyle/>
        <a:p>
          <a:endParaRPr lang="fr-FR"/>
        </a:p>
      </dgm:t>
    </dgm:pt>
    <dgm:pt modelId="{E7F24943-10EF-4679-ABC1-F2EA5099D688}" type="pres">
      <dgm:prSet presAssocID="{19520D2E-C931-4719-81F4-E8F0DB54782E}" presName="centerShape" presStyleLbl="node0" presStyleIdx="0" presStyleCnt="1"/>
      <dgm:spPr/>
      <dgm:t>
        <a:bodyPr/>
        <a:lstStyle/>
        <a:p>
          <a:endParaRPr lang="fr-FR"/>
        </a:p>
      </dgm:t>
    </dgm:pt>
    <dgm:pt modelId="{B27504B2-8E01-4FEB-AD61-E6BF0C9E99BC}" type="pres">
      <dgm:prSet presAssocID="{0E52E51C-19B9-4478-B65B-8EEB56D62C55}" presName="node" presStyleLbl="node1" presStyleIdx="0" presStyleCnt="4">
        <dgm:presLayoutVars>
          <dgm:bulletEnabled val="1"/>
        </dgm:presLayoutVars>
      </dgm:prSet>
      <dgm:spPr/>
      <dgm:t>
        <a:bodyPr/>
        <a:lstStyle/>
        <a:p>
          <a:endParaRPr lang="fr-FR"/>
        </a:p>
      </dgm:t>
    </dgm:pt>
    <dgm:pt modelId="{88156065-B280-4047-B1BD-76C436D93B74}" type="pres">
      <dgm:prSet presAssocID="{0E52E51C-19B9-4478-B65B-8EEB56D62C55}" presName="dummy" presStyleCnt="0"/>
      <dgm:spPr/>
    </dgm:pt>
    <dgm:pt modelId="{1C793EBC-DBF1-4D7E-B03A-32F4F48D9316}" type="pres">
      <dgm:prSet presAssocID="{ABE265D8-481B-4F72-8E3A-E1E980C12C2F}" presName="sibTrans" presStyleLbl="sibTrans2D1" presStyleIdx="0" presStyleCnt="4"/>
      <dgm:spPr/>
      <dgm:t>
        <a:bodyPr/>
        <a:lstStyle/>
        <a:p>
          <a:endParaRPr lang="fr-FR"/>
        </a:p>
      </dgm:t>
    </dgm:pt>
    <dgm:pt modelId="{56F25805-C6E6-4631-8D92-9CAD2204EA31}" type="pres">
      <dgm:prSet presAssocID="{3233CAEB-749F-4495-A553-88163036A76A}" presName="node" presStyleLbl="node1" presStyleIdx="1" presStyleCnt="4">
        <dgm:presLayoutVars>
          <dgm:bulletEnabled val="1"/>
        </dgm:presLayoutVars>
      </dgm:prSet>
      <dgm:spPr/>
      <dgm:t>
        <a:bodyPr/>
        <a:lstStyle/>
        <a:p>
          <a:endParaRPr lang="fr-FR"/>
        </a:p>
      </dgm:t>
    </dgm:pt>
    <dgm:pt modelId="{75D22332-BDC3-4606-9E35-690CC0D0B2EE}" type="pres">
      <dgm:prSet presAssocID="{3233CAEB-749F-4495-A553-88163036A76A}" presName="dummy" presStyleCnt="0"/>
      <dgm:spPr/>
    </dgm:pt>
    <dgm:pt modelId="{6B071469-6C63-4EC4-8175-842E2DDBFE3F}" type="pres">
      <dgm:prSet presAssocID="{208D3B85-167D-4340-A0D5-A10A0AD8642A}" presName="sibTrans" presStyleLbl="sibTrans2D1" presStyleIdx="1" presStyleCnt="4"/>
      <dgm:spPr/>
      <dgm:t>
        <a:bodyPr/>
        <a:lstStyle/>
        <a:p>
          <a:endParaRPr lang="fr-FR"/>
        </a:p>
      </dgm:t>
    </dgm:pt>
    <dgm:pt modelId="{CA4C45FE-A0D4-41E8-88CC-0903A287D51D}" type="pres">
      <dgm:prSet presAssocID="{FF80D67D-1E25-4FA5-AE3D-A8C5A6A4FA29}" presName="node" presStyleLbl="node1" presStyleIdx="2" presStyleCnt="4">
        <dgm:presLayoutVars>
          <dgm:bulletEnabled val="1"/>
        </dgm:presLayoutVars>
      </dgm:prSet>
      <dgm:spPr/>
      <dgm:t>
        <a:bodyPr/>
        <a:lstStyle/>
        <a:p>
          <a:endParaRPr lang="fr-FR"/>
        </a:p>
      </dgm:t>
    </dgm:pt>
    <dgm:pt modelId="{1D9BD447-9B42-46D5-B753-6C6047AD2816}" type="pres">
      <dgm:prSet presAssocID="{FF80D67D-1E25-4FA5-AE3D-A8C5A6A4FA29}" presName="dummy" presStyleCnt="0"/>
      <dgm:spPr/>
    </dgm:pt>
    <dgm:pt modelId="{94857356-1131-4113-84C7-FBB61B08F2E4}" type="pres">
      <dgm:prSet presAssocID="{74E63D88-3C55-4E9C-BA4E-610FDDA8C5FD}" presName="sibTrans" presStyleLbl="sibTrans2D1" presStyleIdx="2" presStyleCnt="4"/>
      <dgm:spPr/>
      <dgm:t>
        <a:bodyPr/>
        <a:lstStyle/>
        <a:p>
          <a:endParaRPr lang="fr-FR"/>
        </a:p>
      </dgm:t>
    </dgm:pt>
    <dgm:pt modelId="{E00118BA-95C5-4BAD-9E43-DDF19E418BAB}" type="pres">
      <dgm:prSet presAssocID="{E75213D8-F438-41A1-9653-9FE32BDA8967}" presName="node" presStyleLbl="node1" presStyleIdx="3" presStyleCnt="4">
        <dgm:presLayoutVars>
          <dgm:bulletEnabled val="1"/>
        </dgm:presLayoutVars>
      </dgm:prSet>
      <dgm:spPr/>
      <dgm:t>
        <a:bodyPr/>
        <a:lstStyle/>
        <a:p>
          <a:endParaRPr lang="fr-FR"/>
        </a:p>
      </dgm:t>
    </dgm:pt>
    <dgm:pt modelId="{BA037D15-9910-4B8E-8C86-F7224BCCB630}" type="pres">
      <dgm:prSet presAssocID="{E75213D8-F438-41A1-9653-9FE32BDA8967}" presName="dummy" presStyleCnt="0"/>
      <dgm:spPr/>
    </dgm:pt>
    <dgm:pt modelId="{963D01B3-B2C5-4BF4-8F26-E1262F32B6AE}" type="pres">
      <dgm:prSet presAssocID="{AE788F4C-9939-4E01-9012-C59FA88523B7}" presName="sibTrans" presStyleLbl="sibTrans2D1" presStyleIdx="3" presStyleCnt="4"/>
      <dgm:spPr/>
      <dgm:t>
        <a:bodyPr/>
        <a:lstStyle/>
        <a:p>
          <a:endParaRPr lang="fr-FR"/>
        </a:p>
      </dgm:t>
    </dgm:pt>
  </dgm:ptLst>
  <dgm:cxnLst>
    <dgm:cxn modelId="{9382DBAA-3C2D-4A8B-9631-2FDA63D5C6E4}" type="presOf" srcId="{74E63D88-3C55-4E9C-BA4E-610FDDA8C5FD}" destId="{94857356-1131-4113-84C7-FBB61B08F2E4}" srcOrd="0" destOrd="0" presId="urn:microsoft.com/office/officeart/2005/8/layout/radial6"/>
    <dgm:cxn modelId="{D3018FDC-32A3-437A-A88B-1F49263F0B88}" srcId="{19520D2E-C931-4719-81F4-E8F0DB54782E}" destId="{3233CAEB-749F-4495-A553-88163036A76A}" srcOrd="1" destOrd="0" parTransId="{E843F9B8-E7F0-4C5C-B796-27A9D5F4CD11}" sibTransId="{208D3B85-167D-4340-A0D5-A10A0AD8642A}"/>
    <dgm:cxn modelId="{B9BF6F00-3715-4F50-A485-35AA683B395B}" type="presOf" srcId="{3233CAEB-749F-4495-A553-88163036A76A}" destId="{56F25805-C6E6-4631-8D92-9CAD2204EA31}" srcOrd="0" destOrd="0" presId="urn:microsoft.com/office/officeart/2005/8/layout/radial6"/>
    <dgm:cxn modelId="{2F0323F6-ED1E-455C-B9BD-EFC277EB0E02}" type="presOf" srcId="{ABE265D8-481B-4F72-8E3A-E1E980C12C2F}" destId="{1C793EBC-DBF1-4D7E-B03A-32F4F48D9316}" srcOrd="0" destOrd="0" presId="urn:microsoft.com/office/officeart/2005/8/layout/radial6"/>
    <dgm:cxn modelId="{E588295C-6C5D-4F75-B7F3-30A22673125A}" srcId="{19520D2E-C931-4719-81F4-E8F0DB54782E}" destId="{E75213D8-F438-41A1-9653-9FE32BDA8967}" srcOrd="3" destOrd="0" parTransId="{5AE450CD-309D-47B4-AB99-31C28597F101}" sibTransId="{AE788F4C-9939-4E01-9012-C59FA88523B7}"/>
    <dgm:cxn modelId="{3A346DE1-BD7D-447E-8A9F-DC077996BC66}" type="presOf" srcId="{19520D2E-C931-4719-81F4-E8F0DB54782E}" destId="{E7F24943-10EF-4679-ABC1-F2EA5099D688}" srcOrd="0" destOrd="0" presId="urn:microsoft.com/office/officeart/2005/8/layout/radial6"/>
    <dgm:cxn modelId="{65D3BA59-DF0D-4118-A517-A5DCE8E31249}" type="presOf" srcId="{0E52E51C-19B9-4478-B65B-8EEB56D62C55}" destId="{B27504B2-8E01-4FEB-AD61-E6BF0C9E99BC}" srcOrd="0" destOrd="0" presId="urn:microsoft.com/office/officeart/2005/8/layout/radial6"/>
    <dgm:cxn modelId="{13ED0A97-4B2B-4100-B103-BB262890B4E2}" srcId="{19520D2E-C931-4719-81F4-E8F0DB54782E}" destId="{FF80D67D-1E25-4FA5-AE3D-A8C5A6A4FA29}" srcOrd="2" destOrd="0" parTransId="{383DC73A-32FC-46CA-9EF3-CCEF2ED84C99}" sibTransId="{74E63D88-3C55-4E9C-BA4E-610FDDA8C5FD}"/>
    <dgm:cxn modelId="{05BA9946-BDEC-4499-8E97-CBD0981EA4FA}" srcId="{19520D2E-C931-4719-81F4-E8F0DB54782E}" destId="{0E52E51C-19B9-4478-B65B-8EEB56D62C55}" srcOrd="0" destOrd="0" parTransId="{EB42B2C4-E35C-4692-BE11-BB88EB8FB9A3}" sibTransId="{ABE265D8-481B-4F72-8E3A-E1E980C12C2F}"/>
    <dgm:cxn modelId="{5B7F1BCA-FEC0-4C1D-967E-DBA2F080F460}" srcId="{D7CD223F-ADF7-4BD3-A624-CD9005209C81}" destId="{337A942B-CF90-4409-A3F7-C9195C2E54C6}" srcOrd="1" destOrd="0" parTransId="{F1F6B23B-C358-42EA-8C36-58618468DE24}" sibTransId="{972B15CE-A162-47AC-84DC-6C9C1119F101}"/>
    <dgm:cxn modelId="{9280B499-256F-46C7-A0B9-E83E89668D23}" type="presOf" srcId="{208D3B85-167D-4340-A0D5-A10A0AD8642A}" destId="{6B071469-6C63-4EC4-8175-842E2DDBFE3F}" srcOrd="0" destOrd="0" presId="urn:microsoft.com/office/officeart/2005/8/layout/radial6"/>
    <dgm:cxn modelId="{86863521-A773-45EF-83BC-B1CD606F7568}" type="presOf" srcId="{E75213D8-F438-41A1-9653-9FE32BDA8967}" destId="{E00118BA-95C5-4BAD-9E43-DDF19E418BAB}" srcOrd="0" destOrd="0" presId="urn:microsoft.com/office/officeart/2005/8/layout/radial6"/>
    <dgm:cxn modelId="{8560FB43-8087-4B13-8905-C7F6BAE3DFF5}" type="presOf" srcId="{D7CD223F-ADF7-4BD3-A624-CD9005209C81}" destId="{DAF27C0E-D35B-4591-AE93-7CBDEF06E141}" srcOrd="0" destOrd="0" presId="urn:microsoft.com/office/officeart/2005/8/layout/radial6"/>
    <dgm:cxn modelId="{29D30621-B86C-45A5-80CF-7B0B29E0A633}" type="presOf" srcId="{FF80D67D-1E25-4FA5-AE3D-A8C5A6A4FA29}" destId="{CA4C45FE-A0D4-41E8-88CC-0903A287D51D}" srcOrd="0" destOrd="0" presId="urn:microsoft.com/office/officeart/2005/8/layout/radial6"/>
    <dgm:cxn modelId="{23BCA7CD-B6A1-4979-98CF-1647378CE006}" srcId="{D7CD223F-ADF7-4BD3-A624-CD9005209C81}" destId="{19520D2E-C931-4719-81F4-E8F0DB54782E}" srcOrd="0" destOrd="0" parTransId="{181CB9AB-5E5B-4F42-A3EE-FCB651BC29F7}" sibTransId="{A0474F36-B314-4A8A-B022-FA51E1C9661B}"/>
    <dgm:cxn modelId="{3BBEE1BF-6357-4432-AC6E-56CF9C5F9A60}" type="presOf" srcId="{AE788F4C-9939-4E01-9012-C59FA88523B7}" destId="{963D01B3-B2C5-4BF4-8F26-E1262F32B6AE}" srcOrd="0" destOrd="0" presId="urn:microsoft.com/office/officeart/2005/8/layout/radial6"/>
    <dgm:cxn modelId="{681F0213-829F-4B1F-A014-68C0A881EE40}" type="presParOf" srcId="{DAF27C0E-D35B-4591-AE93-7CBDEF06E141}" destId="{E7F24943-10EF-4679-ABC1-F2EA5099D688}" srcOrd="0" destOrd="0" presId="urn:microsoft.com/office/officeart/2005/8/layout/radial6"/>
    <dgm:cxn modelId="{2F9B7CF0-C45B-40DC-ACEC-B14029D4855B}" type="presParOf" srcId="{DAF27C0E-D35B-4591-AE93-7CBDEF06E141}" destId="{B27504B2-8E01-4FEB-AD61-E6BF0C9E99BC}" srcOrd="1" destOrd="0" presId="urn:microsoft.com/office/officeart/2005/8/layout/radial6"/>
    <dgm:cxn modelId="{6EBFCE1D-A702-4E1E-8065-5B2E0C8EE10F}" type="presParOf" srcId="{DAF27C0E-D35B-4591-AE93-7CBDEF06E141}" destId="{88156065-B280-4047-B1BD-76C436D93B74}" srcOrd="2" destOrd="0" presId="urn:microsoft.com/office/officeart/2005/8/layout/radial6"/>
    <dgm:cxn modelId="{BF33994E-5459-48AB-B5A4-BA02E582CFBA}" type="presParOf" srcId="{DAF27C0E-D35B-4591-AE93-7CBDEF06E141}" destId="{1C793EBC-DBF1-4D7E-B03A-32F4F48D9316}" srcOrd="3" destOrd="0" presId="urn:microsoft.com/office/officeart/2005/8/layout/radial6"/>
    <dgm:cxn modelId="{B6E972DA-7D8F-45ED-8C25-E6F7A7625A23}" type="presParOf" srcId="{DAF27C0E-D35B-4591-AE93-7CBDEF06E141}" destId="{56F25805-C6E6-4631-8D92-9CAD2204EA31}" srcOrd="4" destOrd="0" presId="urn:microsoft.com/office/officeart/2005/8/layout/radial6"/>
    <dgm:cxn modelId="{29E7806F-62B0-435D-BAD0-92C454DB2F45}" type="presParOf" srcId="{DAF27C0E-D35B-4591-AE93-7CBDEF06E141}" destId="{75D22332-BDC3-4606-9E35-690CC0D0B2EE}" srcOrd="5" destOrd="0" presId="urn:microsoft.com/office/officeart/2005/8/layout/radial6"/>
    <dgm:cxn modelId="{A4914DD6-5A33-4364-B171-41A76C7C1CA4}" type="presParOf" srcId="{DAF27C0E-D35B-4591-AE93-7CBDEF06E141}" destId="{6B071469-6C63-4EC4-8175-842E2DDBFE3F}" srcOrd="6" destOrd="0" presId="urn:microsoft.com/office/officeart/2005/8/layout/radial6"/>
    <dgm:cxn modelId="{5936FA1F-B64C-48B3-98A4-F9092165F8EB}" type="presParOf" srcId="{DAF27C0E-D35B-4591-AE93-7CBDEF06E141}" destId="{CA4C45FE-A0D4-41E8-88CC-0903A287D51D}" srcOrd="7" destOrd="0" presId="urn:microsoft.com/office/officeart/2005/8/layout/radial6"/>
    <dgm:cxn modelId="{4865554E-6DB2-4A44-9C17-3B448C2EBA8B}" type="presParOf" srcId="{DAF27C0E-D35B-4591-AE93-7CBDEF06E141}" destId="{1D9BD447-9B42-46D5-B753-6C6047AD2816}" srcOrd="8" destOrd="0" presId="urn:microsoft.com/office/officeart/2005/8/layout/radial6"/>
    <dgm:cxn modelId="{777B7AD1-E714-47E6-862D-3604FCA8DE6C}" type="presParOf" srcId="{DAF27C0E-D35B-4591-AE93-7CBDEF06E141}" destId="{94857356-1131-4113-84C7-FBB61B08F2E4}" srcOrd="9" destOrd="0" presId="urn:microsoft.com/office/officeart/2005/8/layout/radial6"/>
    <dgm:cxn modelId="{764CD621-0FA4-4004-B34C-8E56D1C9A4AC}" type="presParOf" srcId="{DAF27C0E-D35B-4591-AE93-7CBDEF06E141}" destId="{E00118BA-95C5-4BAD-9E43-DDF19E418BAB}" srcOrd="10" destOrd="0" presId="urn:microsoft.com/office/officeart/2005/8/layout/radial6"/>
    <dgm:cxn modelId="{91D128A1-2D61-4429-A651-3B401FDF3BA3}" type="presParOf" srcId="{DAF27C0E-D35B-4591-AE93-7CBDEF06E141}" destId="{BA037D15-9910-4B8E-8C86-F7224BCCB630}" srcOrd="11" destOrd="0" presId="urn:microsoft.com/office/officeart/2005/8/layout/radial6"/>
    <dgm:cxn modelId="{5B156113-1F29-4C53-82A0-4803B98736F1}" type="presParOf" srcId="{DAF27C0E-D35B-4591-AE93-7CBDEF06E141}" destId="{963D01B3-B2C5-4BF4-8F26-E1262F32B6AE}" srcOrd="12" destOrd="0" presId="urn:microsoft.com/office/officeart/2005/8/layout/radial6"/>
  </dgm:cxnLst>
  <dgm:bg/>
  <dgm:whole/>
</dgm:dataModel>
</file>

<file path=ppt/diagrams/data5.xml><?xml version="1.0" encoding="utf-8"?>
<dgm:dataModel xmlns:dgm="http://schemas.openxmlformats.org/drawingml/2006/diagram" xmlns:a="http://schemas.openxmlformats.org/drawingml/2006/main">
  <dgm:ptLst>
    <dgm:pt modelId="{DA514C0F-4B72-4E4F-8174-F8FD6B4759CC}" type="doc">
      <dgm:prSet loTypeId="urn:microsoft.com/office/officeart/2005/8/layout/list1" loCatId="list" qsTypeId="urn:microsoft.com/office/officeart/2005/8/quickstyle/3d2" qsCatId="3D" csTypeId="urn:microsoft.com/office/officeart/2005/8/colors/colorful1" csCatId="colorful" phldr="1"/>
      <dgm:spPr/>
      <dgm:t>
        <a:bodyPr/>
        <a:lstStyle/>
        <a:p>
          <a:endParaRPr lang="fr-FR"/>
        </a:p>
      </dgm:t>
    </dgm:pt>
    <dgm:pt modelId="{E3ED67B3-85A9-4B02-B2C5-5EF91BA95749}">
      <dgm:prSet custT="1"/>
      <dgm:spPr/>
      <dgm:t>
        <a:bodyPr/>
        <a:lstStyle/>
        <a:p>
          <a:r>
            <a:rPr lang="ar-SA" sz="1800" b="1" dirty="0" smtClean="0"/>
            <a:t>اسم وعنوان كل من الطرفين المتعاقدين</a:t>
          </a:r>
          <a:endParaRPr lang="fr-FR" sz="1800" b="1" dirty="0"/>
        </a:p>
      </dgm:t>
    </dgm:pt>
    <dgm:pt modelId="{47D6119E-87D5-4374-B21F-DBFE5983E1EC}" type="parTrans" cxnId="{2D19340F-6F89-4A1F-B126-8A1CF0DFBE25}">
      <dgm:prSet/>
      <dgm:spPr/>
      <dgm:t>
        <a:bodyPr/>
        <a:lstStyle/>
        <a:p>
          <a:endParaRPr lang="fr-FR" sz="1800" b="1"/>
        </a:p>
      </dgm:t>
    </dgm:pt>
    <dgm:pt modelId="{4974F814-4E67-47EF-88CD-29820D4DD1EB}" type="sibTrans" cxnId="{2D19340F-6F89-4A1F-B126-8A1CF0DFBE25}">
      <dgm:prSet/>
      <dgm:spPr/>
      <dgm:t>
        <a:bodyPr/>
        <a:lstStyle/>
        <a:p>
          <a:endParaRPr lang="fr-FR" sz="1800" b="1"/>
        </a:p>
      </dgm:t>
    </dgm:pt>
    <dgm:pt modelId="{42F760DC-A859-4E6C-B615-FAE38FA856D9}">
      <dgm:prSet custT="1"/>
      <dgm:spPr/>
      <dgm:t>
        <a:bodyPr/>
        <a:lstStyle/>
        <a:p>
          <a:r>
            <a:rPr lang="ar-SA" sz="1800" b="1" smtClean="0"/>
            <a:t>الشيء أو الشخص المؤمن عليه</a:t>
          </a:r>
          <a:endParaRPr lang="fr-FR" sz="1800" b="1"/>
        </a:p>
      </dgm:t>
    </dgm:pt>
    <dgm:pt modelId="{326DA955-C346-40CB-BD99-55C4927FA0C3}" type="parTrans" cxnId="{EB382E26-C9A1-44B7-9ABD-A4351712BFF6}">
      <dgm:prSet/>
      <dgm:spPr/>
      <dgm:t>
        <a:bodyPr/>
        <a:lstStyle/>
        <a:p>
          <a:endParaRPr lang="fr-FR" sz="1800" b="1"/>
        </a:p>
      </dgm:t>
    </dgm:pt>
    <dgm:pt modelId="{5298773D-1356-45B3-BC60-B329E68837DD}" type="sibTrans" cxnId="{EB382E26-C9A1-44B7-9ABD-A4351712BFF6}">
      <dgm:prSet/>
      <dgm:spPr/>
      <dgm:t>
        <a:bodyPr/>
        <a:lstStyle/>
        <a:p>
          <a:endParaRPr lang="fr-FR" sz="1800" b="1"/>
        </a:p>
      </dgm:t>
    </dgm:pt>
    <dgm:pt modelId="{D864A0EB-21F0-4637-840E-E451D55EE4D3}">
      <dgm:prSet custT="1"/>
      <dgm:spPr/>
      <dgm:t>
        <a:bodyPr/>
        <a:lstStyle/>
        <a:p>
          <a:r>
            <a:rPr lang="ar-SA" sz="1800" b="1" dirty="0" smtClean="0"/>
            <a:t>طبيعة المخاطر المضمونة</a:t>
          </a:r>
          <a:endParaRPr lang="fr-FR" sz="1800" b="1" dirty="0"/>
        </a:p>
      </dgm:t>
    </dgm:pt>
    <dgm:pt modelId="{4370E3AE-8292-48C6-A976-3C938DA4D1FF}" type="parTrans" cxnId="{F080667B-004A-4193-81B4-7DEF3B163EE6}">
      <dgm:prSet/>
      <dgm:spPr/>
      <dgm:t>
        <a:bodyPr/>
        <a:lstStyle/>
        <a:p>
          <a:endParaRPr lang="fr-FR" sz="1800" b="1"/>
        </a:p>
      </dgm:t>
    </dgm:pt>
    <dgm:pt modelId="{93DF9C56-0949-4A5D-A552-0C9A3D38C462}" type="sibTrans" cxnId="{F080667B-004A-4193-81B4-7DEF3B163EE6}">
      <dgm:prSet/>
      <dgm:spPr/>
      <dgm:t>
        <a:bodyPr/>
        <a:lstStyle/>
        <a:p>
          <a:endParaRPr lang="fr-FR" sz="1800" b="1"/>
        </a:p>
      </dgm:t>
    </dgm:pt>
    <dgm:pt modelId="{EF745AEA-3B31-4094-93A0-5A3D8DC8E435}">
      <dgm:prSet custT="1"/>
      <dgm:spPr/>
      <dgm:t>
        <a:bodyPr/>
        <a:lstStyle/>
        <a:p>
          <a:r>
            <a:rPr lang="ar-SA" sz="1800" b="1" smtClean="0"/>
            <a:t>تاريخ الاكتتاب</a:t>
          </a:r>
          <a:endParaRPr lang="fr-FR" sz="1800" b="1"/>
        </a:p>
      </dgm:t>
    </dgm:pt>
    <dgm:pt modelId="{B306EA9E-C650-4BBB-85A9-72650D252575}" type="parTrans" cxnId="{74343D69-E658-45DF-A669-41DCA3A8FBCF}">
      <dgm:prSet/>
      <dgm:spPr/>
      <dgm:t>
        <a:bodyPr/>
        <a:lstStyle/>
        <a:p>
          <a:endParaRPr lang="fr-FR" sz="1800" b="1"/>
        </a:p>
      </dgm:t>
    </dgm:pt>
    <dgm:pt modelId="{FD0CF8E5-C00E-46A4-9603-A8CE5B6E5D15}" type="sibTrans" cxnId="{74343D69-E658-45DF-A669-41DCA3A8FBCF}">
      <dgm:prSet/>
      <dgm:spPr/>
      <dgm:t>
        <a:bodyPr/>
        <a:lstStyle/>
        <a:p>
          <a:endParaRPr lang="fr-FR" sz="1800" b="1"/>
        </a:p>
      </dgm:t>
    </dgm:pt>
    <dgm:pt modelId="{686726CE-B73B-4952-9A1D-FBBA507DA7BB}">
      <dgm:prSet custT="1"/>
      <dgm:spPr/>
      <dgm:t>
        <a:bodyPr/>
        <a:lstStyle/>
        <a:p>
          <a:r>
            <a:rPr lang="ar-SA" sz="1800" b="1" smtClean="0"/>
            <a:t>تاريخ سريان العقد ومدته</a:t>
          </a:r>
          <a:endParaRPr lang="fr-FR" sz="1800" b="1"/>
        </a:p>
      </dgm:t>
    </dgm:pt>
    <dgm:pt modelId="{6A69BE03-7607-4C50-9DD3-493EBD2362C7}" type="parTrans" cxnId="{976F2029-6248-4D75-80D3-7F368F5612CC}">
      <dgm:prSet/>
      <dgm:spPr/>
      <dgm:t>
        <a:bodyPr/>
        <a:lstStyle/>
        <a:p>
          <a:endParaRPr lang="fr-FR" sz="1800" b="1"/>
        </a:p>
      </dgm:t>
    </dgm:pt>
    <dgm:pt modelId="{56EF77B2-CE26-4838-989E-A697DAFE2B46}" type="sibTrans" cxnId="{976F2029-6248-4D75-80D3-7F368F5612CC}">
      <dgm:prSet/>
      <dgm:spPr/>
      <dgm:t>
        <a:bodyPr/>
        <a:lstStyle/>
        <a:p>
          <a:endParaRPr lang="fr-FR" sz="1800" b="1"/>
        </a:p>
      </dgm:t>
    </dgm:pt>
    <dgm:pt modelId="{48679768-610C-4530-8781-90903F551770}">
      <dgm:prSet custT="1"/>
      <dgm:spPr/>
      <dgm:t>
        <a:bodyPr/>
        <a:lstStyle/>
        <a:p>
          <a:r>
            <a:rPr lang="ar-SA" sz="1800" b="1" smtClean="0"/>
            <a:t>مبلغ الضمان</a:t>
          </a:r>
          <a:endParaRPr lang="fr-FR" sz="1800" b="1"/>
        </a:p>
      </dgm:t>
    </dgm:pt>
    <dgm:pt modelId="{F3658CA3-7B34-4D53-B7F6-0C31D14565BF}" type="parTrans" cxnId="{157CD9BF-2768-444B-9886-C1381E1CF0A1}">
      <dgm:prSet/>
      <dgm:spPr/>
      <dgm:t>
        <a:bodyPr/>
        <a:lstStyle/>
        <a:p>
          <a:endParaRPr lang="fr-FR" sz="1800" b="1"/>
        </a:p>
      </dgm:t>
    </dgm:pt>
    <dgm:pt modelId="{208FA05F-D7BD-4BE9-AC6A-CAC0EB1D036F}" type="sibTrans" cxnId="{157CD9BF-2768-444B-9886-C1381E1CF0A1}">
      <dgm:prSet/>
      <dgm:spPr/>
      <dgm:t>
        <a:bodyPr/>
        <a:lstStyle/>
        <a:p>
          <a:endParaRPr lang="fr-FR" sz="1800" b="1"/>
        </a:p>
      </dgm:t>
    </dgm:pt>
    <dgm:pt modelId="{EBDE4228-68E7-42A9-A14A-84CC96B5DBF2}">
      <dgm:prSet custT="1"/>
      <dgm:spPr/>
      <dgm:t>
        <a:bodyPr/>
        <a:lstStyle/>
        <a:p>
          <a:r>
            <a:rPr lang="ar-SA" sz="1800" b="1" smtClean="0"/>
            <a:t>مبلغ قسط </a:t>
          </a:r>
          <a:endParaRPr lang="fr-FR" sz="1800" b="1"/>
        </a:p>
      </dgm:t>
    </dgm:pt>
    <dgm:pt modelId="{50637013-100A-4619-863B-89CA83C14ADC}" type="parTrans" cxnId="{4ED8FE76-35C9-4B49-B83C-3E48E07915D4}">
      <dgm:prSet/>
      <dgm:spPr/>
      <dgm:t>
        <a:bodyPr/>
        <a:lstStyle/>
        <a:p>
          <a:endParaRPr lang="fr-FR" sz="1800" b="1"/>
        </a:p>
      </dgm:t>
    </dgm:pt>
    <dgm:pt modelId="{2716961E-8518-431A-8353-01422DDB144F}" type="sibTrans" cxnId="{4ED8FE76-35C9-4B49-B83C-3E48E07915D4}">
      <dgm:prSet/>
      <dgm:spPr/>
      <dgm:t>
        <a:bodyPr/>
        <a:lstStyle/>
        <a:p>
          <a:endParaRPr lang="fr-FR" sz="1800" b="1"/>
        </a:p>
      </dgm:t>
    </dgm:pt>
    <dgm:pt modelId="{41CC4103-3088-4D95-95AB-623E66F4E4A0}" type="pres">
      <dgm:prSet presAssocID="{DA514C0F-4B72-4E4F-8174-F8FD6B4759CC}" presName="linear" presStyleCnt="0">
        <dgm:presLayoutVars>
          <dgm:dir/>
          <dgm:animLvl val="lvl"/>
          <dgm:resizeHandles val="exact"/>
        </dgm:presLayoutVars>
      </dgm:prSet>
      <dgm:spPr/>
      <dgm:t>
        <a:bodyPr/>
        <a:lstStyle/>
        <a:p>
          <a:endParaRPr lang="fr-FR"/>
        </a:p>
      </dgm:t>
    </dgm:pt>
    <dgm:pt modelId="{D635D6F8-72E7-4AFD-9CE3-5F36DC11FAC6}" type="pres">
      <dgm:prSet presAssocID="{E3ED67B3-85A9-4B02-B2C5-5EF91BA95749}" presName="parentLin" presStyleCnt="0"/>
      <dgm:spPr/>
    </dgm:pt>
    <dgm:pt modelId="{0EB6ADB8-59C9-48A5-A6DC-4AF37D9A4D86}" type="pres">
      <dgm:prSet presAssocID="{E3ED67B3-85A9-4B02-B2C5-5EF91BA95749}" presName="parentLeftMargin" presStyleLbl="node1" presStyleIdx="0" presStyleCnt="7"/>
      <dgm:spPr/>
      <dgm:t>
        <a:bodyPr/>
        <a:lstStyle/>
        <a:p>
          <a:endParaRPr lang="fr-FR"/>
        </a:p>
      </dgm:t>
    </dgm:pt>
    <dgm:pt modelId="{2C2715B0-1AAF-4ADD-83C3-C61347349F40}" type="pres">
      <dgm:prSet presAssocID="{E3ED67B3-85A9-4B02-B2C5-5EF91BA95749}" presName="parentText" presStyleLbl="node1" presStyleIdx="0" presStyleCnt="7">
        <dgm:presLayoutVars>
          <dgm:chMax val="0"/>
          <dgm:bulletEnabled val="1"/>
        </dgm:presLayoutVars>
      </dgm:prSet>
      <dgm:spPr/>
      <dgm:t>
        <a:bodyPr/>
        <a:lstStyle/>
        <a:p>
          <a:endParaRPr lang="fr-FR"/>
        </a:p>
      </dgm:t>
    </dgm:pt>
    <dgm:pt modelId="{B0141E97-4813-4CDD-9157-1A52C3D0999A}" type="pres">
      <dgm:prSet presAssocID="{E3ED67B3-85A9-4B02-B2C5-5EF91BA95749}" presName="negativeSpace" presStyleCnt="0"/>
      <dgm:spPr/>
    </dgm:pt>
    <dgm:pt modelId="{8DBD1E18-BE87-49EF-843A-FED332DD98CD}" type="pres">
      <dgm:prSet presAssocID="{E3ED67B3-85A9-4B02-B2C5-5EF91BA95749}" presName="childText" presStyleLbl="conFgAcc1" presStyleIdx="0" presStyleCnt="7" custLinFactNeighborX="-1563" custLinFactNeighborY="34504">
        <dgm:presLayoutVars>
          <dgm:bulletEnabled val="1"/>
        </dgm:presLayoutVars>
      </dgm:prSet>
      <dgm:spPr/>
    </dgm:pt>
    <dgm:pt modelId="{753BAC1A-885C-43F0-A5C7-BAB789897ED9}" type="pres">
      <dgm:prSet presAssocID="{4974F814-4E67-47EF-88CD-29820D4DD1EB}" presName="spaceBetweenRectangles" presStyleCnt="0"/>
      <dgm:spPr/>
    </dgm:pt>
    <dgm:pt modelId="{F30B4801-0F25-4E9E-9994-5B9E0E03B69E}" type="pres">
      <dgm:prSet presAssocID="{EBDE4228-68E7-42A9-A14A-84CC96B5DBF2}" presName="parentLin" presStyleCnt="0"/>
      <dgm:spPr/>
    </dgm:pt>
    <dgm:pt modelId="{9FB2DDF1-5333-451C-9462-795AA4854554}" type="pres">
      <dgm:prSet presAssocID="{EBDE4228-68E7-42A9-A14A-84CC96B5DBF2}" presName="parentLeftMargin" presStyleLbl="node1" presStyleIdx="0" presStyleCnt="7"/>
      <dgm:spPr/>
      <dgm:t>
        <a:bodyPr/>
        <a:lstStyle/>
        <a:p>
          <a:endParaRPr lang="fr-FR"/>
        </a:p>
      </dgm:t>
    </dgm:pt>
    <dgm:pt modelId="{288A36CE-7E2B-492C-A2E4-D063C4484840}" type="pres">
      <dgm:prSet presAssocID="{EBDE4228-68E7-42A9-A14A-84CC96B5DBF2}" presName="parentText" presStyleLbl="node1" presStyleIdx="1" presStyleCnt="7">
        <dgm:presLayoutVars>
          <dgm:chMax val="0"/>
          <dgm:bulletEnabled val="1"/>
        </dgm:presLayoutVars>
      </dgm:prSet>
      <dgm:spPr/>
      <dgm:t>
        <a:bodyPr/>
        <a:lstStyle/>
        <a:p>
          <a:endParaRPr lang="fr-FR"/>
        </a:p>
      </dgm:t>
    </dgm:pt>
    <dgm:pt modelId="{AB99C5B3-F2F9-4827-809C-804566E8D5D8}" type="pres">
      <dgm:prSet presAssocID="{EBDE4228-68E7-42A9-A14A-84CC96B5DBF2}" presName="negativeSpace" presStyleCnt="0"/>
      <dgm:spPr/>
    </dgm:pt>
    <dgm:pt modelId="{0828D840-A827-45AE-9C5B-0ECC6F2A9E7B}" type="pres">
      <dgm:prSet presAssocID="{EBDE4228-68E7-42A9-A14A-84CC96B5DBF2}" presName="childText" presStyleLbl="conFgAcc1" presStyleIdx="1" presStyleCnt="7" custLinFactNeighborX="-391" custLinFactNeighborY="76454">
        <dgm:presLayoutVars>
          <dgm:bulletEnabled val="1"/>
        </dgm:presLayoutVars>
      </dgm:prSet>
      <dgm:spPr/>
    </dgm:pt>
    <dgm:pt modelId="{5C20E4EB-3035-41CB-A9E2-8E721ED22B78}" type="pres">
      <dgm:prSet presAssocID="{2716961E-8518-431A-8353-01422DDB144F}" presName="spaceBetweenRectangles" presStyleCnt="0"/>
      <dgm:spPr/>
    </dgm:pt>
    <dgm:pt modelId="{CBBB3515-8D86-44D5-96FF-B89926E7DC0E}" type="pres">
      <dgm:prSet presAssocID="{42F760DC-A859-4E6C-B615-FAE38FA856D9}" presName="parentLin" presStyleCnt="0"/>
      <dgm:spPr/>
    </dgm:pt>
    <dgm:pt modelId="{3C842620-3F8F-4AE8-AF93-8C1C701DEC65}" type="pres">
      <dgm:prSet presAssocID="{42F760DC-A859-4E6C-B615-FAE38FA856D9}" presName="parentLeftMargin" presStyleLbl="node1" presStyleIdx="1" presStyleCnt="7"/>
      <dgm:spPr/>
      <dgm:t>
        <a:bodyPr/>
        <a:lstStyle/>
        <a:p>
          <a:endParaRPr lang="fr-FR"/>
        </a:p>
      </dgm:t>
    </dgm:pt>
    <dgm:pt modelId="{D730EEFC-149D-4536-A0D3-089505D3B08B}" type="pres">
      <dgm:prSet presAssocID="{42F760DC-A859-4E6C-B615-FAE38FA856D9}" presName="parentText" presStyleLbl="node1" presStyleIdx="2" presStyleCnt="7">
        <dgm:presLayoutVars>
          <dgm:chMax val="0"/>
          <dgm:bulletEnabled val="1"/>
        </dgm:presLayoutVars>
      </dgm:prSet>
      <dgm:spPr/>
      <dgm:t>
        <a:bodyPr/>
        <a:lstStyle/>
        <a:p>
          <a:endParaRPr lang="fr-FR"/>
        </a:p>
      </dgm:t>
    </dgm:pt>
    <dgm:pt modelId="{ACFA5653-F221-4A79-B2F9-FADA44410445}" type="pres">
      <dgm:prSet presAssocID="{42F760DC-A859-4E6C-B615-FAE38FA856D9}" presName="negativeSpace" presStyleCnt="0"/>
      <dgm:spPr/>
    </dgm:pt>
    <dgm:pt modelId="{D9700B11-0E4D-4A30-9254-55AEF541556E}" type="pres">
      <dgm:prSet presAssocID="{42F760DC-A859-4E6C-B615-FAE38FA856D9}" presName="childText" presStyleLbl="conFgAcc1" presStyleIdx="2" presStyleCnt="7">
        <dgm:presLayoutVars>
          <dgm:bulletEnabled val="1"/>
        </dgm:presLayoutVars>
      </dgm:prSet>
      <dgm:spPr/>
    </dgm:pt>
    <dgm:pt modelId="{3358499E-3A0F-41F1-93DD-7A5992E06C2A}" type="pres">
      <dgm:prSet presAssocID="{5298773D-1356-45B3-BC60-B329E68837DD}" presName="spaceBetweenRectangles" presStyleCnt="0"/>
      <dgm:spPr/>
    </dgm:pt>
    <dgm:pt modelId="{040A03C1-58AF-469F-99E7-A445BC56F209}" type="pres">
      <dgm:prSet presAssocID="{48679768-610C-4530-8781-90903F551770}" presName="parentLin" presStyleCnt="0"/>
      <dgm:spPr/>
    </dgm:pt>
    <dgm:pt modelId="{BA20F2BD-1A87-4167-A194-45132A51B83F}" type="pres">
      <dgm:prSet presAssocID="{48679768-610C-4530-8781-90903F551770}" presName="parentLeftMargin" presStyleLbl="node1" presStyleIdx="2" presStyleCnt="7"/>
      <dgm:spPr/>
      <dgm:t>
        <a:bodyPr/>
        <a:lstStyle/>
        <a:p>
          <a:endParaRPr lang="fr-FR"/>
        </a:p>
      </dgm:t>
    </dgm:pt>
    <dgm:pt modelId="{6648E1D1-ECE8-4662-9DEC-BCF85B6AE444}" type="pres">
      <dgm:prSet presAssocID="{48679768-610C-4530-8781-90903F551770}" presName="parentText" presStyleLbl="node1" presStyleIdx="3" presStyleCnt="7">
        <dgm:presLayoutVars>
          <dgm:chMax val="0"/>
          <dgm:bulletEnabled val="1"/>
        </dgm:presLayoutVars>
      </dgm:prSet>
      <dgm:spPr/>
      <dgm:t>
        <a:bodyPr/>
        <a:lstStyle/>
        <a:p>
          <a:endParaRPr lang="fr-FR"/>
        </a:p>
      </dgm:t>
    </dgm:pt>
    <dgm:pt modelId="{F4C3F12E-9C4F-4BE8-9111-BE1A0C412866}" type="pres">
      <dgm:prSet presAssocID="{48679768-610C-4530-8781-90903F551770}" presName="negativeSpace" presStyleCnt="0"/>
      <dgm:spPr/>
    </dgm:pt>
    <dgm:pt modelId="{B9937452-8D38-4F43-8BF6-E347A1CB1B28}" type="pres">
      <dgm:prSet presAssocID="{48679768-610C-4530-8781-90903F551770}" presName="childText" presStyleLbl="conFgAcc1" presStyleIdx="3" presStyleCnt="7">
        <dgm:presLayoutVars>
          <dgm:bulletEnabled val="1"/>
        </dgm:presLayoutVars>
      </dgm:prSet>
      <dgm:spPr/>
    </dgm:pt>
    <dgm:pt modelId="{144067E9-A260-4BEF-BF44-976D456F1E56}" type="pres">
      <dgm:prSet presAssocID="{208FA05F-D7BD-4BE9-AC6A-CAC0EB1D036F}" presName="spaceBetweenRectangles" presStyleCnt="0"/>
      <dgm:spPr/>
    </dgm:pt>
    <dgm:pt modelId="{515E3F62-ECD4-40B4-89A6-A35AB919D3AA}" type="pres">
      <dgm:prSet presAssocID="{686726CE-B73B-4952-9A1D-FBBA507DA7BB}" presName="parentLin" presStyleCnt="0"/>
      <dgm:spPr/>
    </dgm:pt>
    <dgm:pt modelId="{7EB5FFA8-B281-416A-B0B6-EB0A106991D1}" type="pres">
      <dgm:prSet presAssocID="{686726CE-B73B-4952-9A1D-FBBA507DA7BB}" presName="parentLeftMargin" presStyleLbl="node1" presStyleIdx="3" presStyleCnt="7"/>
      <dgm:spPr/>
      <dgm:t>
        <a:bodyPr/>
        <a:lstStyle/>
        <a:p>
          <a:endParaRPr lang="fr-FR"/>
        </a:p>
      </dgm:t>
    </dgm:pt>
    <dgm:pt modelId="{B9801FBC-686F-4D10-A940-2BF1C60933C8}" type="pres">
      <dgm:prSet presAssocID="{686726CE-B73B-4952-9A1D-FBBA507DA7BB}" presName="parentText" presStyleLbl="node1" presStyleIdx="4" presStyleCnt="7">
        <dgm:presLayoutVars>
          <dgm:chMax val="0"/>
          <dgm:bulletEnabled val="1"/>
        </dgm:presLayoutVars>
      </dgm:prSet>
      <dgm:spPr/>
      <dgm:t>
        <a:bodyPr/>
        <a:lstStyle/>
        <a:p>
          <a:endParaRPr lang="fr-FR"/>
        </a:p>
      </dgm:t>
    </dgm:pt>
    <dgm:pt modelId="{37FFF291-8E75-4CC4-96D5-A909E53FC07A}" type="pres">
      <dgm:prSet presAssocID="{686726CE-B73B-4952-9A1D-FBBA507DA7BB}" presName="negativeSpace" presStyleCnt="0"/>
      <dgm:spPr/>
    </dgm:pt>
    <dgm:pt modelId="{8C245082-03C2-4A67-938B-521DA839EE79}" type="pres">
      <dgm:prSet presAssocID="{686726CE-B73B-4952-9A1D-FBBA507DA7BB}" presName="childText" presStyleLbl="conFgAcc1" presStyleIdx="4" presStyleCnt="7">
        <dgm:presLayoutVars>
          <dgm:bulletEnabled val="1"/>
        </dgm:presLayoutVars>
      </dgm:prSet>
      <dgm:spPr/>
    </dgm:pt>
    <dgm:pt modelId="{CECC74C8-340E-4437-B0C5-6056A7774F40}" type="pres">
      <dgm:prSet presAssocID="{56EF77B2-CE26-4838-989E-A697DAFE2B46}" presName="spaceBetweenRectangles" presStyleCnt="0"/>
      <dgm:spPr/>
    </dgm:pt>
    <dgm:pt modelId="{A567A5B1-BE8A-424B-80B8-47084CD06059}" type="pres">
      <dgm:prSet presAssocID="{EF745AEA-3B31-4094-93A0-5A3D8DC8E435}" presName="parentLin" presStyleCnt="0"/>
      <dgm:spPr/>
    </dgm:pt>
    <dgm:pt modelId="{25AD3466-5424-4E71-8A05-46F47216D042}" type="pres">
      <dgm:prSet presAssocID="{EF745AEA-3B31-4094-93A0-5A3D8DC8E435}" presName="parentLeftMargin" presStyleLbl="node1" presStyleIdx="4" presStyleCnt="7"/>
      <dgm:spPr/>
      <dgm:t>
        <a:bodyPr/>
        <a:lstStyle/>
        <a:p>
          <a:endParaRPr lang="fr-FR"/>
        </a:p>
      </dgm:t>
    </dgm:pt>
    <dgm:pt modelId="{6EC6F096-AF91-42F7-85EA-55F6BA59D1D0}" type="pres">
      <dgm:prSet presAssocID="{EF745AEA-3B31-4094-93A0-5A3D8DC8E435}" presName="parentText" presStyleLbl="node1" presStyleIdx="5" presStyleCnt="7">
        <dgm:presLayoutVars>
          <dgm:chMax val="0"/>
          <dgm:bulletEnabled val="1"/>
        </dgm:presLayoutVars>
      </dgm:prSet>
      <dgm:spPr/>
      <dgm:t>
        <a:bodyPr/>
        <a:lstStyle/>
        <a:p>
          <a:endParaRPr lang="fr-FR"/>
        </a:p>
      </dgm:t>
    </dgm:pt>
    <dgm:pt modelId="{D4BD38FD-C951-4298-B736-BC31B333FA82}" type="pres">
      <dgm:prSet presAssocID="{EF745AEA-3B31-4094-93A0-5A3D8DC8E435}" presName="negativeSpace" presStyleCnt="0"/>
      <dgm:spPr/>
    </dgm:pt>
    <dgm:pt modelId="{9C5C0440-70A6-4BE8-8979-7F128927A31D}" type="pres">
      <dgm:prSet presAssocID="{EF745AEA-3B31-4094-93A0-5A3D8DC8E435}" presName="childText" presStyleLbl="conFgAcc1" presStyleIdx="5" presStyleCnt="7">
        <dgm:presLayoutVars>
          <dgm:bulletEnabled val="1"/>
        </dgm:presLayoutVars>
      </dgm:prSet>
      <dgm:spPr/>
    </dgm:pt>
    <dgm:pt modelId="{99C145F4-09A2-4069-9F9B-3D706D839B63}" type="pres">
      <dgm:prSet presAssocID="{FD0CF8E5-C00E-46A4-9603-A8CE5B6E5D15}" presName="spaceBetweenRectangles" presStyleCnt="0"/>
      <dgm:spPr/>
    </dgm:pt>
    <dgm:pt modelId="{B8E8AA2E-4D06-4BDA-914F-789789C68B8F}" type="pres">
      <dgm:prSet presAssocID="{D864A0EB-21F0-4637-840E-E451D55EE4D3}" presName="parentLin" presStyleCnt="0"/>
      <dgm:spPr/>
    </dgm:pt>
    <dgm:pt modelId="{1E28FA97-2C59-4256-9A8B-85063AD9EC60}" type="pres">
      <dgm:prSet presAssocID="{D864A0EB-21F0-4637-840E-E451D55EE4D3}" presName="parentLeftMargin" presStyleLbl="node1" presStyleIdx="5" presStyleCnt="7"/>
      <dgm:spPr/>
      <dgm:t>
        <a:bodyPr/>
        <a:lstStyle/>
        <a:p>
          <a:endParaRPr lang="fr-FR"/>
        </a:p>
      </dgm:t>
    </dgm:pt>
    <dgm:pt modelId="{65454509-CB45-485F-9E60-07A29FF7C822}" type="pres">
      <dgm:prSet presAssocID="{D864A0EB-21F0-4637-840E-E451D55EE4D3}" presName="parentText" presStyleLbl="node1" presStyleIdx="6" presStyleCnt="7">
        <dgm:presLayoutVars>
          <dgm:chMax val="0"/>
          <dgm:bulletEnabled val="1"/>
        </dgm:presLayoutVars>
      </dgm:prSet>
      <dgm:spPr/>
      <dgm:t>
        <a:bodyPr/>
        <a:lstStyle/>
        <a:p>
          <a:endParaRPr lang="fr-FR"/>
        </a:p>
      </dgm:t>
    </dgm:pt>
    <dgm:pt modelId="{4F1E5DF2-0C1A-456A-B813-5792209009EF}" type="pres">
      <dgm:prSet presAssocID="{D864A0EB-21F0-4637-840E-E451D55EE4D3}" presName="negativeSpace" presStyleCnt="0"/>
      <dgm:spPr/>
    </dgm:pt>
    <dgm:pt modelId="{979567CB-4166-4DE6-9B4C-9BA31D4CC386}" type="pres">
      <dgm:prSet presAssocID="{D864A0EB-21F0-4637-840E-E451D55EE4D3}" presName="childText" presStyleLbl="conFgAcc1" presStyleIdx="6" presStyleCnt="7">
        <dgm:presLayoutVars>
          <dgm:bulletEnabled val="1"/>
        </dgm:presLayoutVars>
      </dgm:prSet>
      <dgm:spPr/>
    </dgm:pt>
  </dgm:ptLst>
  <dgm:cxnLst>
    <dgm:cxn modelId="{4E8EDB65-B228-4880-AA08-F1285DE1E415}" type="presOf" srcId="{48679768-610C-4530-8781-90903F551770}" destId="{BA20F2BD-1A87-4167-A194-45132A51B83F}" srcOrd="0" destOrd="0" presId="urn:microsoft.com/office/officeart/2005/8/layout/list1"/>
    <dgm:cxn modelId="{74343D69-E658-45DF-A669-41DCA3A8FBCF}" srcId="{DA514C0F-4B72-4E4F-8174-F8FD6B4759CC}" destId="{EF745AEA-3B31-4094-93A0-5A3D8DC8E435}" srcOrd="5" destOrd="0" parTransId="{B306EA9E-C650-4BBB-85A9-72650D252575}" sibTransId="{FD0CF8E5-C00E-46A4-9603-A8CE5B6E5D15}"/>
    <dgm:cxn modelId="{B111542E-470D-4D42-94BC-4C7FC4C70802}" type="presOf" srcId="{686726CE-B73B-4952-9A1D-FBBA507DA7BB}" destId="{B9801FBC-686F-4D10-A940-2BF1C60933C8}" srcOrd="1" destOrd="0" presId="urn:microsoft.com/office/officeart/2005/8/layout/list1"/>
    <dgm:cxn modelId="{07D1F5BD-9281-49D5-9C4D-D8E6312AF3B1}" type="presOf" srcId="{EBDE4228-68E7-42A9-A14A-84CC96B5DBF2}" destId="{9FB2DDF1-5333-451C-9462-795AA4854554}" srcOrd="0" destOrd="0" presId="urn:microsoft.com/office/officeart/2005/8/layout/list1"/>
    <dgm:cxn modelId="{10883678-64D4-40BD-BDD1-353EA4E91A76}" type="presOf" srcId="{EF745AEA-3B31-4094-93A0-5A3D8DC8E435}" destId="{25AD3466-5424-4E71-8A05-46F47216D042}" srcOrd="0" destOrd="0" presId="urn:microsoft.com/office/officeart/2005/8/layout/list1"/>
    <dgm:cxn modelId="{F4939C5A-E9C2-40C2-AEA8-DEB6D99A3104}" type="presOf" srcId="{EBDE4228-68E7-42A9-A14A-84CC96B5DBF2}" destId="{288A36CE-7E2B-492C-A2E4-D063C4484840}" srcOrd="1" destOrd="0" presId="urn:microsoft.com/office/officeart/2005/8/layout/list1"/>
    <dgm:cxn modelId="{C1DC115A-99CA-4612-885A-30845F0883D2}" type="presOf" srcId="{42F760DC-A859-4E6C-B615-FAE38FA856D9}" destId="{3C842620-3F8F-4AE8-AF93-8C1C701DEC65}" srcOrd="0" destOrd="0" presId="urn:microsoft.com/office/officeart/2005/8/layout/list1"/>
    <dgm:cxn modelId="{4A88543F-F1D9-4183-B634-31120B52D68C}" type="presOf" srcId="{686726CE-B73B-4952-9A1D-FBBA507DA7BB}" destId="{7EB5FFA8-B281-416A-B0B6-EB0A106991D1}" srcOrd="0" destOrd="0" presId="urn:microsoft.com/office/officeart/2005/8/layout/list1"/>
    <dgm:cxn modelId="{39DE6BBA-0692-4E35-9EB1-B15185475B53}" type="presOf" srcId="{42F760DC-A859-4E6C-B615-FAE38FA856D9}" destId="{D730EEFC-149D-4536-A0D3-089505D3B08B}" srcOrd="1" destOrd="0" presId="urn:microsoft.com/office/officeart/2005/8/layout/list1"/>
    <dgm:cxn modelId="{F080667B-004A-4193-81B4-7DEF3B163EE6}" srcId="{DA514C0F-4B72-4E4F-8174-F8FD6B4759CC}" destId="{D864A0EB-21F0-4637-840E-E451D55EE4D3}" srcOrd="6" destOrd="0" parTransId="{4370E3AE-8292-48C6-A976-3C938DA4D1FF}" sibTransId="{93DF9C56-0949-4A5D-A552-0C9A3D38C462}"/>
    <dgm:cxn modelId="{BA567B46-0262-44F6-A1EE-685618E59FAF}" type="presOf" srcId="{E3ED67B3-85A9-4B02-B2C5-5EF91BA95749}" destId="{2C2715B0-1AAF-4ADD-83C3-C61347349F40}" srcOrd="1" destOrd="0" presId="urn:microsoft.com/office/officeart/2005/8/layout/list1"/>
    <dgm:cxn modelId="{157CD9BF-2768-444B-9886-C1381E1CF0A1}" srcId="{DA514C0F-4B72-4E4F-8174-F8FD6B4759CC}" destId="{48679768-610C-4530-8781-90903F551770}" srcOrd="3" destOrd="0" parTransId="{F3658CA3-7B34-4D53-B7F6-0C31D14565BF}" sibTransId="{208FA05F-D7BD-4BE9-AC6A-CAC0EB1D036F}"/>
    <dgm:cxn modelId="{FC0F90F5-6EC5-48FA-AEEA-A66E68559AB5}" type="presOf" srcId="{DA514C0F-4B72-4E4F-8174-F8FD6B4759CC}" destId="{41CC4103-3088-4D95-95AB-623E66F4E4A0}" srcOrd="0" destOrd="0" presId="urn:microsoft.com/office/officeart/2005/8/layout/list1"/>
    <dgm:cxn modelId="{976F2029-6248-4D75-80D3-7F368F5612CC}" srcId="{DA514C0F-4B72-4E4F-8174-F8FD6B4759CC}" destId="{686726CE-B73B-4952-9A1D-FBBA507DA7BB}" srcOrd="4" destOrd="0" parTransId="{6A69BE03-7607-4C50-9DD3-493EBD2362C7}" sibTransId="{56EF77B2-CE26-4838-989E-A697DAFE2B46}"/>
    <dgm:cxn modelId="{BFFC80AF-0028-4AF0-986C-0A85DE30D62F}" type="presOf" srcId="{EF745AEA-3B31-4094-93A0-5A3D8DC8E435}" destId="{6EC6F096-AF91-42F7-85EA-55F6BA59D1D0}" srcOrd="1" destOrd="0" presId="urn:microsoft.com/office/officeart/2005/8/layout/list1"/>
    <dgm:cxn modelId="{A677C7C6-916F-4F7F-8EA3-D0C20796DD95}" type="presOf" srcId="{E3ED67B3-85A9-4B02-B2C5-5EF91BA95749}" destId="{0EB6ADB8-59C9-48A5-A6DC-4AF37D9A4D86}" srcOrd="0" destOrd="0" presId="urn:microsoft.com/office/officeart/2005/8/layout/list1"/>
    <dgm:cxn modelId="{CAE92B75-3CA3-40EB-8781-ABE19551341F}" type="presOf" srcId="{D864A0EB-21F0-4637-840E-E451D55EE4D3}" destId="{65454509-CB45-485F-9E60-07A29FF7C822}" srcOrd="1" destOrd="0" presId="urn:microsoft.com/office/officeart/2005/8/layout/list1"/>
    <dgm:cxn modelId="{EB382E26-C9A1-44B7-9ABD-A4351712BFF6}" srcId="{DA514C0F-4B72-4E4F-8174-F8FD6B4759CC}" destId="{42F760DC-A859-4E6C-B615-FAE38FA856D9}" srcOrd="2" destOrd="0" parTransId="{326DA955-C346-40CB-BD99-55C4927FA0C3}" sibTransId="{5298773D-1356-45B3-BC60-B329E68837DD}"/>
    <dgm:cxn modelId="{4ED8FE76-35C9-4B49-B83C-3E48E07915D4}" srcId="{DA514C0F-4B72-4E4F-8174-F8FD6B4759CC}" destId="{EBDE4228-68E7-42A9-A14A-84CC96B5DBF2}" srcOrd="1" destOrd="0" parTransId="{50637013-100A-4619-863B-89CA83C14ADC}" sibTransId="{2716961E-8518-431A-8353-01422DDB144F}"/>
    <dgm:cxn modelId="{19C5E725-7150-46DF-B1FA-4704BC29497A}" type="presOf" srcId="{D864A0EB-21F0-4637-840E-E451D55EE4D3}" destId="{1E28FA97-2C59-4256-9A8B-85063AD9EC60}" srcOrd="0" destOrd="0" presId="urn:microsoft.com/office/officeart/2005/8/layout/list1"/>
    <dgm:cxn modelId="{511B7186-BB13-42B8-98C8-0C5F3EE2BAAD}" type="presOf" srcId="{48679768-610C-4530-8781-90903F551770}" destId="{6648E1D1-ECE8-4662-9DEC-BCF85B6AE444}" srcOrd="1" destOrd="0" presId="urn:microsoft.com/office/officeart/2005/8/layout/list1"/>
    <dgm:cxn modelId="{2D19340F-6F89-4A1F-B126-8A1CF0DFBE25}" srcId="{DA514C0F-4B72-4E4F-8174-F8FD6B4759CC}" destId="{E3ED67B3-85A9-4B02-B2C5-5EF91BA95749}" srcOrd="0" destOrd="0" parTransId="{47D6119E-87D5-4374-B21F-DBFE5983E1EC}" sibTransId="{4974F814-4E67-47EF-88CD-29820D4DD1EB}"/>
    <dgm:cxn modelId="{15C6AD8D-4305-4DD2-A971-5D3F00E6C628}" type="presParOf" srcId="{41CC4103-3088-4D95-95AB-623E66F4E4A0}" destId="{D635D6F8-72E7-4AFD-9CE3-5F36DC11FAC6}" srcOrd="0" destOrd="0" presId="urn:microsoft.com/office/officeart/2005/8/layout/list1"/>
    <dgm:cxn modelId="{627D0E89-00AE-4900-8EE0-68D409CA18C6}" type="presParOf" srcId="{D635D6F8-72E7-4AFD-9CE3-5F36DC11FAC6}" destId="{0EB6ADB8-59C9-48A5-A6DC-4AF37D9A4D86}" srcOrd="0" destOrd="0" presId="urn:microsoft.com/office/officeart/2005/8/layout/list1"/>
    <dgm:cxn modelId="{E5B19258-6CBB-485D-958E-7CCD58331129}" type="presParOf" srcId="{D635D6F8-72E7-4AFD-9CE3-5F36DC11FAC6}" destId="{2C2715B0-1AAF-4ADD-83C3-C61347349F40}" srcOrd="1" destOrd="0" presId="urn:microsoft.com/office/officeart/2005/8/layout/list1"/>
    <dgm:cxn modelId="{614696E0-5010-4C82-AFBE-907D7CE4EF1C}" type="presParOf" srcId="{41CC4103-3088-4D95-95AB-623E66F4E4A0}" destId="{B0141E97-4813-4CDD-9157-1A52C3D0999A}" srcOrd="1" destOrd="0" presId="urn:microsoft.com/office/officeart/2005/8/layout/list1"/>
    <dgm:cxn modelId="{0635A2C4-DDD8-44AF-88E0-4EF7864366D9}" type="presParOf" srcId="{41CC4103-3088-4D95-95AB-623E66F4E4A0}" destId="{8DBD1E18-BE87-49EF-843A-FED332DD98CD}" srcOrd="2" destOrd="0" presId="urn:microsoft.com/office/officeart/2005/8/layout/list1"/>
    <dgm:cxn modelId="{70450E88-896A-4389-85D1-8D15DA1A1D89}" type="presParOf" srcId="{41CC4103-3088-4D95-95AB-623E66F4E4A0}" destId="{753BAC1A-885C-43F0-A5C7-BAB789897ED9}" srcOrd="3" destOrd="0" presId="urn:microsoft.com/office/officeart/2005/8/layout/list1"/>
    <dgm:cxn modelId="{B1D49ED5-59D4-454A-BB46-D9685B849ABC}" type="presParOf" srcId="{41CC4103-3088-4D95-95AB-623E66F4E4A0}" destId="{F30B4801-0F25-4E9E-9994-5B9E0E03B69E}" srcOrd="4" destOrd="0" presId="urn:microsoft.com/office/officeart/2005/8/layout/list1"/>
    <dgm:cxn modelId="{94231D87-5786-439A-910D-70841BD0114C}" type="presParOf" srcId="{F30B4801-0F25-4E9E-9994-5B9E0E03B69E}" destId="{9FB2DDF1-5333-451C-9462-795AA4854554}" srcOrd="0" destOrd="0" presId="urn:microsoft.com/office/officeart/2005/8/layout/list1"/>
    <dgm:cxn modelId="{04F00BE8-7788-4789-BD1E-CB653240E000}" type="presParOf" srcId="{F30B4801-0F25-4E9E-9994-5B9E0E03B69E}" destId="{288A36CE-7E2B-492C-A2E4-D063C4484840}" srcOrd="1" destOrd="0" presId="urn:microsoft.com/office/officeart/2005/8/layout/list1"/>
    <dgm:cxn modelId="{A3A5B760-2030-4CEC-A5BF-6FCB8EACA26B}" type="presParOf" srcId="{41CC4103-3088-4D95-95AB-623E66F4E4A0}" destId="{AB99C5B3-F2F9-4827-809C-804566E8D5D8}" srcOrd="5" destOrd="0" presId="urn:microsoft.com/office/officeart/2005/8/layout/list1"/>
    <dgm:cxn modelId="{5485F376-291C-471D-BC96-3AD7FD8EF577}" type="presParOf" srcId="{41CC4103-3088-4D95-95AB-623E66F4E4A0}" destId="{0828D840-A827-45AE-9C5B-0ECC6F2A9E7B}" srcOrd="6" destOrd="0" presId="urn:microsoft.com/office/officeart/2005/8/layout/list1"/>
    <dgm:cxn modelId="{9A051988-023D-49B6-8F2C-7CA0EE7E13F5}" type="presParOf" srcId="{41CC4103-3088-4D95-95AB-623E66F4E4A0}" destId="{5C20E4EB-3035-41CB-A9E2-8E721ED22B78}" srcOrd="7" destOrd="0" presId="urn:microsoft.com/office/officeart/2005/8/layout/list1"/>
    <dgm:cxn modelId="{3B15C02A-7A0B-46FD-8DFE-BFF5B2C944DE}" type="presParOf" srcId="{41CC4103-3088-4D95-95AB-623E66F4E4A0}" destId="{CBBB3515-8D86-44D5-96FF-B89926E7DC0E}" srcOrd="8" destOrd="0" presId="urn:microsoft.com/office/officeart/2005/8/layout/list1"/>
    <dgm:cxn modelId="{3499E3F7-C90C-4B02-A2B6-DEEB6905247E}" type="presParOf" srcId="{CBBB3515-8D86-44D5-96FF-B89926E7DC0E}" destId="{3C842620-3F8F-4AE8-AF93-8C1C701DEC65}" srcOrd="0" destOrd="0" presId="urn:microsoft.com/office/officeart/2005/8/layout/list1"/>
    <dgm:cxn modelId="{7EC486A5-88EC-4D21-8A2F-8CCAFE39B81E}" type="presParOf" srcId="{CBBB3515-8D86-44D5-96FF-B89926E7DC0E}" destId="{D730EEFC-149D-4536-A0D3-089505D3B08B}" srcOrd="1" destOrd="0" presId="urn:microsoft.com/office/officeart/2005/8/layout/list1"/>
    <dgm:cxn modelId="{6105F5F3-6A88-4C79-981D-2D7970821626}" type="presParOf" srcId="{41CC4103-3088-4D95-95AB-623E66F4E4A0}" destId="{ACFA5653-F221-4A79-B2F9-FADA44410445}" srcOrd="9" destOrd="0" presId="urn:microsoft.com/office/officeart/2005/8/layout/list1"/>
    <dgm:cxn modelId="{F3173523-A610-4625-BE6A-43018AFF6DE4}" type="presParOf" srcId="{41CC4103-3088-4D95-95AB-623E66F4E4A0}" destId="{D9700B11-0E4D-4A30-9254-55AEF541556E}" srcOrd="10" destOrd="0" presId="urn:microsoft.com/office/officeart/2005/8/layout/list1"/>
    <dgm:cxn modelId="{CFB7442D-BA5A-4ACD-AC63-2221DBF503C4}" type="presParOf" srcId="{41CC4103-3088-4D95-95AB-623E66F4E4A0}" destId="{3358499E-3A0F-41F1-93DD-7A5992E06C2A}" srcOrd="11" destOrd="0" presId="urn:microsoft.com/office/officeart/2005/8/layout/list1"/>
    <dgm:cxn modelId="{AAA96B7F-7DD8-46C5-A77E-B0AF3EDB593E}" type="presParOf" srcId="{41CC4103-3088-4D95-95AB-623E66F4E4A0}" destId="{040A03C1-58AF-469F-99E7-A445BC56F209}" srcOrd="12" destOrd="0" presId="urn:microsoft.com/office/officeart/2005/8/layout/list1"/>
    <dgm:cxn modelId="{9E2FE64D-C496-47B9-A0FC-C1D9404E5C8E}" type="presParOf" srcId="{040A03C1-58AF-469F-99E7-A445BC56F209}" destId="{BA20F2BD-1A87-4167-A194-45132A51B83F}" srcOrd="0" destOrd="0" presId="urn:microsoft.com/office/officeart/2005/8/layout/list1"/>
    <dgm:cxn modelId="{06CE51E3-ADAE-49C9-AB01-FA6DFCADAEDA}" type="presParOf" srcId="{040A03C1-58AF-469F-99E7-A445BC56F209}" destId="{6648E1D1-ECE8-4662-9DEC-BCF85B6AE444}" srcOrd="1" destOrd="0" presId="urn:microsoft.com/office/officeart/2005/8/layout/list1"/>
    <dgm:cxn modelId="{B24F19BC-F2A9-40AF-8DCE-9526F62AFDEC}" type="presParOf" srcId="{41CC4103-3088-4D95-95AB-623E66F4E4A0}" destId="{F4C3F12E-9C4F-4BE8-9111-BE1A0C412866}" srcOrd="13" destOrd="0" presId="urn:microsoft.com/office/officeart/2005/8/layout/list1"/>
    <dgm:cxn modelId="{C7827A22-5F40-49E2-A5AF-939BB4DBB3A9}" type="presParOf" srcId="{41CC4103-3088-4D95-95AB-623E66F4E4A0}" destId="{B9937452-8D38-4F43-8BF6-E347A1CB1B28}" srcOrd="14" destOrd="0" presId="urn:microsoft.com/office/officeart/2005/8/layout/list1"/>
    <dgm:cxn modelId="{33A4D651-15CB-47FD-B219-BE1E0566F1C4}" type="presParOf" srcId="{41CC4103-3088-4D95-95AB-623E66F4E4A0}" destId="{144067E9-A260-4BEF-BF44-976D456F1E56}" srcOrd="15" destOrd="0" presId="urn:microsoft.com/office/officeart/2005/8/layout/list1"/>
    <dgm:cxn modelId="{7736972B-F025-4B92-A22C-A68EBCA996C2}" type="presParOf" srcId="{41CC4103-3088-4D95-95AB-623E66F4E4A0}" destId="{515E3F62-ECD4-40B4-89A6-A35AB919D3AA}" srcOrd="16" destOrd="0" presId="urn:microsoft.com/office/officeart/2005/8/layout/list1"/>
    <dgm:cxn modelId="{C40B735E-4E87-4EE0-9193-01655A4E2DF4}" type="presParOf" srcId="{515E3F62-ECD4-40B4-89A6-A35AB919D3AA}" destId="{7EB5FFA8-B281-416A-B0B6-EB0A106991D1}" srcOrd="0" destOrd="0" presId="urn:microsoft.com/office/officeart/2005/8/layout/list1"/>
    <dgm:cxn modelId="{1E0F9B3E-7EE4-494E-834C-71A76DC7B537}" type="presParOf" srcId="{515E3F62-ECD4-40B4-89A6-A35AB919D3AA}" destId="{B9801FBC-686F-4D10-A940-2BF1C60933C8}" srcOrd="1" destOrd="0" presId="urn:microsoft.com/office/officeart/2005/8/layout/list1"/>
    <dgm:cxn modelId="{1E1ADFFE-3D96-49BF-91A7-4128DF51D2C9}" type="presParOf" srcId="{41CC4103-3088-4D95-95AB-623E66F4E4A0}" destId="{37FFF291-8E75-4CC4-96D5-A909E53FC07A}" srcOrd="17" destOrd="0" presId="urn:microsoft.com/office/officeart/2005/8/layout/list1"/>
    <dgm:cxn modelId="{C37897FF-177C-4780-9B1C-A2CE4069ED87}" type="presParOf" srcId="{41CC4103-3088-4D95-95AB-623E66F4E4A0}" destId="{8C245082-03C2-4A67-938B-521DA839EE79}" srcOrd="18" destOrd="0" presId="urn:microsoft.com/office/officeart/2005/8/layout/list1"/>
    <dgm:cxn modelId="{4230E922-0E96-4915-AAAE-7E9ABA92F1AA}" type="presParOf" srcId="{41CC4103-3088-4D95-95AB-623E66F4E4A0}" destId="{CECC74C8-340E-4437-B0C5-6056A7774F40}" srcOrd="19" destOrd="0" presId="urn:microsoft.com/office/officeart/2005/8/layout/list1"/>
    <dgm:cxn modelId="{5A2BB303-1CD1-407A-BD98-362C02FB5979}" type="presParOf" srcId="{41CC4103-3088-4D95-95AB-623E66F4E4A0}" destId="{A567A5B1-BE8A-424B-80B8-47084CD06059}" srcOrd="20" destOrd="0" presId="urn:microsoft.com/office/officeart/2005/8/layout/list1"/>
    <dgm:cxn modelId="{E5611F09-340B-4A51-94AF-457482E233C2}" type="presParOf" srcId="{A567A5B1-BE8A-424B-80B8-47084CD06059}" destId="{25AD3466-5424-4E71-8A05-46F47216D042}" srcOrd="0" destOrd="0" presId="urn:microsoft.com/office/officeart/2005/8/layout/list1"/>
    <dgm:cxn modelId="{050DAA31-16A9-4B27-A8CE-A79DBD6DA468}" type="presParOf" srcId="{A567A5B1-BE8A-424B-80B8-47084CD06059}" destId="{6EC6F096-AF91-42F7-85EA-55F6BA59D1D0}" srcOrd="1" destOrd="0" presId="urn:microsoft.com/office/officeart/2005/8/layout/list1"/>
    <dgm:cxn modelId="{82DD000E-BC49-42A0-9145-7A0CD22244BB}" type="presParOf" srcId="{41CC4103-3088-4D95-95AB-623E66F4E4A0}" destId="{D4BD38FD-C951-4298-B736-BC31B333FA82}" srcOrd="21" destOrd="0" presId="urn:microsoft.com/office/officeart/2005/8/layout/list1"/>
    <dgm:cxn modelId="{4CE6350A-E13B-44F3-A868-E157AA40E7A7}" type="presParOf" srcId="{41CC4103-3088-4D95-95AB-623E66F4E4A0}" destId="{9C5C0440-70A6-4BE8-8979-7F128927A31D}" srcOrd="22" destOrd="0" presId="urn:microsoft.com/office/officeart/2005/8/layout/list1"/>
    <dgm:cxn modelId="{47DFD77C-5739-460A-B670-38D10571FF35}" type="presParOf" srcId="{41CC4103-3088-4D95-95AB-623E66F4E4A0}" destId="{99C145F4-09A2-4069-9F9B-3D706D839B63}" srcOrd="23" destOrd="0" presId="urn:microsoft.com/office/officeart/2005/8/layout/list1"/>
    <dgm:cxn modelId="{673BA6E6-1B27-4A29-9511-88CBC5BEA921}" type="presParOf" srcId="{41CC4103-3088-4D95-95AB-623E66F4E4A0}" destId="{B8E8AA2E-4D06-4BDA-914F-789789C68B8F}" srcOrd="24" destOrd="0" presId="urn:microsoft.com/office/officeart/2005/8/layout/list1"/>
    <dgm:cxn modelId="{752CDEE0-44E9-491A-AC28-CF63167EFCFD}" type="presParOf" srcId="{B8E8AA2E-4D06-4BDA-914F-789789C68B8F}" destId="{1E28FA97-2C59-4256-9A8B-85063AD9EC60}" srcOrd="0" destOrd="0" presId="urn:microsoft.com/office/officeart/2005/8/layout/list1"/>
    <dgm:cxn modelId="{29F62457-D490-4FED-A5D9-04A0C0B064F8}" type="presParOf" srcId="{B8E8AA2E-4D06-4BDA-914F-789789C68B8F}" destId="{65454509-CB45-485F-9E60-07A29FF7C822}" srcOrd="1" destOrd="0" presId="urn:microsoft.com/office/officeart/2005/8/layout/list1"/>
    <dgm:cxn modelId="{F7ECA2E2-B075-4DBD-BA71-9D1EEC5CB28A}" type="presParOf" srcId="{41CC4103-3088-4D95-95AB-623E66F4E4A0}" destId="{4F1E5DF2-0C1A-456A-B813-5792209009EF}" srcOrd="25" destOrd="0" presId="urn:microsoft.com/office/officeart/2005/8/layout/list1"/>
    <dgm:cxn modelId="{DC172E6B-2B34-492B-B572-5CF75FE597E7}" type="presParOf" srcId="{41CC4103-3088-4D95-95AB-623E66F4E4A0}" destId="{979567CB-4166-4DE6-9B4C-9BA31D4CC386}" srcOrd="26"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16/12/2020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16/12/2020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mailto:Okbi.hamza@yahoo.fr"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2.xml"/><Relationship Id="rId7" Type="http://schemas.openxmlformats.org/officeDocument/2006/relationships/image" Target="../media/image10.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3.jpe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37F3">
            <a:alpha val="89000"/>
          </a:srgb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785951"/>
          </a:xfrm>
        </p:spPr>
        <p:txBody>
          <a:bodyPr>
            <a:normAutofit fontScale="90000"/>
          </a:bodyPr>
          <a:lstStyle/>
          <a:p>
            <a:pPr rtl="1"/>
            <a:r>
              <a:rPr lang="ar-DZ" sz="3100" b="1" dirty="0" smtClean="0">
                <a:solidFill>
                  <a:schemeClr val="bg1"/>
                </a:solidFill>
              </a:rPr>
              <a:t>جامعة محمـد </a:t>
            </a:r>
            <a:r>
              <a:rPr lang="ar-DZ" sz="3100" b="1" dirty="0" err="1" smtClean="0">
                <a:solidFill>
                  <a:schemeClr val="bg1"/>
                </a:solidFill>
              </a:rPr>
              <a:t>خيضر</a:t>
            </a:r>
            <a:r>
              <a:rPr lang="ar-DZ" sz="3100" b="1" dirty="0" smtClean="0">
                <a:solidFill>
                  <a:schemeClr val="bg1"/>
                </a:solidFill>
              </a:rPr>
              <a:t> بسكرة</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كلية العلوم الاقتصادية والتجارية وعلوم التسيير </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قسم العلوم التجارية</a:t>
            </a:r>
            <a:r>
              <a:rPr lang="fr-FR" sz="3100" dirty="0" smtClean="0">
                <a:solidFill>
                  <a:schemeClr val="bg1"/>
                </a:solidFill>
              </a:rPr>
              <a:t/>
            </a:r>
            <a:br>
              <a:rPr lang="fr-FR" sz="3100" dirty="0" smtClean="0">
                <a:solidFill>
                  <a:schemeClr val="bg1"/>
                </a:solidFill>
              </a:rPr>
            </a:br>
            <a:r>
              <a:rPr lang="fr-FR" sz="3100" b="1" dirty="0" smtClean="0">
                <a:solidFill>
                  <a:schemeClr val="bg1"/>
                </a:solidFill>
              </a:rPr>
              <a:t>LMD- SEGC-</a:t>
            </a:r>
            <a:r>
              <a:rPr lang="fr-FR" dirty="0" smtClean="0">
                <a:solidFill>
                  <a:schemeClr val="bg1"/>
                </a:solidFill>
              </a:rPr>
              <a:t/>
            </a:r>
            <a:br>
              <a:rPr lang="fr-FR" dirty="0" smtClean="0">
                <a:solidFill>
                  <a:schemeClr val="bg1"/>
                </a:solidFill>
              </a:rPr>
            </a:br>
            <a:endParaRPr lang="fr-FR" dirty="0">
              <a:solidFill>
                <a:schemeClr val="bg1"/>
              </a:solidFill>
            </a:endParaRPr>
          </a:p>
        </p:txBody>
      </p:sp>
      <p:sp>
        <p:nvSpPr>
          <p:cNvPr id="3" name="Sous-titre 2"/>
          <p:cNvSpPr>
            <a:spLocks noGrp="1"/>
          </p:cNvSpPr>
          <p:nvPr>
            <p:ph type="subTitle" idx="1"/>
          </p:nvPr>
        </p:nvSpPr>
        <p:spPr>
          <a:xfrm>
            <a:off x="1371600" y="3571876"/>
            <a:ext cx="6400800" cy="1643074"/>
          </a:xfrm>
        </p:spPr>
        <p:txBody>
          <a:bodyPr>
            <a:normAutofit/>
          </a:bodyPr>
          <a:lstStyle/>
          <a:p>
            <a:r>
              <a:rPr lang="ar-DZ" sz="3600" b="1" dirty="0" smtClean="0">
                <a:solidFill>
                  <a:srgbClr val="FFFF00"/>
                </a:solidFill>
              </a:rPr>
              <a:t>مقياس : المحاسبة القطاعية</a:t>
            </a:r>
          </a:p>
          <a:p>
            <a:r>
              <a:rPr lang="ar-DZ" sz="3600" b="1" dirty="0" smtClean="0">
                <a:solidFill>
                  <a:srgbClr val="FFFF00"/>
                </a:solidFill>
              </a:rPr>
              <a:t>المحور الأول: محاسبة شركات التأمين</a:t>
            </a:r>
            <a:endParaRPr lang="fr-FR" sz="3600" b="1" dirty="0">
              <a:solidFill>
                <a:srgbClr val="FFFF00"/>
              </a:solidFill>
            </a:endParaRPr>
          </a:p>
        </p:txBody>
      </p:sp>
      <p:grpSp>
        <p:nvGrpSpPr>
          <p:cNvPr id="1026" name="Group 2"/>
          <p:cNvGrpSpPr>
            <a:grpSpLocks/>
          </p:cNvGrpSpPr>
          <p:nvPr/>
        </p:nvGrpSpPr>
        <p:grpSpPr bwMode="auto">
          <a:xfrm>
            <a:off x="4000496" y="2428868"/>
            <a:ext cx="928694" cy="914400"/>
            <a:chOff x="4041" y="5842"/>
            <a:chExt cx="1056" cy="1375"/>
          </a:xfrm>
        </p:grpSpPr>
        <p:sp>
          <p:nvSpPr>
            <p:cNvPr id="1027" name="Oval 3"/>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28" name="Picture 4" descr="SigleUNI4"/>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1029" name="WordArt 5"/>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smtClean="0">
                  <a:ln w="9525">
                    <a:noFill/>
                    <a:round/>
                    <a:headEnd/>
                    <a:tailEnd/>
                  </a:ln>
                  <a:solidFill>
                    <a:srgbClr val="000080"/>
                  </a:solidFill>
                  <a:effectLst/>
                  <a:latin typeface="AF_Aseer"/>
                </a:rPr>
                <a:t>جامعــــــة محمد خيضــــــــــــر</a:t>
              </a:r>
              <a:endParaRPr lang="fr-FR" sz="3600" kern="10" spc="0">
                <a:ln w="9525">
                  <a:noFill/>
                  <a:round/>
                  <a:headEnd/>
                  <a:tailEnd/>
                </a:ln>
                <a:solidFill>
                  <a:srgbClr val="000080"/>
                </a:solidFill>
                <a:effectLst/>
                <a:latin typeface="AF_Aseer"/>
              </a:endParaRPr>
            </a:p>
          </p:txBody>
        </p:sp>
        <p:sp>
          <p:nvSpPr>
            <p:cNvPr id="1030" name="WordArt 6"/>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smtClean="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chemeClr val="bg1"/>
                </a:solidFill>
                <a:effectLst/>
                <a:uLnTx/>
                <a:uFillTx/>
                <a:latin typeface="+mn-lt"/>
                <a:ea typeface="+mn-ea"/>
                <a:cs typeface="+mn-cs"/>
              </a:rPr>
              <a:t>لطلبة السنة الثانية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ماستر</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محاسبة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و</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تدقيق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rgbClr val="FFFF00"/>
                </a:solidFill>
                <a:effectLst/>
                <a:uLnTx/>
                <a:uFillTx/>
                <a:latin typeface="+mn-lt"/>
                <a:ea typeface="+mn-ea"/>
                <a:cs typeface="+mn-cs"/>
              </a:rPr>
              <a:t>2021/2020</a:t>
            </a: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smtClean="0">
                <a:solidFill>
                  <a:srgbClr val="FFFF00"/>
                </a:solidFill>
              </a:rPr>
              <a:t>النشاط الاستثماري في شركات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fontScale="85000" lnSpcReduction="20000"/>
          </a:bodyPr>
          <a:lstStyle/>
          <a:p>
            <a:pPr lvl="0" algn="r" rtl="1">
              <a:spcBef>
                <a:spcPct val="20000"/>
              </a:spcBef>
            </a:pPr>
            <a:r>
              <a:rPr lang="ar-DZ" sz="3600" b="1" dirty="0" smtClean="0">
                <a:solidFill>
                  <a:schemeClr val="bg1"/>
                </a:solidFill>
              </a:rPr>
              <a:t>يعد النشاط الاستثماري النشاط الثاني المكمل للنشاط الأساسي (النشاط التقني) لشركات التأمين، حيث أن الفرق الزمني المتاح لهذه الأخيرة والموجود بين زمن جمع الأقساط (الوقت الذي ينشأ فيه التزام الشركة) وزمن تنفيذ الالتزامات المستقبلية، يمكنها من حيازة أموال حاضرة وبمبالغ هامة بشكل شبه دائم. مما يؤدي </a:t>
            </a:r>
            <a:r>
              <a:rPr lang="ar-DZ" sz="3600" b="1" dirty="0" err="1" smtClean="0">
                <a:solidFill>
                  <a:schemeClr val="bg1"/>
                </a:solidFill>
              </a:rPr>
              <a:t>بها</a:t>
            </a:r>
            <a:r>
              <a:rPr lang="ar-DZ" sz="3600" b="1" dirty="0" smtClean="0">
                <a:solidFill>
                  <a:schemeClr val="bg1"/>
                </a:solidFill>
              </a:rPr>
              <a:t> إلى ضرورة إدارتها واستثمارها في مختلف أوجه الاستثمار الممكنة بغرض تحقيق عوائد مالية إضافية تستعملها في دعم ملاءتها.</a:t>
            </a:r>
          </a:p>
          <a:p>
            <a:pPr lvl="0" algn="r" rtl="1">
              <a:spcBef>
                <a:spcPct val="20000"/>
              </a:spcBef>
            </a:pPr>
            <a:r>
              <a:rPr lang="ar-DZ" sz="3600" b="1" dirty="0" smtClean="0">
                <a:solidFill>
                  <a:srgbClr val="FFC000"/>
                </a:solidFill>
              </a:rPr>
              <a:t>ولعل من أهم المبادئ الأساسية التي تغطي محاسبة شركات التأمين، مبدأ تغطية الالتزامات التأمينية والمتمثلة أساسا في المخصصات التقنية (</a:t>
            </a:r>
            <a:r>
              <a:rPr lang="ar-DZ" sz="3600" b="1" dirty="0" err="1" smtClean="0">
                <a:solidFill>
                  <a:srgbClr val="FFC000"/>
                </a:solidFill>
              </a:rPr>
              <a:t>المؤونات</a:t>
            </a:r>
            <a:r>
              <a:rPr lang="ar-DZ" sz="3600" b="1" dirty="0" smtClean="0">
                <a:solidFill>
                  <a:srgbClr val="FFC000"/>
                </a:solidFill>
              </a:rPr>
              <a:t> التقنية) بأصول معادلة ومقبولة لتمثيلها في كل وقت.</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1"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8" name="Titre 7"/>
          <p:cNvSpPr>
            <a:spLocks noGrp="1"/>
          </p:cNvSpPr>
          <p:nvPr>
            <p:ph type="ctrTitle"/>
          </p:nvPr>
        </p:nvSpPr>
        <p:spPr/>
        <p:txBody>
          <a:bodyPr/>
          <a:lstStyle/>
          <a:p>
            <a:r>
              <a:rPr lang="ar-DZ" dirty="0" smtClean="0"/>
              <a:t>.</a:t>
            </a:r>
            <a:endParaRPr lang="fr-FR" dirty="0"/>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a:bodyPr>
          <a:lstStyle/>
          <a:p>
            <a:pPr marL="0" marR="0" lvl="0" indent="0" algn="r" defTabSz="914400" rtl="1" eaLnBrk="1" fontAlgn="auto" latinLnBrk="0" hangingPunct="1">
              <a:lnSpc>
                <a:spcPct val="100000"/>
              </a:lnSpc>
              <a:spcBef>
                <a:spcPct val="20000"/>
              </a:spcBef>
              <a:spcAft>
                <a:spcPts val="0"/>
              </a:spcAft>
              <a:buClrTx/>
              <a:buSzTx/>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7" name="Image 6"/>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أسئلة المحاضرة</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fontScale="92500" lnSpcReduction="10000"/>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chemeClr val="bg1"/>
                </a:solidFill>
                <a:effectLst/>
                <a:uLnTx/>
                <a:uFillTx/>
                <a:latin typeface="+mn-lt"/>
                <a:ea typeface="+mn-ea"/>
                <a:cs typeface="+mn-cs"/>
              </a:rPr>
              <a:t>1-</a:t>
            </a:r>
            <a:r>
              <a:rPr kumimoji="0" lang="ar-DZ" sz="3600" b="1" i="0" u="none" strike="noStrike" kern="1200" cap="none" spc="0" normalizeH="0" noProof="0" dirty="0" smtClean="0">
                <a:ln>
                  <a:noFill/>
                </a:ln>
                <a:solidFill>
                  <a:schemeClr val="bg1"/>
                </a:solidFill>
                <a:effectLst/>
                <a:uLnTx/>
                <a:uFillTx/>
                <a:latin typeface="+mn-lt"/>
                <a:ea typeface="+mn-ea"/>
                <a:cs typeface="+mn-cs"/>
              </a:rPr>
              <a:t> أذكر مراحل تطور نشاط التأمين باختصار؟</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noProof="0" dirty="0" smtClean="0">
                <a:ln>
                  <a:noFill/>
                </a:ln>
                <a:solidFill>
                  <a:schemeClr val="bg1"/>
                </a:solidFill>
                <a:effectLst/>
                <a:uLnTx/>
                <a:uFillTx/>
                <a:latin typeface="+mn-lt"/>
                <a:ea typeface="+mn-ea"/>
                <a:cs typeface="+mn-cs"/>
              </a:rPr>
              <a:t>2- قدم </a:t>
            </a:r>
            <a:r>
              <a:rPr kumimoji="0" lang="ar-DZ" sz="3600" b="1" i="0" u="none" strike="noStrike" kern="1200" cap="none" spc="0" normalizeH="0" noProof="0" dirty="0" err="1" smtClean="0">
                <a:ln>
                  <a:noFill/>
                </a:ln>
                <a:solidFill>
                  <a:schemeClr val="bg1"/>
                </a:solidFill>
                <a:effectLst/>
                <a:uLnTx/>
                <a:uFillTx/>
                <a:latin typeface="+mn-lt"/>
                <a:ea typeface="+mn-ea"/>
                <a:cs typeface="+mn-cs"/>
              </a:rPr>
              <a:t>تعاريف</a:t>
            </a:r>
            <a:r>
              <a:rPr kumimoji="0" lang="ar-DZ" sz="3600" b="1" i="0" u="none" strike="noStrike" kern="1200" cap="none" spc="0" normalizeH="0" noProof="0" dirty="0" smtClean="0">
                <a:ln>
                  <a:noFill/>
                </a:ln>
                <a:solidFill>
                  <a:schemeClr val="bg1"/>
                </a:solidFill>
                <a:effectLst/>
                <a:uLnTx/>
                <a:uFillTx/>
                <a:latin typeface="+mn-lt"/>
                <a:ea typeface="+mn-ea"/>
                <a:cs typeface="+mn-cs"/>
              </a:rPr>
              <a:t> أخرى للتأمين </a:t>
            </a:r>
            <a:r>
              <a:rPr lang="ar-DZ" sz="3600" b="1" dirty="0" smtClean="0">
                <a:solidFill>
                  <a:schemeClr val="bg1"/>
                </a:solidFill>
              </a:rPr>
              <a:t>و عقد التأمين</a:t>
            </a:r>
            <a:r>
              <a:rPr kumimoji="0" lang="ar-DZ" sz="3600" b="1" i="0" u="none" strike="noStrike" kern="1200" cap="none" spc="0" normalizeH="0" noProof="0" dirty="0" smtClean="0">
                <a:ln>
                  <a:noFill/>
                </a:ln>
                <a:solidFill>
                  <a:schemeClr val="bg1"/>
                </a:solidFill>
                <a:effectLst/>
                <a:uLnTx/>
                <a:uFillTx/>
                <a:latin typeface="+mn-lt"/>
                <a:ea typeface="+mn-ea"/>
                <a:cs typeface="+mn-cs"/>
              </a:rPr>
              <a:t> مغايرة للتعريف القانوني المذكور في المحاضرة؟</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lang="ar-DZ" sz="3600" b="1" baseline="0" dirty="0" smtClean="0">
                <a:solidFill>
                  <a:schemeClr val="bg1"/>
                </a:solidFill>
              </a:rPr>
              <a:t>3-</a:t>
            </a:r>
            <a:r>
              <a:rPr lang="ar-DZ" sz="3600" b="1" dirty="0" smtClean="0">
                <a:solidFill>
                  <a:schemeClr val="bg1"/>
                </a:solidFill>
              </a:rPr>
              <a:t> عرف </a:t>
            </a:r>
            <a:r>
              <a:rPr lang="ar-DZ" sz="3600" b="1" dirty="0" err="1" smtClean="0">
                <a:solidFill>
                  <a:schemeClr val="bg1"/>
                </a:solidFill>
              </a:rPr>
              <a:t>اعادة</a:t>
            </a:r>
            <a:r>
              <a:rPr lang="ar-DZ" sz="3600" b="1" dirty="0" smtClean="0">
                <a:solidFill>
                  <a:schemeClr val="bg1"/>
                </a:solidFill>
              </a:rPr>
              <a:t> التأمين وهل هنالك شكل </a:t>
            </a:r>
            <a:r>
              <a:rPr lang="ar-DZ" sz="3600" b="1" dirty="0" err="1" smtClean="0">
                <a:solidFill>
                  <a:schemeClr val="bg1"/>
                </a:solidFill>
              </a:rPr>
              <a:t>اخر</a:t>
            </a:r>
            <a:r>
              <a:rPr lang="ar-DZ" sz="3600" b="1" dirty="0" smtClean="0">
                <a:solidFill>
                  <a:schemeClr val="bg1"/>
                </a:solidFill>
              </a:rPr>
              <a:t> لم يذكر في المحاضرة؟</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chemeClr val="bg1"/>
                </a:solidFill>
                <a:effectLst/>
                <a:uLnTx/>
                <a:uFillTx/>
                <a:latin typeface="+mn-lt"/>
                <a:ea typeface="+mn-ea"/>
                <a:cs typeface="+mn-cs"/>
              </a:rPr>
              <a:t>4-</a:t>
            </a:r>
            <a:r>
              <a:rPr kumimoji="0" lang="ar-DZ" sz="3600" b="1" i="0" u="none" strike="noStrike" kern="1200" cap="none" spc="0" normalizeH="0" noProof="0" dirty="0" smtClean="0">
                <a:ln>
                  <a:noFill/>
                </a:ln>
                <a:solidFill>
                  <a:schemeClr val="bg1"/>
                </a:solidFill>
                <a:effectLst/>
                <a:uLnTx/>
                <a:uFillTx/>
                <a:latin typeface="+mn-lt"/>
                <a:ea typeface="+mn-ea"/>
                <a:cs typeface="+mn-cs"/>
              </a:rPr>
              <a:t> من </a:t>
            </a:r>
            <a:r>
              <a:rPr lang="ar-DZ" sz="3600" b="1" dirty="0" smtClean="0">
                <a:solidFill>
                  <a:schemeClr val="bg1"/>
                </a:solidFill>
              </a:rPr>
              <a:t>الجانب المحاسبي حدد مكونات قسط التأمين؟ مع </a:t>
            </a:r>
            <a:r>
              <a:rPr lang="ar-DZ" sz="3600" b="1" dirty="0" err="1" smtClean="0">
                <a:solidFill>
                  <a:schemeClr val="bg1"/>
                </a:solidFill>
              </a:rPr>
              <a:t>اعطاء</a:t>
            </a:r>
            <a:r>
              <a:rPr lang="ar-DZ" sz="3600" b="1" dirty="0" smtClean="0">
                <a:solidFill>
                  <a:schemeClr val="bg1"/>
                </a:solidFill>
              </a:rPr>
              <a:t> </a:t>
            </a:r>
            <a:r>
              <a:rPr lang="ar-DZ" sz="3600" b="1" dirty="0" err="1" smtClean="0">
                <a:solidFill>
                  <a:schemeClr val="bg1"/>
                </a:solidFill>
              </a:rPr>
              <a:t>امثلة</a:t>
            </a:r>
            <a:r>
              <a:rPr lang="ar-DZ" sz="3600" b="1" dirty="0" smtClean="0">
                <a:solidFill>
                  <a:schemeClr val="bg1"/>
                </a:solidFill>
              </a:rPr>
              <a:t> مرتبطة </a:t>
            </a:r>
            <a:r>
              <a:rPr lang="ar-DZ" sz="3600" b="1" dirty="0" err="1" smtClean="0">
                <a:solidFill>
                  <a:schemeClr val="bg1"/>
                </a:solidFill>
              </a:rPr>
              <a:t>بالانواع</a:t>
            </a:r>
            <a:r>
              <a:rPr lang="ar-DZ" sz="3600" b="1" dirty="0" smtClean="0">
                <a:solidFill>
                  <a:schemeClr val="bg1"/>
                </a:solidFill>
              </a:rPr>
              <a:t> التي تم ذكرها في المحاضرة؟</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rgbClr val="FFC000"/>
                </a:solidFill>
                <a:effectLst/>
                <a:uLnTx/>
                <a:uFillTx/>
                <a:latin typeface="+mn-lt"/>
                <a:ea typeface="+mn-ea"/>
                <a:cs typeface="+mn-cs"/>
              </a:rPr>
              <a:t>ترسل</a:t>
            </a:r>
            <a:r>
              <a:rPr kumimoji="0" lang="ar-DZ" sz="3600" b="1" i="0" u="none" strike="noStrike" kern="1200" cap="none" spc="0" normalizeH="0" noProof="0" dirty="0" smtClean="0">
                <a:ln>
                  <a:noFill/>
                </a:ln>
                <a:solidFill>
                  <a:srgbClr val="FFC000"/>
                </a:solidFill>
                <a:effectLst/>
                <a:uLnTx/>
                <a:uFillTx/>
                <a:latin typeface="+mn-lt"/>
                <a:ea typeface="+mn-ea"/>
                <a:cs typeface="+mn-cs"/>
              </a:rPr>
              <a:t> </a:t>
            </a:r>
            <a:r>
              <a:rPr kumimoji="0" lang="ar-DZ" sz="3600" b="1" i="0" u="none" strike="noStrike" kern="1200" cap="none" spc="0" normalizeH="0" noProof="0" dirty="0" err="1" smtClean="0">
                <a:ln>
                  <a:noFill/>
                </a:ln>
                <a:solidFill>
                  <a:srgbClr val="FFC000"/>
                </a:solidFill>
                <a:effectLst/>
                <a:uLnTx/>
                <a:uFillTx/>
                <a:latin typeface="+mn-lt"/>
                <a:ea typeface="+mn-ea"/>
                <a:cs typeface="+mn-cs"/>
              </a:rPr>
              <a:t>الاجابات</a:t>
            </a:r>
            <a:r>
              <a:rPr kumimoji="0" lang="ar-DZ" sz="3600" b="1" i="0" u="none" strike="noStrike" kern="1200" cap="none" spc="0" normalizeH="0" noProof="0" dirty="0" smtClean="0">
                <a:ln>
                  <a:noFill/>
                </a:ln>
                <a:solidFill>
                  <a:srgbClr val="FFC000"/>
                </a:solidFill>
                <a:effectLst/>
                <a:uLnTx/>
                <a:uFillTx/>
                <a:latin typeface="+mn-lt"/>
                <a:ea typeface="+mn-ea"/>
                <a:cs typeface="+mn-cs"/>
              </a:rPr>
              <a:t> في شكل ملف </a:t>
            </a:r>
            <a:r>
              <a:rPr kumimoji="0" lang="fr-FR" sz="3600" b="1" i="0" u="none" strike="noStrike" kern="1200" cap="none" spc="0" normalizeH="0" noProof="0" dirty="0" smtClean="0">
                <a:ln>
                  <a:noFill/>
                </a:ln>
                <a:solidFill>
                  <a:srgbClr val="FFC000"/>
                </a:solidFill>
                <a:effectLst/>
                <a:uLnTx/>
                <a:uFillTx/>
                <a:latin typeface="+mn-lt"/>
                <a:ea typeface="+mn-ea"/>
                <a:cs typeface="+mn-cs"/>
              </a:rPr>
              <a:t>Word </a:t>
            </a:r>
            <a:r>
              <a:rPr kumimoji="0" lang="ar-DZ" sz="3600" b="1" i="0" u="none" strike="noStrike" kern="1200" cap="none" spc="0" normalizeH="0" noProof="0" dirty="0" err="1" smtClean="0">
                <a:ln>
                  <a:noFill/>
                </a:ln>
                <a:solidFill>
                  <a:srgbClr val="FFC000"/>
                </a:solidFill>
                <a:effectLst/>
                <a:uLnTx/>
                <a:uFillTx/>
                <a:latin typeface="+mn-lt"/>
                <a:ea typeface="+mn-ea"/>
                <a:cs typeface="+mn-cs"/>
              </a:rPr>
              <a:t>الى</a:t>
            </a:r>
            <a:r>
              <a:rPr kumimoji="0" lang="ar-DZ" sz="3600" b="1" i="0" u="none" strike="noStrike" kern="1200" cap="none" spc="0" normalizeH="0" noProof="0" dirty="0" smtClean="0">
                <a:ln>
                  <a:noFill/>
                </a:ln>
                <a:solidFill>
                  <a:srgbClr val="FFC000"/>
                </a:solidFill>
                <a:effectLst/>
                <a:uLnTx/>
                <a:uFillTx/>
                <a:latin typeface="+mn-lt"/>
                <a:ea typeface="+mn-ea"/>
                <a:cs typeface="+mn-cs"/>
              </a:rPr>
              <a:t> العنوان الأتي:</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lang="fr-FR" sz="3600" b="1" baseline="0" dirty="0" smtClean="0">
                <a:solidFill>
                  <a:srgbClr val="FFC000"/>
                </a:solidFill>
                <a:hlinkClick r:id="rId2"/>
              </a:rPr>
              <a:t>Okbi.hamza@yahoo.fr</a:t>
            </a:r>
            <a:endParaRPr lang="fr-FR" sz="3600" b="1" baseline="0" dirty="0" smtClean="0">
              <a:solidFill>
                <a:srgbClr val="FFC000"/>
              </a:solidFill>
            </a:endParaRP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المحاضرة الثانية : التنظيم المحاسبي في شركات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fontScale="92500"/>
          </a:bodyPr>
          <a:lstStyle/>
          <a:p>
            <a:pPr lvl="0" algn="r" rtl="1">
              <a:spcBef>
                <a:spcPct val="20000"/>
              </a:spcBef>
            </a:pPr>
            <a:r>
              <a:rPr lang="ar-DZ" sz="3600" b="1" dirty="0" smtClean="0">
                <a:solidFill>
                  <a:srgbClr val="FFC000"/>
                </a:solidFill>
              </a:rPr>
              <a:t>على الطلبة التحضير للمحاضرة من خلال المراجع التالية:</a:t>
            </a:r>
          </a:p>
          <a:p>
            <a:pPr lvl="0" algn="r" rtl="1">
              <a:spcBef>
                <a:spcPct val="20000"/>
              </a:spcBef>
            </a:pPr>
            <a:r>
              <a:rPr lang="ar-DZ" sz="3600" b="1" dirty="0" smtClean="0">
                <a:solidFill>
                  <a:srgbClr val="FFC000"/>
                </a:solidFill>
              </a:rPr>
              <a:t>1-</a:t>
            </a:r>
            <a:r>
              <a:rPr lang="fr-FR" sz="3600" b="1" dirty="0" smtClean="0">
                <a:solidFill>
                  <a:srgbClr val="FFC000"/>
                </a:solidFill>
              </a:rPr>
              <a:t>https://www.cairn.info/gestion-de-l-entreprise-d-assurance--9782100765386-page-239.htm</a:t>
            </a:r>
            <a:endParaRPr lang="ar-DZ" sz="3600" b="1" dirty="0" smtClean="0">
              <a:solidFill>
                <a:srgbClr val="FFC000"/>
              </a:solidFill>
            </a:endParaRPr>
          </a:p>
          <a:p>
            <a:pPr algn="r" rtl="1">
              <a:spcBef>
                <a:spcPct val="20000"/>
              </a:spcBef>
            </a:pPr>
            <a:r>
              <a:rPr lang="ar-DZ" sz="3600" b="1" dirty="0" smtClean="0">
                <a:solidFill>
                  <a:srgbClr val="FFC000"/>
                </a:solidFill>
              </a:rPr>
              <a:t>2- أحمد صلاح عطية، محاسبة شركات التأمين، الدار الجامعية، مصر، 2003 .</a:t>
            </a:r>
          </a:p>
          <a:p>
            <a:pPr algn="r" rtl="1">
              <a:spcBef>
                <a:spcPct val="20000"/>
              </a:spcBef>
            </a:pPr>
            <a:r>
              <a:rPr lang="ar-DZ" sz="3600" b="1" dirty="0" smtClean="0">
                <a:solidFill>
                  <a:srgbClr val="FFC000"/>
                </a:solidFill>
              </a:rPr>
              <a:t>3- . 3) عز الدين فلاح، التأمين "مبادئه، أنواعه"، الطبعة الأولى، دار أسامة للنشر والتوزيع، عمان، الأردن، 2008 </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a:bodyPr>
          <a:lstStyle/>
          <a:p>
            <a:pPr lvl="0" algn="ctr" rtl="1">
              <a:spcBef>
                <a:spcPct val="20000"/>
              </a:spcBef>
            </a:pPr>
            <a:r>
              <a:rPr lang="ar-DZ" sz="4400" b="1" dirty="0" smtClean="0">
                <a:solidFill>
                  <a:srgbClr val="FFC000"/>
                </a:solidFill>
              </a:rPr>
              <a:t>شكرا على </a:t>
            </a:r>
            <a:r>
              <a:rPr lang="ar-DZ" sz="4400" b="1" dirty="0" err="1" smtClean="0">
                <a:solidFill>
                  <a:srgbClr val="FFC000"/>
                </a:solidFill>
              </a:rPr>
              <a:t>الاصغاء</a:t>
            </a:r>
            <a:r>
              <a:rPr lang="ar-DZ" sz="4400" b="1" dirty="0" smtClean="0">
                <a:solidFill>
                  <a:srgbClr val="FFC000"/>
                </a:solidFill>
              </a:rPr>
              <a:t> </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المحاضرة الأولى: الإطار العام للتأمين والمحاسبة</a:t>
            </a:r>
            <a:endParaRPr lang="fr-FR" sz="3200" b="1" dirty="0">
              <a:solidFill>
                <a:srgbClr val="FFFF00"/>
              </a:solidFill>
            </a:endParaRPr>
          </a:p>
        </p:txBody>
      </p:sp>
      <p:sp>
        <p:nvSpPr>
          <p:cNvPr id="3" name="Sous-titre 2"/>
          <p:cNvSpPr>
            <a:spLocks noGrp="1"/>
          </p:cNvSpPr>
          <p:nvPr>
            <p:ph type="subTitle" idx="1"/>
          </p:nvPr>
        </p:nvSpPr>
        <p:spPr>
          <a:xfrm>
            <a:off x="1371600" y="2214554"/>
            <a:ext cx="6400800" cy="4214842"/>
          </a:xfrm>
        </p:spPr>
        <p:txBody>
          <a:bodyPr>
            <a:normAutofit/>
          </a:bodyPr>
          <a:lstStyle/>
          <a:p>
            <a:pPr algn="r" rtl="1">
              <a:buFont typeface="Wingdings" pitchFamily="2" charset="2"/>
              <a:buChar char="ü"/>
            </a:pPr>
            <a:r>
              <a:rPr lang="ar-SA" sz="3600" b="1" dirty="0" smtClean="0">
                <a:solidFill>
                  <a:schemeClr val="bg1"/>
                </a:solidFill>
              </a:rPr>
              <a:t>نشأة وتعريف التأمين</a:t>
            </a:r>
            <a:endParaRPr lang="ar-DZ" sz="3600" b="1" dirty="0" smtClean="0">
              <a:solidFill>
                <a:schemeClr val="bg1"/>
              </a:solidFill>
            </a:endParaRPr>
          </a:p>
          <a:p>
            <a:pPr algn="r" rtl="1">
              <a:buFont typeface="Wingdings" pitchFamily="2" charset="2"/>
              <a:buChar char="ü"/>
            </a:pPr>
            <a:r>
              <a:rPr lang="ar-SA" sz="3600" b="1" dirty="0" smtClean="0">
                <a:solidFill>
                  <a:schemeClr val="bg1"/>
                </a:solidFill>
              </a:rPr>
              <a:t>مصادر وأنواع التأمين</a:t>
            </a:r>
            <a:endParaRPr lang="ar-DZ" sz="3600" b="1" dirty="0" smtClean="0">
              <a:solidFill>
                <a:schemeClr val="bg1"/>
              </a:solidFill>
            </a:endParaRPr>
          </a:p>
          <a:p>
            <a:pPr algn="r" rtl="1">
              <a:buFont typeface="Wingdings" pitchFamily="2" charset="2"/>
              <a:buChar char="ü"/>
            </a:pPr>
            <a:r>
              <a:rPr lang="ar-SA" sz="3600" b="1" dirty="0" smtClean="0">
                <a:solidFill>
                  <a:schemeClr val="bg1"/>
                </a:solidFill>
              </a:rPr>
              <a:t>أنواع التأمين</a:t>
            </a:r>
            <a:endParaRPr lang="ar-DZ" sz="3600" b="1" dirty="0" smtClean="0">
              <a:solidFill>
                <a:schemeClr val="bg1"/>
              </a:solidFill>
            </a:endParaRPr>
          </a:p>
          <a:p>
            <a:pPr algn="r" rtl="1">
              <a:buFont typeface="Wingdings" pitchFamily="2" charset="2"/>
              <a:buChar char="ü"/>
            </a:pPr>
            <a:r>
              <a:rPr lang="ar-SA" sz="3600" b="1" dirty="0" smtClean="0">
                <a:solidFill>
                  <a:schemeClr val="bg1"/>
                </a:solidFill>
              </a:rPr>
              <a:t>مفهوم عقد التأمين</a:t>
            </a:r>
            <a:endParaRPr lang="ar-DZ" sz="3600" b="1" dirty="0" smtClean="0">
              <a:solidFill>
                <a:schemeClr val="bg1"/>
              </a:solidFill>
            </a:endParaRPr>
          </a:p>
          <a:p>
            <a:pPr algn="r" rtl="1">
              <a:buFont typeface="Wingdings" pitchFamily="2" charset="2"/>
              <a:buChar char="ü"/>
            </a:pPr>
            <a:r>
              <a:rPr lang="ar-SA" sz="3600" b="1" dirty="0" smtClean="0">
                <a:solidFill>
                  <a:schemeClr val="bg1"/>
                </a:solidFill>
              </a:rPr>
              <a:t>النشاط الاستثماري في شركات التأمين</a:t>
            </a:r>
            <a:endParaRPr lang="ar-DZ" sz="3600" b="1" dirty="0" smtClean="0">
              <a:solidFill>
                <a:schemeClr val="bg1"/>
              </a:solidFill>
            </a:endParaRPr>
          </a:p>
          <a:p>
            <a:pPr algn="r" rtl="1">
              <a:buFont typeface="Wingdings" pitchFamily="2" charset="2"/>
              <a:buChar char="ü"/>
            </a:pPr>
            <a:endParaRPr lang="fr-FR" sz="3600" b="1" dirty="0">
              <a:solidFill>
                <a:srgbClr val="FFFF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linds(horizontal)">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pPr lvl="0"/>
            <a:r>
              <a:rPr lang="ar-DZ" sz="3200" b="1" dirty="0" smtClean="0">
                <a:solidFill>
                  <a:srgbClr val="FFFF00"/>
                </a:solidFill>
              </a:rPr>
              <a:t>أولا: نشأة التأمين</a:t>
            </a:r>
            <a:br>
              <a:rPr lang="ar-DZ" sz="3200" b="1" dirty="0" smtClean="0">
                <a:solidFill>
                  <a:srgbClr val="FFFF00"/>
                </a:solidFill>
              </a:rPr>
            </a:br>
            <a:endParaRPr lang="fr-FR" sz="3200" b="1" dirty="0">
              <a:solidFill>
                <a:srgbClr val="FFFF00"/>
              </a:solidFill>
            </a:endParaRPr>
          </a:p>
        </p:txBody>
      </p:sp>
      <p:sp>
        <p:nvSpPr>
          <p:cNvPr id="6" name="Sous-titre 5"/>
          <p:cNvSpPr>
            <a:spLocks noGrp="1"/>
          </p:cNvSpPr>
          <p:nvPr>
            <p:ph type="subTitle" idx="1"/>
          </p:nvPr>
        </p:nvSpPr>
        <p:spPr/>
        <p:txBody>
          <a:bodyPr/>
          <a:lstStyle/>
          <a:p>
            <a:endParaRPr lang="fr-F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7" name="Diagramme 6"/>
          <p:cNvGraphicFramePr/>
          <p:nvPr/>
        </p:nvGraphicFramePr>
        <p:xfrm>
          <a:off x="1524000" y="2214554"/>
          <a:ext cx="6977090"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 7" descr="londres-expatries-5.jpg"/>
          <p:cNvPicPr>
            <a:picLocks noChangeAspect="1"/>
          </p:cNvPicPr>
          <p:nvPr/>
        </p:nvPicPr>
        <p:blipFill>
          <a:blip r:embed="rId6" cstate="print"/>
          <a:stretch>
            <a:fillRect/>
          </a:stretch>
        </p:blipFill>
        <p:spPr>
          <a:xfrm>
            <a:off x="3500430" y="2285992"/>
            <a:ext cx="1285884" cy="1194422"/>
          </a:xfrm>
          <a:prstGeom prst="rect">
            <a:avLst/>
          </a:prstGeom>
        </p:spPr>
      </p:pic>
      <p:pic>
        <p:nvPicPr>
          <p:cNvPr id="9" name="Image 8" descr="4.png"/>
          <p:cNvPicPr>
            <a:picLocks noChangeAspect="1"/>
          </p:cNvPicPr>
          <p:nvPr/>
        </p:nvPicPr>
        <p:blipFill>
          <a:blip r:embed="rId7"/>
          <a:stretch>
            <a:fillRect/>
          </a:stretch>
        </p:blipFill>
        <p:spPr>
          <a:xfrm>
            <a:off x="2000232" y="2643182"/>
            <a:ext cx="1417124" cy="1685000"/>
          </a:xfrm>
          <a:prstGeom prst="rect">
            <a:avLst/>
          </a:prstGeom>
        </p:spPr>
      </p:pic>
      <p:pic>
        <p:nvPicPr>
          <p:cNvPr id="10" name="Image 9" descr="téléchargement 6.jpg"/>
          <p:cNvPicPr>
            <a:picLocks noChangeAspect="1"/>
          </p:cNvPicPr>
          <p:nvPr/>
        </p:nvPicPr>
        <p:blipFill>
          <a:blip r:embed="rId8"/>
          <a:stretch>
            <a:fillRect/>
          </a:stretch>
        </p:blipFill>
        <p:spPr>
          <a:xfrm>
            <a:off x="5072065" y="2000239"/>
            <a:ext cx="1071571" cy="1000133"/>
          </a:xfrm>
          <a:prstGeom prst="rect">
            <a:avLst/>
          </a:prstGeom>
        </p:spPr>
      </p:pic>
      <p:pic>
        <p:nvPicPr>
          <p:cNvPr id="12" name="Image 11" descr="téléchargement 7.jpg"/>
          <p:cNvPicPr>
            <a:picLocks noChangeAspect="1"/>
          </p:cNvPicPr>
          <p:nvPr/>
        </p:nvPicPr>
        <p:blipFill>
          <a:blip r:embed="rId9"/>
          <a:stretch>
            <a:fillRect/>
          </a:stretch>
        </p:blipFill>
        <p:spPr>
          <a:xfrm>
            <a:off x="6500826" y="1928802"/>
            <a:ext cx="714381" cy="1000132"/>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grpId="0" nodeType="clickEffect">
                                  <p:stCondLst>
                                    <p:cond delay="0"/>
                                  </p:stCondLst>
                                  <p:childTnLst>
                                    <p:animScale>
                                      <p:cBhvr>
                                        <p:cTn id="12" dur="2000" fill="hold"/>
                                        <p:tgtEl>
                                          <p:spTgt spid="7"/>
                                        </p:tgtEl>
                                      </p:cBhvr>
                                      <p:by x="150000" y="150000"/>
                                    </p:animScale>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7" grpId="0">
        <p:bldAsOne/>
      </p:bldGraphic>
      <p:bldGraphic spid="7"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تعريف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rtl="1"/>
            <a:r>
              <a:rPr lang="ar-DZ" sz="3600" b="1" dirty="0" smtClean="0">
                <a:solidFill>
                  <a:schemeClr val="bg1"/>
                </a:solidFill>
              </a:rPr>
              <a:t>”التأمين </a:t>
            </a:r>
            <a:r>
              <a:rPr lang="ar-DZ" sz="3600" b="1" u="sng" dirty="0" smtClean="0">
                <a:solidFill>
                  <a:srgbClr val="FFC000"/>
                </a:solidFill>
              </a:rPr>
              <a:t>عقد</a:t>
            </a:r>
            <a:r>
              <a:rPr lang="ar-DZ" sz="3600" b="1" dirty="0" smtClean="0">
                <a:solidFill>
                  <a:schemeClr val="bg1"/>
                </a:solidFill>
              </a:rPr>
              <a:t> يلتزم </a:t>
            </a:r>
            <a:r>
              <a:rPr lang="ar-DZ" sz="3600" b="1" u="sng" dirty="0" smtClean="0">
                <a:solidFill>
                  <a:srgbClr val="FFC000"/>
                </a:solidFill>
              </a:rPr>
              <a:t>المؤمن</a:t>
            </a:r>
            <a:r>
              <a:rPr lang="ar-DZ" sz="3600" b="1" dirty="0" smtClean="0">
                <a:solidFill>
                  <a:schemeClr val="bg1"/>
                </a:solidFill>
              </a:rPr>
              <a:t> بمقتضاه أن يؤدي إلى </a:t>
            </a:r>
            <a:r>
              <a:rPr lang="ar-DZ" sz="3600" b="1" u="sng" dirty="0" smtClean="0">
                <a:solidFill>
                  <a:srgbClr val="FFC000"/>
                </a:solidFill>
              </a:rPr>
              <a:t>المؤمن له </a:t>
            </a:r>
            <a:r>
              <a:rPr lang="ar-DZ" sz="3600" b="1" dirty="0" smtClean="0">
                <a:solidFill>
                  <a:schemeClr val="bg1"/>
                </a:solidFill>
              </a:rPr>
              <a:t>أو إلى المستفيد الذي اشترط التأمين لصالحه </a:t>
            </a:r>
            <a:r>
              <a:rPr lang="ar-DZ" sz="3600" b="1" u="sng" dirty="0" smtClean="0">
                <a:solidFill>
                  <a:srgbClr val="FFC000"/>
                </a:solidFill>
              </a:rPr>
              <a:t>مبلغا من المال</a:t>
            </a:r>
            <a:r>
              <a:rPr lang="ar-DZ" sz="3600" b="1" dirty="0" smtClean="0">
                <a:solidFill>
                  <a:schemeClr val="bg1"/>
                </a:solidFill>
              </a:rPr>
              <a:t>، في حالة وقوع الحادث أو تحقيق الخطر المبين في العقد وذلك مقابل </a:t>
            </a:r>
            <a:r>
              <a:rPr lang="ar-DZ" sz="3600" b="1" u="sng" dirty="0" smtClean="0">
                <a:solidFill>
                  <a:srgbClr val="FFC000"/>
                </a:solidFill>
              </a:rPr>
              <a:t>قسط</a:t>
            </a:r>
            <a:r>
              <a:rPr lang="ar-DZ" sz="3600" b="1" dirty="0" smtClean="0">
                <a:solidFill>
                  <a:schemeClr val="bg1"/>
                </a:solidFill>
              </a:rPr>
              <a:t> أو أية دفعة مالية أخرى.“</a:t>
            </a:r>
          </a:p>
          <a:p>
            <a:pPr algn="r" rtl="1">
              <a:buFont typeface="Wingdings" pitchFamily="2" charset="2"/>
              <a:buChar char="ü"/>
            </a:pPr>
            <a:endParaRPr lang="fr-FR" sz="3600" b="1" dirty="0">
              <a:solidFill>
                <a:srgbClr val="FFFF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مصادر وأنواع التأمين</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lnSpcReduction="10000"/>
          </a:bodyPr>
          <a:lstStyle/>
          <a:p>
            <a:pPr algn="r" rtl="1">
              <a:buFont typeface="Wingdings" pitchFamily="2" charset="2"/>
              <a:buChar char="ü"/>
            </a:pPr>
            <a:r>
              <a:rPr lang="ar-DZ" sz="3600" b="1" dirty="0" smtClean="0">
                <a:solidFill>
                  <a:schemeClr val="bg1"/>
                </a:solidFill>
              </a:rPr>
              <a:t> شركات التأمين</a:t>
            </a:r>
          </a:p>
          <a:p>
            <a:pPr algn="r" rtl="1"/>
            <a:endParaRPr lang="ar-DZ" sz="3600" b="1" dirty="0" smtClean="0">
              <a:solidFill>
                <a:srgbClr val="FFFF00"/>
              </a:solidFill>
            </a:endParaRPr>
          </a:p>
          <a:p>
            <a:pPr algn="r" rtl="1"/>
            <a:endParaRPr lang="ar-DZ" sz="3600" b="1" dirty="0" smtClean="0">
              <a:solidFill>
                <a:srgbClr val="FFFF00"/>
              </a:solidFill>
            </a:endParaRPr>
          </a:p>
          <a:p>
            <a:pPr algn="r" rtl="1">
              <a:buFont typeface="Wingdings" pitchFamily="2" charset="2"/>
              <a:buChar char="ü"/>
            </a:pPr>
            <a:r>
              <a:rPr lang="ar-DZ" sz="3600" b="1" dirty="0" smtClean="0">
                <a:solidFill>
                  <a:schemeClr val="bg1"/>
                </a:solidFill>
              </a:rPr>
              <a:t>الوكلاء</a:t>
            </a:r>
          </a:p>
          <a:p>
            <a:pPr algn="r" rtl="1"/>
            <a:endParaRPr lang="ar-DZ" sz="3600" b="1" dirty="0" smtClean="0">
              <a:solidFill>
                <a:schemeClr val="bg1"/>
              </a:solidFill>
            </a:endParaRPr>
          </a:p>
          <a:p>
            <a:pPr algn="r" rtl="1"/>
            <a:endParaRPr lang="ar-DZ" sz="3600" b="1" dirty="0" smtClean="0">
              <a:solidFill>
                <a:schemeClr val="bg1"/>
              </a:solidFill>
            </a:endParaRPr>
          </a:p>
          <a:p>
            <a:pPr algn="r" rtl="1">
              <a:buFont typeface="Wingdings" pitchFamily="2" charset="2"/>
              <a:buChar char="ü"/>
            </a:pPr>
            <a:r>
              <a:rPr lang="ar-DZ" sz="3600" b="1" dirty="0" smtClean="0">
                <a:solidFill>
                  <a:schemeClr val="bg1"/>
                </a:solidFill>
              </a:rPr>
              <a:t> شركات تأمين أخرى  </a:t>
            </a:r>
            <a:endParaRPr lang="fr-FR" sz="3600" b="1" dirty="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10" name="Image 9" descr="téléchargement 1.jpg"/>
          <p:cNvPicPr>
            <a:picLocks noChangeAspect="1"/>
          </p:cNvPicPr>
          <p:nvPr/>
        </p:nvPicPr>
        <p:blipFill>
          <a:blip r:embed="rId2"/>
          <a:stretch>
            <a:fillRect/>
          </a:stretch>
        </p:blipFill>
        <p:spPr>
          <a:xfrm>
            <a:off x="1142976" y="1928802"/>
            <a:ext cx="2533650" cy="1428760"/>
          </a:xfrm>
          <a:prstGeom prst="rect">
            <a:avLst/>
          </a:prstGeom>
        </p:spPr>
      </p:pic>
      <p:pic>
        <p:nvPicPr>
          <p:cNvPr id="12" name="Image 11" descr="téléchargement 2.jpg"/>
          <p:cNvPicPr>
            <a:picLocks noChangeAspect="1"/>
          </p:cNvPicPr>
          <p:nvPr/>
        </p:nvPicPr>
        <p:blipFill>
          <a:blip r:embed="rId3"/>
          <a:stretch>
            <a:fillRect/>
          </a:stretch>
        </p:blipFill>
        <p:spPr>
          <a:xfrm>
            <a:off x="1071538" y="3500439"/>
            <a:ext cx="2647950" cy="1643074"/>
          </a:xfrm>
          <a:prstGeom prst="rect">
            <a:avLst/>
          </a:prstGeom>
        </p:spPr>
      </p:pic>
      <p:pic>
        <p:nvPicPr>
          <p:cNvPr id="13" name="Image 12" descr="images 3.jpg"/>
          <p:cNvPicPr>
            <a:picLocks noChangeAspect="1"/>
          </p:cNvPicPr>
          <p:nvPr/>
        </p:nvPicPr>
        <p:blipFill>
          <a:blip r:embed="rId4"/>
          <a:stretch>
            <a:fillRect/>
          </a:stretch>
        </p:blipFill>
        <p:spPr>
          <a:xfrm>
            <a:off x="1071538" y="5286388"/>
            <a:ext cx="2571768" cy="1285884"/>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linds(horizontal)">
                                      <p:cBhvr>
                                        <p:cTn id="30" dur="500"/>
                                        <p:tgtEl>
                                          <p:spTgt spid="10"/>
                                        </p:tgtEl>
                                      </p:cBhvr>
                                    </p:animEffect>
                                  </p:childTnLst>
                                </p:cTn>
                              </p:par>
                              <p:par>
                                <p:cTn id="31" presetID="3" presetClass="entr" presetSubtype="1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linds(horizontal)">
                                      <p:cBhvr>
                                        <p:cTn id="33" dur="500"/>
                                        <p:tgtEl>
                                          <p:spTgt spid="12"/>
                                        </p:tgtEl>
                                      </p:cBhvr>
                                    </p:animEffect>
                                  </p:childTnLst>
                                </p:cTn>
                              </p:par>
                              <p:par>
                                <p:cTn id="34" presetID="3" presetClass="entr" presetSubtype="10"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أنواع التأمين </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1285852" y="20716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Image 8" descr="9.png"/>
          <p:cNvPicPr>
            <a:picLocks noChangeAspect="1"/>
          </p:cNvPicPr>
          <p:nvPr/>
        </p:nvPicPr>
        <p:blipFill>
          <a:blip r:embed="rId6"/>
          <a:stretch>
            <a:fillRect/>
          </a:stretch>
        </p:blipFill>
        <p:spPr>
          <a:xfrm>
            <a:off x="6000760" y="1928802"/>
            <a:ext cx="1778012" cy="1357323"/>
          </a:xfrm>
          <a:prstGeom prst="rect">
            <a:avLst/>
          </a:prstGeom>
        </p:spPr>
      </p:pic>
      <p:pic>
        <p:nvPicPr>
          <p:cNvPr id="14" name="Image 13" descr="téléchargement 10.jpg"/>
          <p:cNvPicPr>
            <a:picLocks noChangeAspect="1"/>
          </p:cNvPicPr>
          <p:nvPr/>
        </p:nvPicPr>
        <p:blipFill>
          <a:blip r:embed="rId7"/>
          <a:stretch>
            <a:fillRect/>
          </a:stretch>
        </p:blipFill>
        <p:spPr>
          <a:xfrm>
            <a:off x="6572265" y="4572009"/>
            <a:ext cx="1857388" cy="1285884"/>
          </a:xfrm>
          <a:prstGeom prst="rect">
            <a:avLst/>
          </a:prstGeom>
        </p:spPr>
      </p:pic>
      <p:pic>
        <p:nvPicPr>
          <p:cNvPr id="15" name="Image 14" descr="téléchargement 11.png"/>
          <p:cNvPicPr>
            <a:picLocks noChangeAspect="1"/>
          </p:cNvPicPr>
          <p:nvPr/>
        </p:nvPicPr>
        <p:blipFill>
          <a:blip r:embed="rId8"/>
          <a:stretch>
            <a:fillRect/>
          </a:stretch>
        </p:blipFill>
        <p:spPr>
          <a:xfrm>
            <a:off x="357159" y="4786323"/>
            <a:ext cx="1857388" cy="1214446"/>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8"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أنواع التأمين </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1285852" y="20716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Image 9" descr="téléchargement 12.jpg"/>
          <p:cNvPicPr>
            <a:picLocks noChangeAspect="1"/>
          </p:cNvPicPr>
          <p:nvPr/>
        </p:nvPicPr>
        <p:blipFill>
          <a:blip r:embed="rId6"/>
          <a:stretch>
            <a:fillRect/>
          </a:stretch>
        </p:blipFill>
        <p:spPr>
          <a:xfrm>
            <a:off x="5929322" y="3143248"/>
            <a:ext cx="2786082" cy="1543050"/>
          </a:xfrm>
          <a:prstGeom prst="rect">
            <a:avLst/>
          </a:prstGeom>
        </p:spPr>
      </p:pic>
      <p:pic>
        <p:nvPicPr>
          <p:cNvPr id="12" name="Image 11" descr="images 13.jpg"/>
          <p:cNvPicPr>
            <a:picLocks noChangeAspect="1"/>
          </p:cNvPicPr>
          <p:nvPr/>
        </p:nvPicPr>
        <p:blipFill>
          <a:blip r:embed="rId7"/>
          <a:stretch>
            <a:fillRect/>
          </a:stretch>
        </p:blipFill>
        <p:spPr>
          <a:xfrm>
            <a:off x="357158" y="2857496"/>
            <a:ext cx="2143125" cy="2143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أنواع التأمين </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graphicFrame>
        <p:nvGraphicFramePr>
          <p:cNvPr id="8" name="Diagramme 7"/>
          <p:cNvGraphicFramePr/>
          <p:nvPr/>
        </p:nvGraphicFramePr>
        <p:xfrm>
          <a:off x="1285852" y="207167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Image 11" descr="images 13.jpg"/>
          <p:cNvPicPr>
            <a:picLocks noChangeAspect="1"/>
          </p:cNvPicPr>
          <p:nvPr/>
        </p:nvPicPr>
        <p:blipFill>
          <a:blip r:embed="rId6"/>
          <a:stretch>
            <a:fillRect/>
          </a:stretch>
        </p:blipFill>
        <p:spPr>
          <a:xfrm>
            <a:off x="6500826" y="3214686"/>
            <a:ext cx="2143125" cy="257175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amond(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8"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عقد التأمين </a:t>
            </a:r>
            <a:endParaRPr lang="fr-FR" sz="3200" b="1" dirty="0">
              <a:solidFill>
                <a:srgbClr val="FFFF00"/>
              </a:solidFill>
            </a:endParaRPr>
          </a:p>
        </p:txBody>
      </p:sp>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dirty="0" smtClean="0">
              <a:solidFill>
                <a:srgbClr val="FFFF00"/>
              </a:solidFill>
            </a:endParaRPr>
          </a:p>
          <a:p>
            <a:pPr algn="r" rtl="1"/>
            <a:endParaRPr lang="ar-DZ" sz="3600" b="1" dirty="0" smtClean="0">
              <a:solidFill>
                <a:srgbClr val="FFFF00"/>
              </a:solidFill>
            </a:endParaRPr>
          </a:p>
          <a:p>
            <a:pPr algn="r" rtl="1"/>
            <a:endParaRPr lang="ar-DZ" sz="3600" b="1" dirty="0" smtClean="0">
              <a:solidFill>
                <a:schemeClr val="bg1"/>
              </a:solidFill>
            </a:endParaRPr>
          </a:p>
          <a:p>
            <a:pPr algn="r" rtl="1"/>
            <a:endParaRPr lang="ar-DZ" sz="3600" b="1" dirty="0"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12" name="Image 11" descr="images 13.jpg"/>
          <p:cNvPicPr>
            <a:picLocks noChangeAspect="1"/>
          </p:cNvPicPr>
          <p:nvPr/>
        </p:nvPicPr>
        <p:blipFill>
          <a:blip r:embed="rId2"/>
          <a:stretch>
            <a:fillRect/>
          </a:stretch>
        </p:blipFill>
        <p:spPr>
          <a:xfrm>
            <a:off x="6786578" y="3143248"/>
            <a:ext cx="2143125" cy="2571753"/>
          </a:xfrm>
          <a:prstGeom prst="rect">
            <a:avLst/>
          </a:prstGeom>
        </p:spPr>
      </p:pic>
      <p:graphicFrame>
        <p:nvGraphicFramePr>
          <p:cNvPr id="7" name="Diagramme 6"/>
          <p:cNvGraphicFramePr/>
          <p:nvPr/>
        </p:nvGraphicFramePr>
        <p:xfrm>
          <a:off x="714348" y="1897042"/>
          <a:ext cx="6096000" cy="49609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7" grpId="0">
        <p:bldAsOne/>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TotalTime>
  <Words>441</Words>
  <PresentationFormat>Affichage à l'écran (4:3)</PresentationFormat>
  <Paragraphs>96</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جامعة محمـد خيضر بسكرة كلية العلوم الاقتصادية والتجارية وعلوم التسيير  قسم العلوم التجارية LMD- SEGC- </vt:lpstr>
      <vt:lpstr>المحاضرة الأولى: الإطار العام للتأمين والمحاسبة</vt:lpstr>
      <vt:lpstr>أولا: نشأة التأمين </vt:lpstr>
      <vt:lpstr>تعريف التأمين</vt:lpstr>
      <vt:lpstr>مصادر وأنواع التأمين</vt:lpstr>
      <vt:lpstr>أنواع التأمين </vt:lpstr>
      <vt:lpstr>أنواع التأمين </vt:lpstr>
      <vt:lpstr>أنواع التأمين </vt:lpstr>
      <vt:lpstr>عقد التأمين </vt:lpstr>
      <vt:lpstr>النشاط الاستثماري في شركات التأمين</vt:lpstr>
      <vt:lpstr>.</vt:lpstr>
      <vt:lpstr>أسئلة المحاضرة</vt:lpstr>
      <vt:lpstr>المحاضرة الثانية : التنظيم المحاسبي في شركات التأمين</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محمـد خيضر بسكرة كلية العلوم الاقتصادية والتجارية وعلوم التسيير  قسم العلوم التجارية LMD- SEGC- </dc:title>
  <dc:creator>admin</dc:creator>
  <cp:lastModifiedBy>admin</cp:lastModifiedBy>
  <cp:revision>42</cp:revision>
  <dcterms:created xsi:type="dcterms:W3CDTF">2020-12-16T08:43:25Z</dcterms:created>
  <dcterms:modified xsi:type="dcterms:W3CDTF">2020-12-16T20:20:46Z</dcterms:modified>
</cp:coreProperties>
</file>