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68" r:id="rId1"/>
  </p:sldMasterIdLst>
  <p:notesMasterIdLst>
    <p:notesMasterId r:id="rId12"/>
  </p:notesMasterIdLst>
  <p:handoutMasterIdLst>
    <p:handoutMasterId r:id="rId13"/>
  </p:handoutMasterIdLst>
  <p:sldIdLst>
    <p:sldId id="341" r:id="rId2"/>
    <p:sldId id="459" r:id="rId3"/>
    <p:sldId id="457" r:id="rId4"/>
    <p:sldId id="460" r:id="rId5"/>
    <p:sldId id="461" r:id="rId6"/>
    <p:sldId id="462" r:id="rId7"/>
    <p:sldId id="463" r:id="rId8"/>
    <p:sldId id="464" r:id="rId9"/>
    <p:sldId id="465" r:id="rId10"/>
    <p:sldId id="466"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2787"/>
    <p:restoredTop sz="90985" autoAdjust="0"/>
  </p:normalViewPr>
  <p:slideViewPr>
    <p:cSldViewPr>
      <p:cViewPr varScale="1">
        <p:scale>
          <a:sx n="75" d="100"/>
          <a:sy n="75" d="100"/>
        </p:scale>
        <p:origin x="1037"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9523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9523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9523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D4882F67-F88F-458A-BCAF-FA4A8EA48B13}" type="slidenum">
              <a:rPr lang="fr-FR"/>
              <a:pPr>
                <a:defRPr/>
              </a:pPr>
              <a:t>‹N°›</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553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30FF89D2-BAF0-4C22-B16D-06BA41601E41}" type="slidenum">
              <a:rPr lang="fr-FR"/>
              <a:pPr>
                <a:defRPr/>
              </a:pPr>
              <a:t>‹N°›</a:t>
            </a:fld>
            <a:endParaRPr 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102240" y="2386744"/>
            <a:ext cx="6939520" cy="1645920"/>
          </a:xfrm>
          <a:solidFill>
            <a:srgbClr val="FFFFFF"/>
          </a:solidFill>
          <a:ln w="38100">
            <a:solidFill>
              <a:srgbClr val="404040"/>
            </a:solidFill>
          </a:ln>
        </p:spPr>
        <p:txBody>
          <a:bodyPr lIns="274320" rIns="274320" anchor="ctr" anchorCtr="1">
            <a:normAutofit/>
          </a:bodyPr>
          <a:lstStyle>
            <a:lvl1pPr algn="ctr">
              <a:defRPr sz="3500">
                <a:solidFill>
                  <a:srgbClr val="262626"/>
                </a:solidFill>
              </a:defRPr>
            </a:lvl1pPr>
          </a:lstStyle>
          <a:p>
            <a:r>
              <a:rPr lang="fr-FR"/>
              <a:t>Modifiez le style du titre</a:t>
            </a:r>
            <a:endParaRPr lang="en-US" dirty="0"/>
          </a:p>
        </p:txBody>
      </p:sp>
      <p:sp>
        <p:nvSpPr>
          <p:cNvPr id="3" name="Subtitle 2"/>
          <p:cNvSpPr>
            <a:spLocks noGrp="1"/>
          </p:cNvSpPr>
          <p:nvPr>
            <p:ph type="subTitle" idx="1"/>
          </p:nvPr>
        </p:nvSpPr>
        <p:spPr>
          <a:xfrm>
            <a:off x="2021396" y="4352544"/>
            <a:ext cx="5101209" cy="1239894"/>
          </a:xfrm>
          <a:noFill/>
        </p:spPr>
        <p:txBody>
          <a:bodyPr>
            <a:normAutofit/>
          </a:bodyPr>
          <a:lstStyle>
            <a:lvl1pPr marL="0" indent="0" algn="ctr">
              <a:buNone/>
              <a:defRPr sz="1900">
                <a:solidFill>
                  <a:schemeClr val="tx1">
                    <a:lumMod val="75000"/>
                    <a:lumOff val="25000"/>
                  </a:schemeClr>
                </a:solidFill>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endParaRPr lang="en-US" dirty="0"/>
          </a:p>
        </p:txBody>
      </p:sp>
      <p:sp>
        <p:nvSpPr>
          <p:cNvPr id="7" name="Date Placeholder 6"/>
          <p:cNvSpPr>
            <a:spLocks noGrp="1"/>
          </p:cNvSpPr>
          <p:nvPr>
            <p:ph type="dt" sz="half" idx="10"/>
          </p:nvPr>
        </p:nvSpPr>
        <p:spPr/>
        <p:txBody>
          <a:bodyPr/>
          <a:lstStyle/>
          <a:p>
            <a:pPr>
              <a:defRPr/>
            </a:pPr>
            <a:fld id="{E2126CF0-F7B3-4833-BAAF-C84604DD6754}" type="datetime8">
              <a:rPr lang="fr-FR" smtClean="0"/>
              <a:t>18/11/2023 20:36</a:t>
            </a:fld>
            <a:endParaRPr lang="fr-FR"/>
          </a:p>
        </p:txBody>
      </p:sp>
      <p:sp>
        <p:nvSpPr>
          <p:cNvPr id="8" name="Footer Placeholder 7"/>
          <p:cNvSpPr>
            <a:spLocks noGrp="1"/>
          </p:cNvSpPr>
          <p:nvPr>
            <p:ph type="ftr" sz="quarter" idx="11"/>
          </p:nvPr>
        </p:nvSpPr>
        <p:spPr/>
        <p:txBody>
          <a:bodyPr/>
          <a:lstStyle/>
          <a:p>
            <a:pPr>
              <a:defRPr/>
            </a:pPr>
            <a:r>
              <a:rPr lang="fr-FR"/>
              <a:t>Cours IHM Biskra M.T. Laskri (2001/2002)</a:t>
            </a:r>
          </a:p>
        </p:txBody>
      </p:sp>
      <p:sp>
        <p:nvSpPr>
          <p:cNvPr id="9" name="Slide Number Placeholder 8"/>
          <p:cNvSpPr>
            <a:spLocks noGrp="1"/>
          </p:cNvSpPr>
          <p:nvPr>
            <p:ph type="sldNum" sz="quarter" idx="12"/>
          </p:nvPr>
        </p:nvSpPr>
        <p:spPr/>
        <p:txBody>
          <a:bodyPr/>
          <a:lstStyle/>
          <a:p>
            <a:pPr>
              <a:defRPr/>
            </a:pPr>
            <a:fld id="{ECB4143C-1DE2-4075-BDB2-0EDB063D3137}" type="slidenum">
              <a:rPr lang="fr-FR" smtClean="0"/>
              <a:pPr>
                <a:defRPr/>
              </a:pPr>
              <a:t>‹N°›</a:t>
            </a:fld>
            <a:endParaRPr lang="fr-FR"/>
          </a:p>
        </p:txBody>
      </p:sp>
    </p:spTree>
    <p:extLst>
      <p:ext uri="{BB962C8B-B14F-4D97-AF65-F5344CB8AC3E}">
        <p14:creationId xmlns:p14="http://schemas.microsoft.com/office/powerpoint/2010/main" val="102793153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pPr>
              <a:defRPr/>
            </a:pPr>
            <a:fld id="{FA4CDA0B-F5A6-44A6-827C-AF8C1FAB9266}" type="datetime8">
              <a:rPr lang="fr-FR" smtClean="0"/>
              <a:t>18/11/2023 20:36</a:t>
            </a:fld>
            <a:endParaRPr lang="fr-FR"/>
          </a:p>
        </p:txBody>
      </p:sp>
      <p:sp>
        <p:nvSpPr>
          <p:cNvPr id="5" name="Footer Placeholder 4"/>
          <p:cNvSpPr>
            <a:spLocks noGrp="1"/>
          </p:cNvSpPr>
          <p:nvPr>
            <p:ph type="ftr" sz="quarter" idx="11"/>
          </p:nvPr>
        </p:nvSpPr>
        <p:spPr/>
        <p:txBody>
          <a:bodyPr/>
          <a:lstStyle/>
          <a:p>
            <a:pPr>
              <a:defRPr/>
            </a:pPr>
            <a:r>
              <a:rPr lang="fr-FR"/>
              <a:t>Cours IHM Biskra M.T. Laskri (2001/2002)</a:t>
            </a:r>
          </a:p>
        </p:txBody>
      </p:sp>
      <p:sp>
        <p:nvSpPr>
          <p:cNvPr id="6" name="Slide Number Placeholder 5"/>
          <p:cNvSpPr>
            <a:spLocks noGrp="1"/>
          </p:cNvSpPr>
          <p:nvPr>
            <p:ph type="sldNum" sz="quarter" idx="12"/>
          </p:nvPr>
        </p:nvSpPr>
        <p:spPr/>
        <p:txBody>
          <a:bodyPr/>
          <a:lstStyle/>
          <a:p>
            <a:pPr>
              <a:defRPr/>
            </a:pPr>
            <a:fld id="{821CB685-5E42-42E5-83D7-8C8782E508D5}" type="slidenum">
              <a:rPr lang="fr-FR" smtClean="0"/>
              <a:pPr>
                <a:defRPr/>
              </a:pPr>
              <a:t>‹N°›</a:t>
            </a:fld>
            <a:endParaRPr lang="fr-FR"/>
          </a:p>
        </p:txBody>
      </p:sp>
    </p:spTree>
    <p:extLst>
      <p:ext uri="{BB962C8B-B14F-4D97-AF65-F5344CB8AC3E}">
        <p14:creationId xmlns:p14="http://schemas.microsoft.com/office/powerpoint/2010/main" val="20108765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9834" y="937260"/>
            <a:ext cx="1053966" cy="4983480"/>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1606046" y="937260"/>
            <a:ext cx="4716174" cy="4983480"/>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pPr>
              <a:defRPr/>
            </a:pPr>
            <a:fld id="{FFC25286-7F87-4AD5-B7D3-DBE0636413BD}" type="datetime8">
              <a:rPr lang="fr-FR" smtClean="0"/>
              <a:t>18/11/2023 20:36</a:t>
            </a:fld>
            <a:endParaRPr lang="fr-FR"/>
          </a:p>
        </p:txBody>
      </p:sp>
      <p:sp>
        <p:nvSpPr>
          <p:cNvPr id="5" name="Footer Placeholder 4"/>
          <p:cNvSpPr>
            <a:spLocks noGrp="1"/>
          </p:cNvSpPr>
          <p:nvPr>
            <p:ph type="ftr" sz="quarter" idx="11"/>
          </p:nvPr>
        </p:nvSpPr>
        <p:spPr/>
        <p:txBody>
          <a:bodyPr/>
          <a:lstStyle/>
          <a:p>
            <a:pPr>
              <a:defRPr/>
            </a:pPr>
            <a:r>
              <a:rPr lang="fr-FR"/>
              <a:t>Cours IHM Biskra M.T. Laskri (2001/2002)</a:t>
            </a:r>
          </a:p>
        </p:txBody>
      </p:sp>
      <p:sp>
        <p:nvSpPr>
          <p:cNvPr id="6" name="Slide Number Placeholder 5"/>
          <p:cNvSpPr>
            <a:spLocks noGrp="1"/>
          </p:cNvSpPr>
          <p:nvPr>
            <p:ph type="sldNum" sz="quarter" idx="12"/>
          </p:nvPr>
        </p:nvSpPr>
        <p:spPr/>
        <p:txBody>
          <a:bodyPr/>
          <a:lstStyle/>
          <a:p>
            <a:pPr>
              <a:defRPr/>
            </a:pPr>
            <a:fld id="{D48A4DDB-1BEE-45C0-8458-10D2CA8B3911}" type="slidenum">
              <a:rPr lang="fr-FR" smtClean="0"/>
              <a:pPr>
                <a:defRPr/>
              </a:pPr>
              <a:t>‹N°›</a:t>
            </a:fld>
            <a:endParaRPr lang="fr-FR"/>
          </a:p>
        </p:txBody>
      </p:sp>
    </p:spTree>
    <p:extLst>
      <p:ext uri="{BB962C8B-B14F-4D97-AF65-F5344CB8AC3E}">
        <p14:creationId xmlns:p14="http://schemas.microsoft.com/office/powerpoint/2010/main" val="1466569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pPr>
              <a:defRPr/>
            </a:pPr>
            <a:fld id="{A134AF07-FA55-45A4-A675-E5B1B0A1DE0C}" type="datetime8">
              <a:rPr lang="fr-FR" smtClean="0"/>
              <a:t>18/11/2023 20:36</a:t>
            </a:fld>
            <a:endParaRPr lang="fr-FR"/>
          </a:p>
        </p:txBody>
      </p:sp>
      <p:sp>
        <p:nvSpPr>
          <p:cNvPr id="8" name="Footer Placeholder 7"/>
          <p:cNvSpPr>
            <a:spLocks noGrp="1"/>
          </p:cNvSpPr>
          <p:nvPr>
            <p:ph type="ftr" sz="quarter" idx="11"/>
          </p:nvPr>
        </p:nvSpPr>
        <p:spPr/>
        <p:txBody>
          <a:bodyPr/>
          <a:lstStyle/>
          <a:p>
            <a:pPr>
              <a:defRPr/>
            </a:pPr>
            <a:r>
              <a:rPr lang="fr-FR"/>
              <a:t>Cours IHM Biskra M.T. Laskri (2001/2002)</a:t>
            </a:r>
          </a:p>
        </p:txBody>
      </p:sp>
      <p:sp>
        <p:nvSpPr>
          <p:cNvPr id="9" name="Slide Number Placeholder 8"/>
          <p:cNvSpPr>
            <a:spLocks noGrp="1"/>
          </p:cNvSpPr>
          <p:nvPr>
            <p:ph type="sldNum" sz="quarter" idx="12"/>
          </p:nvPr>
        </p:nvSpPr>
        <p:spPr/>
        <p:txBody>
          <a:bodyPr/>
          <a:lstStyle/>
          <a:p>
            <a:pPr>
              <a:defRPr/>
            </a:pPr>
            <a:fld id="{8D6440C5-0ED1-4673-828F-667516F8861F}" type="slidenum">
              <a:rPr lang="fr-FR" smtClean="0"/>
              <a:pPr>
                <a:defRPr/>
              </a:pPr>
              <a:t>‹N°›</a:t>
            </a:fld>
            <a:endParaRPr lang="fr-FR"/>
          </a:p>
        </p:txBody>
      </p:sp>
    </p:spTree>
    <p:extLst>
      <p:ext uri="{BB962C8B-B14F-4D97-AF65-F5344CB8AC3E}">
        <p14:creationId xmlns:p14="http://schemas.microsoft.com/office/powerpoint/2010/main" val="2079974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106424" y="2386744"/>
            <a:ext cx="6940296" cy="1645920"/>
          </a:xfrm>
          <a:solidFill>
            <a:srgbClr val="FFFFFF"/>
          </a:solidFill>
          <a:ln w="38100">
            <a:solidFill>
              <a:srgbClr val="404040"/>
            </a:solidFill>
          </a:ln>
        </p:spPr>
        <p:txBody>
          <a:bodyPr lIns="274320" rIns="274320" anchor="ctr" anchorCtr="1">
            <a:normAutofit/>
          </a:bodyPr>
          <a:lstStyle>
            <a:lvl1pPr>
              <a:defRPr sz="3500">
                <a:solidFill>
                  <a:srgbClr val="262626"/>
                </a:solidFill>
              </a:defRPr>
            </a:lvl1pPr>
          </a:lstStyle>
          <a:p>
            <a:r>
              <a:rPr lang="fr-FR"/>
              <a:t>Modifiez le style du titre</a:t>
            </a:r>
            <a:endParaRPr lang="en-US" dirty="0"/>
          </a:p>
        </p:txBody>
      </p:sp>
      <p:sp>
        <p:nvSpPr>
          <p:cNvPr id="3" name="Text Placeholder 2"/>
          <p:cNvSpPr>
            <a:spLocks noGrp="1"/>
          </p:cNvSpPr>
          <p:nvPr>
            <p:ph type="body" idx="1"/>
          </p:nvPr>
        </p:nvSpPr>
        <p:spPr>
          <a:xfrm>
            <a:off x="2021396" y="4352465"/>
            <a:ext cx="5101209" cy="1265082"/>
          </a:xfrm>
        </p:spPr>
        <p:txBody>
          <a:bodyPr anchor="t" anchorCtr="1">
            <a:normAutofit/>
          </a:bodyPr>
          <a:lstStyle>
            <a:lvl1pPr marL="0" indent="0">
              <a:buNone/>
              <a:defRPr sz="1900">
                <a:solidFill>
                  <a:schemeClr val="tx1"/>
                </a:solidFill>
              </a:defRPr>
            </a:lvl1pPr>
            <a:lvl2pPr marL="457200" indent="0">
              <a:buNone/>
              <a:defRPr sz="19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7" name="Date Placeholder 6"/>
          <p:cNvSpPr>
            <a:spLocks noGrp="1"/>
          </p:cNvSpPr>
          <p:nvPr>
            <p:ph type="dt" sz="half" idx="10"/>
          </p:nvPr>
        </p:nvSpPr>
        <p:spPr/>
        <p:txBody>
          <a:bodyPr/>
          <a:lstStyle/>
          <a:p>
            <a:pPr>
              <a:defRPr/>
            </a:pPr>
            <a:fld id="{46A20909-5AF8-4A25-8160-E4CDD0DA77E2}" type="datetime8">
              <a:rPr lang="fr-FR" smtClean="0"/>
              <a:t>18/11/2023 20:36</a:t>
            </a:fld>
            <a:endParaRPr lang="fr-FR"/>
          </a:p>
        </p:txBody>
      </p:sp>
      <p:sp>
        <p:nvSpPr>
          <p:cNvPr id="8" name="Footer Placeholder 7"/>
          <p:cNvSpPr>
            <a:spLocks noGrp="1"/>
          </p:cNvSpPr>
          <p:nvPr>
            <p:ph type="ftr" sz="quarter" idx="11"/>
          </p:nvPr>
        </p:nvSpPr>
        <p:spPr/>
        <p:txBody>
          <a:bodyPr/>
          <a:lstStyle/>
          <a:p>
            <a:pPr>
              <a:defRPr/>
            </a:pPr>
            <a:r>
              <a:rPr lang="fr-FR"/>
              <a:t>Cours IHM Biskra M.T. Laskri (2001/2002)</a:t>
            </a:r>
          </a:p>
        </p:txBody>
      </p:sp>
      <p:sp>
        <p:nvSpPr>
          <p:cNvPr id="9" name="Slide Number Placeholder 8"/>
          <p:cNvSpPr>
            <a:spLocks noGrp="1"/>
          </p:cNvSpPr>
          <p:nvPr>
            <p:ph type="sldNum" sz="quarter" idx="12"/>
          </p:nvPr>
        </p:nvSpPr>
        <p:spPr/>
        <p:txBody>
          <a:bodyPr/>
          <a:lstStyle/>
          <a:p>
            <a:pPr>
              <a:defRPr/>
            </a:pPr>
            <a:fld id="{F4A6C9CC-80EB-4561-ADF2-0DC67B86D431}" type="slidenum">
              <a:rPr lang="fr-FR" smtClean="0"/>
              <a:pPr>
                <a:defRPr/>
              </a:pPr>
              <a:t>‹N°›</a:t>
            </a:fld>
            <a:endParaRPr lang="fr-FR"/>
          </a:p>
        </p:txBody>
      </p:sp>
    </p:spTree>
    <p:extLst>
      <p:ext uri="{BB962C8B-B14F-4D97-AF65-F5344CB8AC3E}">
        <p14:creationId xmlns:p14="http://schemas.microsoft.com/office/powerpoint/2010/main" val="141064439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1102239" y="2638044"/>
            <a:ext cx="3288023" cy="3101982"/>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753737" y="2638044"/>
            <a:ext cx="3290516" cy="3101982"/>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Date Placeholder 7"/>
          <p:cNvSpPr>
            <a:spLocks noGrp="1"/>
          </p:cNvSpPr>
          <p:nvPr>
            <p:ph type="dt" sz="half" idx="10"/>
          </p:nvPr>
        </p:nvSpPr>
        <p:spPr/>
        <p:txBody>
          <a:bodyPr/>
          <a:lstStyle/>
          <a:p>
            <a:pPr>
              <a:defRPr/>
            </a:pPr>
            <a:fld id="{F140E6D0-1057-491C-97F6-B2C83D85655C}" type="datetime8">
              <a:rPr lang="fr-FR" smtClean="0"/>
              <a:t>18/11/2023 20:36</a:t>
            </a:fld>
            <a:endParaRPr lang="fr-FR"/>
          </a:p>
        </p:txBody>
      </p:sp>
      <p:sp>
        <p:nvSpPr>
          <p:cNvPr id="9" name="Footer Placeholder 8"/>
          <p:cNvSpPr>
            <a:spLocks noGrp="1"/>
          </p:cNvSpPr>
          <p:nvPr>
            <p:ph type="ftr" sz="quarter" idx="11"/>
          </p:nvPr>
        </p:nvSpPr>
        <p:spPr/>
        <p:txBody>
          <a:bodyPr/>
          <a:lstStyle/>
          <a:p>
            <a:pPr>
              <a:defRPr/>
            </a:pPr>
            <a:r>
              <a:rPr lang="fr-FR"/>
              <a:t>Cours IHM Biskra M.T. Laskri (2001/2002)</a:t>
            </a:r>
          </a:p>
        </p:txBody>
      </p:sp>
      <p:sp>
        <p:nvSpPr>
          <p:cNvPr id="10" name="Slide Number Placeholder 9"/>
          <p:cNvSpPr>
            <a:spLocks noGrp="1"/>
          </p:cNvSpPr>
          <p:nvPr>
            <p:ph type="sldNum" sz="quarter" idx="12"/>
          </p:nvPr>
        </p:nvSpPr>
        <p:spPr/>
        <p:txBody>
          <a:bodyPr/>
          <a:lstStyle/>
          <a:p>
            <a:pPr>
              <a:defRPr/>
            </a:pPr>
            <a:fld id="{0C631B44-C4E7-48C0-ADBB-791DC279F546}" type="slidenum">
              <a:rPr lang="fr-FR" smtClean="0"/>
              <a:pPr>
                <a:defRPr/>
              </a:pPr>
              <a:t>‹N°›</a:t>
            </a:fld>
            <a:endParaRPr lang="fr-FR"/>
          </a:p>
        </p:txBody>
      </p:sp>
    </p:spTree>
    <p:extLst>
      <p:ext uri="{BB962C8B-B14F-4D97-AF65-F5344CB8AC3E}">
        <p14:creationId xmlns:p14="http://schemas.microsoft.com/office/powerpoint/2010/main" val="28623811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02239" y="2313434"/>
            <a:ext cx="3288024"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Content Placeholder 3"/>
          <p:cNvSpPr>
            <a:spLocks noGrp="1"/>
          </p:cNvSpPr>
          <p:nvPr>
            <p:ph sz="half" idx="2"/>
          </p:nvPr>
        </p:nvSpPr>
        <p:spPr>
          <a:xfrm>
            <a:off x="1102239" y="3143250"/>
            <a:ext cx="3288024" cy="2596776"/>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6" name="Content Placeholder 5"/>
          <p:cNvSpPr>
            <a:spLocks noGrp="1"/>
          </p:cNvSpPr>
          <p:nvPr>
            <p:ph sz="quarter" idx="4"/>
          </p:nvPr>
        </p:nvSpPr>
        <p:spPr>
          <a:xfrm>
            <a:off x="4753737" y="3143250"/>
            <a:ext cx="3290516" cy="2596776"/>
          </a:xfrm>
        </p:spPr>
        <p:txBody>
          <a:bodyPr/>
          <a:lstStyle>
            <a:lvl5pPr>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11" name="Text Placeholder 4"/>
          <p:cNvSpPr>
            <a:spLocks noGrp="1"/>
          </p:cNvSpPr>
          <p:nvPr>
            <p:ph type="body" sz="quarter" idx="13"/>
          </p:nvPr>
        </p:nvSpPr>
        <p:spPr>
          <a:xfrm>
            <a:off x="4753737" y="2313434"/>
            <a:ext cx="3290516"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7" name="Date Placeholder 6"/>
          <p:cNvSpPr>
            <a:spLocks noGrp="1"/>
          </p:cNvSpPr>
          <p:nvPr>
            <p:ph type="dt" sz="half" idx="10"/>
          </p:nvPr>
        </p:nvSpPr>
        <p:spPr/>
        <p:txBody>
          <a:bodyPr/>
          <a:lstStyle/>
          <a:p>
            <a:pPr>
              <a:defRPr/>
            </a:pPr>
            <a:fld id="{B06EE62B-B64F-409B-BA3F-3E91381115C4}" type="datetime8">
              <a:rPr lang="fr-FR" smtClean="0"/>
              <a:t>18/11/2023 20:36</a:t>
            </a:fld>
            <a:endParaRPr lang="fr-FR"/>
          </a:p>
        </p:txBody>
      </p:sp>
      <p:sp>
        <p:nvSpPr>
          <p:cNvPr id="8" name="Footer Placeholder 7"/>
          <p:cNvSpPr>
            <a:spLocks noGrp="1"/>
          </p:cNvSpPr>
          <p:nvPr>
            <p:ph type="ftr" sz="quarter" idx="11"/>
          </p:nvPr>
        </p:nvSpPr>
        <p:spPr/>
        <p:txBody>
          <a:bodyPr/>
          <a:lstStyle/>
          <a:p>
            <a:pPr>
              <a:defRPr/>
            </a:pPr>
            <a:r>
              <a:rPr lang="fr-FR"/>
              <a:t>Cours IHM Biskra M.T. Laskri (2001/2002)</a:t>
            </a:r>
          </a:p>
        </p:txBody>
      </p:sp>
      <p:sp>
        <p:nvSpPr>
          <p:cNvPr id="9" name="Slide Number Placeholder 8"/>
          <p:cNvSpPr>
            <a:spLocks noGrp="1"/>
          </p:cNvSpPr>
          <p:nvPr>
            <p:ph type="sldNum" sz="quarter" idx="12"/>
          </p:nvPr>
        </p:nvSpPr>
        <p:spPr/>
        <p:txBody>
          <a:bodyPr/>
          <a:lstStyle/>
          <a:p>
            <a:pPr>
              <a:defRPr/>
            </a:pPr>
            <a:fld id="{FB17D36E-115E-4270-A2D3-1B165BBF372A}" type="slidenum">
              <a:rPr lang="fr-FR" smtClean="0"/>
              <a:pPr>
                <a:defRPr/>
              </a:pPr>
              <a:t>‹N°›</a:t>
            </a:fld>
            <a:endParaRPr lang="fr-FR"/>
          </a:p>
        </p:txBody>
      </p:sp>
      <p:sp>
        <p:nvSpPr>
          <p:cNvPr id="10" name="Title 9"/>
          <p:cNvSpPr>
            <a:spLocks noGrp="1"/>
          </p:cNvSpPr>
          <p:nvPr>
            <p:ph type="title"/>
          </p:nvPr>
        </p:nvSpPr>
        <p:spPr/>
        <p:txBody>
          <a:bodyPr/>
          <a:lstStyle/>
          <a:p>
            <a:r>
              <a:rPr lang="fr-FR"/>
              <a:t>Modifiez le style du titre</a:t>
            </a:r>
            <a:endParaRPr lang="en-US" dirty="0"/>
          </a:p>
        </p:txBody>
      </p:sp>
    </p:spTree>
    <p:extLst>
      <p:ext uri="{BB962C8B-B14F-4D97-AF65-F5344CB8AC3E}">
        <p14:creationId xmlns:p14="http://schemas.microsoft.com/office/powerpoint/2010/main" val="808156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pPr>
              <a:defRPr/>
            </a:pPr>
            <a:fld id="{68A815CE-5520-44F5-9BB8-91A087B41A52}" type="datetime8">
              <a:rPr lang="fr-FR" smtClean="0"/>
              <a:t>18/11/2023 20:36</a:t>
            </a:fld>
            <a:endParaRPr lang="fr-FR"/>
          </a:p>
        </p:txBody>
      </p:sp>
      <p:sp>
        <p:nvSpPr>
          <p:cNvPr id="4" name="Footer Placeholder 3"/>
          <p:cNvSpPr>
            <a:spLocks noGrp="1"/>
          </p:cNvSpPr>
          <p:nvPr>
            <p:ph type="ftr" sz="quarter" idx="11"/>
          </p:nvPr>
        </p:nvSpPr>
        <p:spPr/>
        <p:txBody>
          <a:bodyPr/>
          <a:lstStyle/>
          <a:p>
            <a:pPr>
              <a:defRPr/>
            </a:pPr>
            <a:r>
              <a:rPr lang="fr-FR"/>
              <a:t>Cours IHM Biskra M.T. Laskri (2001/2002)</a:t>
            </a:r>
          </a:p>
        </p:txBody>
      </p:sp>
      <p:sp>
        <p:nvSpPr>
          <p:cNvPr id="5" name="Slide Number Placeholder 4"/>
          <p:cNvSpPr>
            <a:spLocks noGrp="1"/>
          </p:cNvSpPr>
          <p:nvPr>
            <p:ph type="sldNum" sz="quarter" idx="12"/>
          </p:nvPr>
        </p:nvSpPr>
        <p:spPr/>
        <p:txBody>
          <a:bodyPr/>
          <a:lstStyle/>
          <a:p>
            <a:pPr>
              <a:defRPr/>
            </a:pPr>
            <a:fld id="{DBFC1BD5-9247-4219-8390-806025534CF0}" type="slidenum">
              <a:rPr lang="fr-FR" smtClean="0"/>
              <a:pPr>
                <a:defRPr/>
              </a:pPr>
              <a:t>‹N°›</a:t>
            </a:fld>
            <a:endParaRPr lang="fr-FR"/>
          </a:p>
        </p:txBody>
      </p:sp>
    </p:spTree>
    <p:extLst>
      <p:ext uri="{BB962C8B-B14F-4D97-AF65-F5344CB8AC3E}">
        <p14:creationId xmlns:p14="http://schemas.microsoft.com/office/powerpoint/2010/main" val="143417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68195593-1273-4E66-91D2-A1C00AF0EAB0}" type="datetime8">
              <a:rPr lang="fr-FR" smtClean="0"/>
              <a:t>18/11/2023 20:36</a:t>
            </a:fld>
            <a:endParaRPr lang="fr-FR"/>
          </a:p>
        </p:txBody>
      </p:sp>
      <p:sp>
        <p:nvSpPr>
          <p:cNvPr id="3" name="Footer Placeholder 2"/>
          <p:cNvSpPr>
            <a:spLocks noGrp="1"/>
          </p:cNvSpPr>
          <p:nvPr>
            <p:ph type="ftr" sz="quarter" idx="11"/>
          </p:nvPr>
        </p:nvSpPr>
        <p:spPr/>
        <p:txBody>
          <a:bodyPr/>
          <a:lstStyle/>
          <a:p>
            <a:pPr>
              <a:defRPr/>
            </a:pPr>
            <a:r>
              <a:rPr lang="fr-FR"/>
              <a:t>Cours IHM Biskra M.T. Laskri (2001/2002)</a:t>
            </a:r>
          </a:p>
        </p:txBody>
      </p:sp>
      <p:sp>
        <p:nvSpPr>
          <p:cNvPr id="4" name="Slide Number Placeholder 3"/>
          <p:cNvSpPr>
            <a:spLocks noGrp="1"/>
          </p:cNvSpPr>
          <p:nvPr>
            <p:ph type="sldNum" sz="quarter" idx="12"/>
          </p:nvPr>
        </p:nvSpPr>
        <p:spPr/>
        <p:txBody>
          <a:bodyPr/>
          <a:lstStyle/>
          <a:p>
            <a:pPr>
              <a:defRPr/>
            </a:pPr>
            <a:fld id="{114F48B0-A90A-48A7-B427-199E393C99C1}" type="slidenum">
              <a:rPr lang="fr-FR" smtClean="0"/>
              <a:pPr>
                <a:defRPr/>
              </a:pPr>
              <a:t>‹N°›</a:t>
            </a:fld>
            <a:endParaRPr lang="fr-FR"/>
          </a:p>
        </p:txBody>
      </p:sp>
    </p:spTree>
    <p:extLst>
      <p:ext uri="{BB962C8B-B14F-4D97-AF65-F5344CB8AC3E}">
        <p14:creationId xmlns:p14="http://schemas.microsoft.com/office/powerpoint/2010/main" val="308353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6" name="Rectangle 25"/>
          <p:cNvSpPr/>
          <p:nvPr/>
        </p:nvSpPr>
        <p:spPr>
          <a:xfrm>
            <a:off x="0" y="0"/>
            <a:ext cx="457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640703" y="2243829"/>
            <a:ext cx="3290594" cy="1141497"/>
          </a:xfrm>
          <a:solidFill>
            <a:srgbClr val="FFFFFF"/>
          </a:solidFill>
          <a:ln>
            <a:solidFill>
              <a:srgbClr val="404040"/>
            </a:solidFill>
          </a:ln>
        </p:spPr>
        <p:txBody>
          <a:bodyPr anchor="ctr" anchorCtr="1">
            <a:normAutofit/>
          </a:bodyPr>
          <a:lstStyle>
            <a:lvl1pPr>
              <a:defRPr sz="2100">
                <a:solidFill>
                  <a:srgbClr val="262626"/>
                </a:solidFill>
              </a:defRPr>
            </a:lvl1pPr>
          </a:lstStyle>
          <a:p>
            <a:r>
              <a:rPr lang="fr-FR"/>
              <a:t>Modifiez le style du titre</a:t>
            </a:r>
            <a:endParaRPr lang="en-US" dirty="0"/>
          </a:p>
        </p:txBody>
      </p:sp>
      <p:sp>
        <p:nvSpPr>
          <p:cNvPr id="3" name="Content Placeholder 2"/>
          <p:cNvSpPr>
            <a:spLocks noGrp="1"/>
          </p:cNvSpPr>
          <p:nvPr>
            <p:ph idx="1"/>
          </p:nvPr>
        </p:nvSpPr>
        <p:spPr>
          <a:xfrm>
            <a:off x="5052060" y="804672"/>
            <a:ext cx="361188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862965" y="3549918"/>
            <a:ext cx="284607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9" name="Date Placeholder 8"/>
          <p:cNvSpPr>
            <a:spLocks noGrp="1"/>
          </p:cNvSpPr>
          <p:nvPr>
            <p:ph type="dt" sz="half" idx="10"/>
          </p:nvPr>
        </p:nvSpPr>
        <p:spPr/>
        <p:txBody>
          <a:bodyPr/>
          <a:lstStyle/>
          <a:p>
            <a:pPr>
              <a:defRPr/>
            </a:pPr>
            <a:fld id="{5BD42C8E-1B1C-4546-8134-B19C6C3FADAE}" type="datetime8">
              <a:rPr lang="fr-FR" smtClean="0"/>
              <a:t>18/11/2023 20:36</a:t>
            </a:fld>
            <a:endParaRPr lang="fr-FR"/>
          </a:p>
        </p:txBody>
      </p:sp>
      <p:sp>
        <p:nvSpPr>
          <p:cNvPr id="10" name="Footer Placeholder 9"/>
          <p:cNvSpPr>
            <a:spLocks noGrp="1"/>
          </p:cNvSpPr>
          <p:nvPr>
            <p:ph type="ftr" sz="quarter" idx="11"/>
          </p:nvPr>
        </p:nvSpPr>
        <p:spPr>
          <a:xfrm>
            <a:off x="640703" y="6236208"/>
            <a:ext cx="3806398" cy="320040"/>
          </a:xfrm>
        </p:spPr>
        <p:txBody>
          <a:bodyPr>
            <a:normAutofit/>
          </a:bodyPr>
          <a:lstStyle>
            <a:lvl1pPr>
              <a:defRPr>
                <a:solidFill>
                  <a:srgbClr val="FFFFFF">
                    <a:alpha val="70000"/>
                  </a:srgbClr>
                </a:solidFill>
              </a:defRPr>
            </a:lvl1pPr>
          </a:lstStyle>
          <a:p>
            <a:pPr>
              <a:defRPr/>
            </a:pPr>
            <a:r>
              <a:rPr lang="fr-FR"/>
              <a:t>Cours IHM Biskra M.T. Laskri (2001/2002)</a:t>
            </a:r>
          </a:p>
        </p:txBody>
      </p:sp>
      <p:sp>
        <p:nvSpPr>
          <p:cNvPr id="11" name="Slide Number Placeholder 10"/>
          <p:cNvSpPr>
            <a:spLocks noGrp="1"/>
          </p:cNvSpPr>
          <p:nvPr>
            <p:ph type="sldNum" sz="quarter" idx="12"/>
          </p:nvPr>
        </p:nvSpPr>
        <p:spPr/>
        <p:txBody>
          <a:bodyPr/>
          <a:lstStyle/>
          <a:p>
            <a:pPr>
              <a:defRPr/>
            </a:pPr>
            <a:fld id="{425DFE54-7A7E-48A6-888A-9644E82F600F}" type="slidenum">
              <a:rPr lang="fr-FR" smtClean="0"/>
              <a:pPr>
                <a:defRPr/>
              </a:pPr>
              <a:t>‹N°›</a:t>
            </a:fld>
            <a:endParaRPr lang="fr-FR"/>
          </a:p>
        </p:txBody>
      </p:sp>
    </p:spTree>
    <p:extLst>
      <p:ext uri="{BB962C8B-B14F-4D97-AF65-F5344CB8AC3E}">
        <p14:creationId xmlns:p14="http://schemas.microsoft.com/office/powerpoint/2010/main" val="18357196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18" name="Rectangle 17"/>
          <p:cNvSpPr/>
          <p:nvPr/>
        </p:nvSpPr>
        <p:spPr>
          <a:xfrm>
            <a:off x="1" y="0"/>
            <a:ext cx="4571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640080" y="2243828"/>
            <a:ext cx="3291840" cy="1143000"/>
          </a:xfrm>
          <a:solidFill>
            <a:srgbClr val="FFFFFF"/>
          </a:solidFill>
          <a:ln>
            <a:solidFill>
              <a:srgbClr val="262626"/>
            </a:solidFill>
          </a:ln>
        </p:spPr>
        <p:txBody>
          <a:bodyPr anchor="ctr" anchorCtr="1">
            <a:noAutofit/>
          </a:bodyPr>
          <a:lstStyle>
            <a:lvl1pPr>
              <a:defRPr sz="2100">
                <a:solidFill>
                  <a:srgbClr val="262626"/>
                </a:solidFill>
              </a:defRPr>
            </a:lvl1pPr>
          </a:lstStyle>
          <a:p>
            <a:r>
              <a:rPr lang="fr-FR"/>
              <a:t>Modifiez le style du titre</a:t>
            </a:r>
            <a:endParaRPr lang="en-US" dirty="0"/>
          </a:p>
        </p:txBody>
      </p:sp>
      <p:sp>
        <p:nvSpPr>
          <p:cNvPr id="3" name="Picture Placeholder 2"/>
          <p:cNvSpPr>
            <a:spLocks noGrp="1" noChangeAspect="1"/>
          </p:cNvSpPr>
          <p:nvPr>
            <p:ph type="pic" idx="1"/>
          </p:nvPr>
        </p:nvSpPr>
        <p:spPr>
          <a:xfrm>
            <a:off x="4572000" y="-42172"/>
            <a:ext cx="4576573"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862965" y="3549919"/>
            <a:ext cx="284607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pPr>
              <a:defRPr/>
            </a:pPr>
            <a:fld id="{399E8279-4200-4B5D-A882-5A0DAD1CCE7E}" type="datetime8">
              <a:rPr lang="fr-FR" smtClean="0"/>
              <a:t>18/11/2023 20:36</a:t>
            </a:fld>
            <a:endParaRPr lang="fr-FR"/>
          </a:p>
        </p:txBody>
      </p:sp>
      <p:sp>
        <p:nvSpPr>
          <p:cNvPr id="9" name="Footer Placeholder 8"/>
          <p:cNvSpPr>
            <a:spLocks noGrp="1"/>
          </p:cNvSpPr>
          <p:nvPr>
            <p:ph type="ftr" sz="quarter" idx="11"/>
          </p:nvPr>
        </p:nvSpPr>
        <p:spPr>
          <a:xfrm>
            <a:off x="640080" y="6236208"/>
            <a:ext cx="3803904" cy="320040"/>
          </a:xfrm>
        </p:spPr>
        <p:txBody>
          <a:bodyPr>
            <a:normAutofit/>
          </a:bodyPr>
          <a:lstStyle>
            <a:lvl1pPr>
              <a:defRPr>
                <a:solidFill>
                  <a:srgbClr val="FFFFFF">
                    <a:alpha val="70000"/>
                  </a:srgbClr>
                </a:solidFill>
              </a:defRPr>
            </a:lvl1pPr>
          </a:lstStyle>
          <a:p>
            <a:pPr>
              <a:defRPr/>
            </a:pPr>
            <a:r>
              <a:rPr lang="fr-FR"/>
              <a:t>Cours IHM Biskra M.T. Laskri (2001/2002)</a:t>
            </a:r>
          </a:p>
        </p:txBody>
      </p:sp>
      <p:sp>
        <p:nvSpPr>
          <p:cNvPr id="10" name="Slide Number Placeholder 9"/>
          <p:cNvSpPr>
            <a:spLocks noGrp="1"/>
          </p:cNvSpPr>
          <p:nvPr>
            <p:ph type="sldNum" sz="quarter" idx="12"/>
          </p:nvPr>
        </p:nvSpPr>
        <p:spPr/>
        <p:txBody>
          <a:bodyPr/>
          <a:lstStyle/>
          <a:p>
            <a:pPr>
              <a:defRPr/>
            </a:pPr>
            <a:fld id="{EBB53430-CC1E-4EBD-9C7C-3D349F194752}" type="slidenum">
              <a:rPr lang="fr-FR" smtClean="0"/>
              <a:pPr>
                <a:defRPr/>
              </a:pPr>
              <a:t>‹N°›</a:t>
            </a:fld>
            <a:endParaRPr lang="fr-FR"/>
          </a:p>
        </p:txBody>
      </p:sp>
    </p:spTree>
    <p:extLst>
      <p:ext uri="{BB962C8B-B14F-4D97-AF65-F5344CB8AC3E}">
        <p14:creationId xmlns:p14="http://schemas.microsoft.com/office/powerpoint/2010/main" val="11610967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1606045" y="964692"/>
            <a:ext cx="5937755"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1606045" y="2638045"/>
            <a:ext cx="5937755"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978943" y="6238816"/>
            <a:ext cx="2065310" cy="323968"/>
          </a:xfrm>
          <a:prstGeom prst="rect">
            <a:avLst/>
          </a:prstGeom>
        </p:spPr>
        <p:txBody>
          <a:bodyPr vert="horz" lIns="91440" tIns="45720" rIns="91440" bIns="45720" rtlCol="0" anchor="ctr"/>
          <a:lstStyle>
            <a:lvl1pPr algn="r">
              <a:defRPr sz="1000">
                <a:solidFill>
                  <a:schemeClr val="tx1">
                    <a:alpha val="70000"/>
                  </a:schemeClr>
                </a:solidFill>
              </a:defRPr>
            </a:lvl1pPr>
          </a:lstStyle>
          <a:p>
            <a:pPr>
              <a:defRPr/>
            </a:pPr>
            <a:fld id="{45BE4702-2D01-4A5B-A9C2-B05DA3A1CBFA}" type="datetime8">
              <a:rPr lang="fr-FR" smtClean="0"/>
              <a:t>18/11/2023 20:36</a:t>
            </a:fld>
            <a:endParaRPr lang="fr-FR"/>
          </a:p>
        </p:txBody>
      </p:sp>
      <p:sp>
        <p:nvSpPr>
          <p:cNvPr id="5" name="Footer Placeholder 4"/>
          <p:cNvSpPr>
            <a:spLocks noGrp="1"/>
          </p:cNvSpPr>
          <p:nvPr>
            <p:ph type="ftr" sz="quarter" idx="3"/>
          </p:nvPr>
        </p:nvSpPr>
        <p:spPr>
          <a:xfrm>
            <a:off x="1102239" y="6236208"/>
            <a:ext cx="4556664" cy="320040"/>
          </a:xfrm>
          <a:prstGeom prst="rect">
            <a:avLst/>
          </a:prstGeom>
        </p:spPr>
        <p:txBody>
          <a:bodyPr vert="horz" lIns="91440" tIns="45720" rIns="91440" bIns="45720" rtlCol="0" anchor="ctr"/>
          <a:lstStyle>
            <a:lvl1pPr algn="l">
              <a:defRPr sz="1000">
                <a:solidFill>
                  <a:schemeClr val="tx1">
                    <a:alpha val="70000"/>
                  </a:schemeClr>
                </a:solidFill>
              </a:defRPr>
            </a:lvl1pPr>
          </a:lstStyle>
          <a:p>
            <a:pPr>
              <a:defRPr/>
            </a:pPr>
            <a:r>
              <a:rPr lang="fr-FR"/>
              <a:t>Cours IHM Biskra M.T. Laskri (2001/2002)</a:t>
            </a:r>
          </a:p>
        </p:txBody>
      </p:sp>
      <p:sp>
        <p:nvSpPr>
          <p:cNvPr id="6" name="Slide Number Placeholder 5"/>
          <p:cNvSpPr>
            <a:spLocks noGrp="1"/>
          </p:cNvSpPr>
          <p:nvPr>
            <p:ph type="sldNum" sz="quarter" idx="4"/>
          </p:nvPr>
        </p:nvSpPr>
        <p:spPr>
          <a:xfrm>
            <a:off x="8240112" y="6217920"/>
            <a:ext cx="365760" cy="365760"/>
          </a:xfrm>
          <a:prstGeom prst="ellipse">
            <a:avLst/>
          </a:prstGeom>
          <a:solidFill>
            <a:srgbClr val="1D1D1D">
              <a:alpha val="69804"/>
            </a:srgbClr>
          </a:solidFill>
        </p:spPr>
        <p:txBody>
          <a:bodyPr vert="horz" lIns="18288" tIns="45720" rIns="18288" bIns="45720" rtlCol="0" anchor="ctr">
            <a:noAutofit/>
          </a:bodyPr>
          <a:lstStyle>
            <a:lvl1pPr algn="ctr">
              <a:defRPr sz="1100" spc="0" baseline="0">
                <a:solidFill>
                  <a:srgbClr val="FFFFFF"/>
                </a:solidFill>
              </a:defRPr>
            </a:lvl1pPr>
          </a:lstStyle>
          <a:p>
            <a:pPr>
              <a:defRPr/>
            </a:pPr>
            <a:fld id="{5287EE67-72FF-41DD-80BD-3759900D2AF9}" type="slidenum">
              <a:rPr lang="fr-FR" smtClean="0"/>
              <a:pPr>
                <a:defRPr/>
              </a:pPr>
              <a:t>‹N°›</a:t>
            </a:fld>
            <a:endParaRPr lang="fr-FR"/>
          </a:p>
        </p:txBody>
      </p:sp>
    </p:spTree>
    <p:extLst>
      <p:ext uri="{BB962C8B-B14F-4D97-AF65-F5344CB8AC3E}">
        <p14:creationId xmlns:p14="http://schemas.microsoft.com/office/powerpoint/2010/main" val="1305518771"/>
      </p:ext>
    </p:extLst>
  </p:cSld>
  <p:clrMap bg1="lt1" tx1="dk1" bg2="lt2" tx2="dk2" accent1="accent1" accent2="accent2" accent3="accent3" accent4="accent4" accent5="accent5" accent6="accent6" hlink="hlink" folHlink="folHlink"/>
  <p:sldLayoutIdLst>
    <p:sldLayoutId id="2147484169" r:id="rId1"/>
    <p:sldLayoutId id="2147484170" r:id="rId2"/>
    <p:sldLayoutId id="2147484171" r:id="rId3"/>
    <p:sldLayoutId id="2147484172" r:id="rId4"/>
    <p:sldLayoutId id="2147484173" r:id="rId5"/>
    <p:sldLayoutId id="2147484174" r:id="rId6"/>
    <p:sldLayoutId id="2147484175" r:id="rId7"/>
    <p:sldLayoutId id="2147484176" r:id="rId8"/>
    <p:sldLayoutId id="2147484177" r:id="rId9"/>
    <p:sldLayoutId id="2147484178" r:id="rId10"/>
    <p:sldLayoutId id="2147484179" r:id="rId11"/>
  </p:sldLayoutIdLst>
  <p:hf hdr="0" dt="0"/>
  <p:txStyles>
    <p:titleStyle>
      <a:lvl1pPr algn="ctr" defTabSz="914400" rtl="0" eaLnBrk="1" latinLnBrk="0" hangingPunct="1">
        <a:lnSpc>
          <a:spcPct val="90000"/>
        </a:lnSpc>
        <a:spcBef>
          <a:spcPct val="0"/>
        </a:spcBef>
        <a:buNone/>
        <a:defRPr sz="26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hyperlink" Target="mailto:a.telli@univ-biskra.dz"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1026"/>
          <p:cNvSpPr>
            <a:spLocks noGrp="1" noChangeArrowheads="1"/>
          </p:cNvSpPr>
          <p:nvPr>
            <p:ph type="ctrTitle"/>
          </p:nvPr>
        </p:nvSpPr>
        <p:spPr>
          <a:xfrm>
            <a:off x="0" y="1956952"/>
            <a:ext cx="9144000" cy="887350"/>
          </a:xfrm>
        </p:spPr>
        <p:txBody>
          <a:bodyPr lIns="87275" tIns="43637" rIns="87275" bIns="43637" rtlCol="0">
            <a:noAutofit/>
          </a:bodyPr>
          <a:lstStyle/>
          <a:p>
            <a:pPr>
              <a:defRPr/>
            </a:pPr>
            <a:r>
              <a:rPr lang="en-US" sz="3000" b="1" dirty="0">
                <a:latin typeface="Times New Roman" panose="02020603050405020304" pitchFamily="18" charset="0"/>
                <a:cs typeface="Times New Roman" panose="02020603050405020304" pitchFamily="18" charset="0"/>
              </a:rPr>
              <a:t>Interfaces </a:t>
            </a:r>
            <a:r>
              <a:rPr lang="en-US" sz="3000" b="1" dirty="0" err="1">
                <a:latin typeface="Times New Roman" panose="02020603050405020304" pitchFamily="18" charset="0"/>
                <a:cs typeface="Times New Roman" panose="02020603050405020304" pitchFamily="18" charset="0"/>
              </a:rPr>
              <a:t>Adaptatives</a:t>
            </a:r>
            <a:endParaRPr lang="fr-FR" sz="3000" b="1" i="1" dirty="0">
              <a:latin typeface="Times New Roman" panose="02020603050405020304" pitchFamily="18" charset="0"/>
              <a:cs typeface="Times New Roman" panose="02020603050405020304" pitchFamily="18" charset="0"/>
            </a:endParaRPr>
          </a:p>
        </p:txBody>
      </p:sp>
      <p:sp>
        <p:nvSpPr>
          <p:cNvPr id="4100" name="Text Box 14"/>
          <p:cNvSpPr txBox="1">
            <a:spLocks noChangeArrowheads="1"/>
          </p:cNvSpPr>
          <p:nvPr/>
        </p:nvSpPr>
        <p:spPr bwMode="auto">
          <a:xfrm>
            <a:off x="0" y="3713014"/>
            <a:ext cx="9144000" cy="1292662"/>
          </a:xfrm>
          <a:prstGeom prst="rect">
            <a:avLst/>
          </a:prstGeom>
          <a:noFill/>
          <a:ln w="9525">
            <a:noFill/>
            <a:miter lim="800000"/>
            <a:headEnd/>
            <a:tailEnd/>
          </a:ln>
        </p:spPr>
        <p:txBody>
          <a:bodyPr>
            <a:spAutoFit/>
          </a:bodyPr>
          <a:lstStyle/>
          <a:p>
            <a:pPr algn="ctr"/>
            <a:r>
              <a:rPr lang="ar-DZ" sz="2400" b="1" dirty="0">
                <a:solidFill>
                  <a:schemeClr val="bg1"/>
                </a:solidFill>
                <a:latin typeface="Arabic Typesetting" panose="03020402040406030203" pitchFamily="66" charset="-78"/>
                <a:cs typeface="Arabic Typesetting" panose="03020402040406030203" pitchFamily="66" charset="-78"/>
              </a:rPr>
              <a:t>تلي عبد المطيع</a:t>
            </a:r>
            <a:endParaRPr lang="fr-FR" sz="2400" b="1" dirty="0">
              <a:solidFill>
                <a:schemeClr val="bg1"/>
              </a:solidFill>
              <a:latin typeface="Arabic Typesetting" panose="03020402040406030203" pitchFamily="66" charset="-78"/>
              <a:cs typeface="Arabic Typesetting" panose="03020402040406030203" pitchFamily="66" charset="-78"/>
            </a:endParaRPr>
          </a:p>
          <a:p>
            <a:pPr algn="ctr"/>
            <a:r>
              <a:rPr lang="fr-FR" b="1" dirty="0">
                <a:hlinkClick r:id="rId2"/>
              </a:rPr>
              <a:t>a.telli@univ-biskra.dz</a:t>
            </a:r>
            <a:endParaRPr lang="fr-FR" b="1" dirty="0"/>
          </a:p>
          <a:p>
            <a:pPr algn="ctr"/>
            <a:r>
              <a:rPr lang="fr-FR" b="1" dirty="0"/>
              <a:t>2023/2024</a:t>
            </a:r>
          </a:p>
          <a:p>
            <a:pPr algn="ctr"/>
            <a:endParaRPr lang="fr-FR" dirty="0">
              <a:latin typeface="Comic Sans MS" pitchFamily="66" charset="0"/>
            </a:endParaRPr>
          </a:p>
        </p:txBody>
      </p:sp>
      <p:sp>
        <p:nvSpPr>
          <p:cNvPr id="4103" name="Rectangle 7"/>
          <p:cNvSpPr>
            <a:spLocks noChangeArrowheads="1"/>
          </p:cNvSpPr>
          <p:nvPr/>
        </p:nvSpPr>
        <p:spPr bwMode="auto">
          <a:xfrm>
            <a:off x="1547664" y="116632"/>
            <a:ext cx="5572125" cy="2862322"/>
          </a:xfrm>
          <a:prstGeom prst="rect">
            <a:avLst/>
          </a:prstGeom>
          <a:noFill/>
          <a:ln w="9525">
            <a:noFill/>
            <a:miter lim="800000"/>
            <a:headEnd/>
            <a:tailEnd/>
          </a:ln>
        </p:spPr>
        <p:txBody>
          <a:bodyPr>
            <a:spAutoFit/>
          </a:bodyPr>
          <a:lstStyle/>
          <a:p>
            <a:pPr algn="ctr">
              <a:lnSpc>
                <a:spcPct val="200000"/>
              </a:lnSpc>
            </a:pPr>
            <a:r>
              <a:rPr lang="fr-FR" sz="2000" b="1" dirty="0">
                <a:latin typeface="Times New Roman" panose="02020603050405020304" pitchFamily="18" charset="0"/>
                <a:cs typeface="Times New Roman" panose="02020603050405020304" pitchFamily="18" charset="0"/>
              </a:rPr>
              <a:t>Biskra </a:t>
            </a:r>
            <a:r>
              <a:rPr lang="fr-FR" sz="2000" b="1" dirty="0" err="1">
                <a:latin typeface="Times New Roman" panose="02020603050405020304" pitchFamily="18" charset="0"/>
                <a:cs typeface="Times New Roman" panose="02020603050405020304" pitchFamily="18" charset="0"/>
              </a:rPr>
              <a:t>University</a:t>
            </a:r>
            <a:endParaRPr lang="fr-FR" sz="2000" b="1" dirty="0">
              <a:latin typeface="Times New Roman" panose="02020603050405020304" pitchFamily="18" charset="0"/>
              <a:cs typeface="Times New Roman" panose="02020603050405020304" pitchFamily="18" charset="0"/>
            </a:endParaRPr>
          </a:p>
          <a:p>
            <a:pPr algn="ctr">
              <a:lnSpc>
                <a:spcPct val="200000"/>
              </a:lnSpc>
            </a:pPr>
            <a:r>
              <a:rPr lang="en-US" sz="2000" b="1" dirty="0">
                <a:latin typeface="Times New Roman" panose="02020603050405020304" pitchFamily="18" charset="0"/>
                <a:cs typeface="Times New Roman" panose="02020603050405020304" pitchFamily="18" charset="0"/>
              </a:rPr>
              <a:t>Computer Science </a:t>
            </a:r>
            <a:r>
              <a:rPr lang="en-US" sz="2000" b="1" dirty="0" err="1">
                <a:latin typeface="Times New Roman" panose="02020603050405020304" pitchFamily="18" charset="0"/>
                <a:cs typeface="Times New Roman" panose="02020603050405020304" pitchFamily="18" charset="0"/>
              </a:rPr>
              <a:t>Depatment</a:t>
            </a:r>
            <a:endParaRPr lang="en-US" sz="2000" b="1" dirty="0">
              <a:latin typeface="Times New Roman" panose="02020603050405020304" pitchFamily="18" charset="0"/>
              <a:cs typeface="Times New Roman" panose="02020603050405020304" pitchFamily="18" charset="0"/>
            </a:endParaRPr>
          </a:p>
          <a:p>
            <a:pPr algn="ctr">
              <a:lnSpc>
                <a:spcPct val="200000"/>
              </a:lnSpc>
            </a:pPr>
            <a:endParaRPr lang="fr-FR" sz="2000" dirty="0">
              <a:latin typeface="Times New Roman" panose="02020603050405020304" pitchFamily="18" charset="0"/>
              <a:cs typeface="Times New Roman" panose="02020603050405020304" pitchFamily="18" charset="0"/>
            </a:endParaRPr>
          </a:p>
          <a:p>
            <a:pPr algn="ctr">
              <a:lnSpc>
                <a:spcPct val="200000"/>
              </a:lnSpc>
            </a:pPr>
            <a:endParaRPr lang="fr-FR" sz="2000" dirty="0">
              <a:latin typeface="Times New Roman" panose="02020603050405020304" pitchFamily="18" charset="0"/>
              <a:cs typeface="Times New Roman" panose="02020603050405020304" pitchFamily="18" charset="0"/>
            </a:endParaRPr>
          </a:p>
          <a:p>
            <a:pPr algn="ctr"/>
            <a:endParaRPr lang="fr-FR" sz="2000" dirty="0"/>
          </a:p>
        </p:txBody>
      </p:sp>
      <p:sp>
        <p:nvSpPr>
          <p:cNvPr id="2" name="Espace réservé du pied de page 1"/>
          <p:cNvSpPr>
            <a:spLocks noGrp="1"/>
          </p:cNvSpPr>
          <p:nvPr>
            <p:ph type="ftr" sz="quarter" idx="11"/>
          </p:nvPr>
        </p:nvSpPr>
        <p:spPr/>
        <p:txBody>
          <a:bodyPr/>
          <a:lstStyle/>
          <a:p>
            <a:pPr>
              <a:defRPr/>
            </a:pPr>
            <a:r>
              <a:rPr lang="fr-FR"/>
              <a:t>Cours IHM Biskra M.T. Laskri (2001/2002)</a:t>
            </a:r>
          </a:p>
        </p:txBody>
      </p:sp>
      <p:sp>
        <p:nvSpPr>
          <p:cNvPr id="3" name="Espace réservé du numéro de diapositive 2"/>
          <p:cNvSpPr>
            <a:spLocks noGrp="1"/>
          </p:cNvSpPr>
          <p:nvPr>
            <p:ph type="sldNum" sz="quarter" idx="12"/>
          </p:nvPr>
        </p:nvSpPr>
        <p:spPr/>
        <p:txBody>
          <a:bodyPr/>
          <a:lstStyle/>
          <a:p>
            <a:pPr>
              <a:defRPr/>
            </a:pPr>
            <a:fld id="{ECB4143C-1DE2-4075-BDB2-0EDB063D3137}" type="slidenum">
              <a:rPr lang="fr-FR" smtClean="0"/>
              <a:pPr>
                <a:defRPr/>
              </a:pPr>
              <a:t>1</a:t>
            </a:fld>
            <a:endParaRPr lang="fr-F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additive="base">
                                        <p:cTn id="7" dur="500" fill="hold"/>
                                        <p:tgtEl>
                                          <p:spTgt spid="12291"/>
                                        </p:tgtEl>
                                        <p:attrNameLst>
                                          <p:attrName>ppt_x</p:attrName>
                                        </p:attrNameLst>
                                      </p:cBhvr>
                                      <p:tavLst>
                                        <p:tav tm="0">
                                          <p:val>
                                            <p:strVal val="#ppt_x"/>
                                          </p:val>
                                        </p:tav>
                                        <p:tav tm="100000">
                                          <p:val>
                                            <p:strVal val="#ppt_x"/>
                                          </p:val>
                                        </p:tav>
                                      </p:tavLst>
                                    </p:anim>
                                    <p:anim calcmode="lin" valueType="num">
                                      <p:cBhvr additive="base">
                                        <p:cTn id="8" dur="500" fill="hold"/>
                                        <p:tgtEl>
                                          <p:spTgt spid="122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504" y="9312"/>
            <a:ext cx="8928992" cy="511779"/>
          </a:xfrm>
        </p:spPr>
        <p:txBody>
          <a:bodyPr>
            <a:normAutofit fontScale="90000"/>
          </a:bodyPr>
          <a:lstStyle/>
          <a:p>
            <a:r>
              <a:rPr lang="en-US" b="1" dirty="0">
                <a:solidFill>
                  <a:srgbClr val="FF0000"/>
                </a:solidFill>
              </a:rPr>
              <a:t>3. Study of an example: Agent model</a:t>
            </a:r>
          </a:p>
        </p:txBody>
      </p:sp>
      <p:sp>
        <p:nvSpPr>
          <p:cNvPr id="3" name="Espace réservé du contenu 2"/>
          <p:cNvSpPr>
            <a:spLocks noGrp="1"/>
          </p:cNvSpPr>
          <p:nvPr>
            <p:ph idx="1"/>
          </p:nvPr>
        </p:nvSpPr>
        <p:spPr>
          <a:xfrm>
            <a:off x="395536" y="692696"/>
            <a:ext cx="8516064" cy="2232248"/>
          </a:xfrm>
        </p:spPr>
        <p:txBody>
          <a:bodyPr>
            <a:noAutofit/>
          </a:bodyPr>
          <a:lstStyle/>
          <a:p>
            <a:pPr marL="0" indent="0" algn="ctr">
              <a:lnSpc>
                <a:spcPct val="150000"/>
              </a:lnSpc>
              <a:buNone/>
            </a:pPr>
            <a:r>
              <a:rPr lang="en-US" sz="2000" b="1" u="sng" dirty="0">
                <a:solidFill>
                  <a:srgbClr val="7030A0"/>
                </a:solidFill>
                <a:latin typeface="Times New Roman" panose="02020603050405020304" pitchFamily="18" charset="0"/>
                <a:cs typeface="Times New Roman" panose="02020603050405020304" pitchFamily="18" charset="0"/>
              </a:rPr>
              <a:t>The Agent Presentation free space calculation algorithm	</a:t>
            </a:r>
          </a:p>
          <a:p>
            <a:pPr marL="0" indent="0">
              <a:lnSpc>
                <a:spcPct val="150000"/>
              </a:lnSpc>
              <a:buNone/>
            </a:pPr>
            <a:r>
              <a:rPr lang="en-US" b="1" dirty="0">
                <a:latin typeface="Times New Roman" panose="02020603050405020304" pitchFamily="18" charset="0"/>
                <a:cs typeface="Times New Roman" panose="02020603050405020304" pitchFamily="18" charset="0"/>
              </a:rPr>
              <a:t>       Based on the use of a scan line. </a:t>
            </a:r>
          </a:p>
          <a:p>
            <a:pPr>
              <a:lnSpc>
                <a:spcPct val="150000"/>
              </a:lnSpc>
            </a:pPr>
            <a:r>
              <a:rPr lang="en-US" b="1" dirty="0" err="1">
                <a:solidFill>
                  <a:srgbClr val="00B050"/>
                </a:solidFill>
                <a:latin typeface="Times New Roman" panose="02020603050405020304" pitchFamily="18" charset="0"/>
                <a:cs typeface="Times New Roman" panose="02020603050405020304" pitchFamily="18" charset="0"/>
              </a:rPr>
              <a:t>PresentationAgent</a:t>
            </a:r>
            <a:r>
              <a:rPr lang="en-US" b="1" dirty="0">
                <a:solidFill>
                  <a:srgbClr val="00B050"/>
                </a:solidFill>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calculate the rectangular areas available on the screen, based on knowledge of the rectangular areas already occupied by elements of the interface.</a:t>
            </a:r>
          </a:p>
          <a:p>
            <a:pPr marL="0" indent="0" algn="ctr">
              <a:lnSpc>
                <a:spcPct val="150000"/>
              </a:lnSpc>
              <a:buNone/>
            </a:pPr>
            <a:r>
              <a:rPr lang="en-US" b="1" u="sng" dirty="0">
                <a:solidFill>
                  <a:srgbClr val="7030A0"/>
                </a:solidFill>
                <a:latin typeface="Times New Roman" panose="02020603050405020304" pitchFamily="18" charset="0"/>
                <a:cs typeface="Times New Roman" panose="02020603050405020304" pitchFamily="18" charset="0"/>
              </a:rPr>
              <a:t>The two main data structures of this algorithm are:</a:t>
            </a:r>
          </a:p>
          <a:p>
            <a:pPr marL="457200" indent="-457200">
              <a:lnSpc>
                <a:spcPct val="150000"/>
              </a:lnSpc>
              <a:buFont typeface="+mj-lt"/>
              <a:buAutoNum type="arabicPeriod"/>
            </a:pPr>
            <a:r>
              <a:rPr lang="en-US" b="1" dirty="0">
                <a:latin typeface="Times New Roman" panose="02020603050405020304" pitchFamily="18" charset="0"/>
                <a:cs typeface="Times New Roman" panose="02020603050405020304" pitchFamily="18" charset="0"/>
              </a:rPr>
              <a:t> </a:t>
            </a:r>
            <a:r>
              <a:rPr lang="en-US" b="1" dirty="0">
                <a:solidFill>
                  <a:srgbClr val="00B050"/>
                </a:solidFill>
                <a:latin typeface="Times New Roman" panose="02020603050405020304" pitchFamily="18" charset="0"/>
                <a:cs typeface="Times New Roman" panose="02020603050405020304" pitchFamily="18" charset="0"/>
              </a:rPr>
              <a:t>A data structure for representing scanlines: </a:t>
            </a:r>
            <a:r>
              <a:rPr lang="en-US" b="1" dirty="0">
                <a:latin typeface="Times New Roman" panose="02020603050405020304" pitchFamily="18" charset="0"/>
                <a:cs typeface="Times New Roman" panose="02020603050405020304" pitchFamily="18" charset="0"/>
              </a:rPr>
              <a:t>includes the start and end ordinate of the segment, the current abscissa and an associated available rectangle.</a:t>
            </a:r>
          </a:p>
          <a:p>
            <a:pPr marL="457200" indent="-457200">
              <a:lnSpc>
                <a:spcPct val="150000"/>
              </a:lnSpc>
              <a:buFont typeface="+mj-lt"/>
              <a:buAutoNum type="arabicPeriod"/>
            </a:pPr>
            <a:r>
              <a:rPr lang="en-US" b="1" dirty="0">
                <a:solidFill>
                  <a:srgbClr val="00B050"/>
                </a:solidFill>
                <a:latin typeface="Times New Roman" panose="02020603050405020304" pitchFamily="18" charset="0"/>
                <a:cs typeface="Times New Roman" panose="02020603050405020304" pitchFamily="18" charset="0"/>
              </a:rPr>
              <a:t>A data structure to represent available or occupied rectangles: </a:t>
            </a:r>
            <a:r>
              <a:rPr lang="en-US" b="1" dirty="0">
                <a:latin typeface="Times New Roman" panose="02020603050405020304" pitchFamily="18" charset="0"/>
                <a:cs typeface="Times New Roman" panose="02020603050405020304" pitchFamily="18" charset="0"/>
              </a:rPr>
              <a:t>includes the coordinates of the upper left point of the rectangle, its width, its length, and a Boolean indicating whether it is available or busy.</a:t>
            </a:r>
          </a:p>
          <a:p>
            <a:pPr algn="ctr">
              <a:lnSpc>
                <a:spcPct val="150000"/>
              </a:lnSpc>
            </a:pPr>
            <a:r>
              <a:rPr lang="en-US" sz="2000" b="1" dirty="0">
                <a:latin typeface="Times New Roman" panose="02020603050405020304" pitchFamily="18" charset="0"/>
                <a:cs typeface="Times New Roman" panose="02020603050405020304" pitchFamily="18" charset="0"/>
              </a:rPr>
              <a:t>	</a:t>
            </a:r>
          </a:p>
        </p:txBody>
      </p:sp>
      <p:sp>
        <p:nvSpPr>
          <p:cNvPr id="5" name="Espace réservé du numéro de diapositive 4"/>
          <p:cNvSpPr>
            <a:spLocks noGrp="1"/>
          </p:cNvSpPr>
          <p:nvPr>
            <p:ph type="sldNum" sz="quarter" idx="12"/>
          </p:nvPr>
        </p:nvSpPr>
        <p:spPr/>
        <p:txBody>
          <a:bodyPr/>
          <a:lstStyle/>
          <a:p>
            <a:pPr>
              <a:defRPr/>
            </a:pPr>
            <a:fld id="{8D6440C5-0ED1-4673-828F-667516F8861F}" type="slidenum">
              <a:rPr lang="fr-FR" smtClean="0"/>
              <a:pPr>
                <a:defRPr/>
              </a:pPr>
              <a:t>10</a:t>
            </a:fld>
            <a:endParaRPr lang="fr-FR"/>
          </a:p>
        </p:txBody>
      </p:sp>
    </p:spTree>
    <p:extLst>
      <p:ext uri="{BB962C8B-B14F-4D97-AF65-F5344CB8AC3E}">
        <p14:creationId xmlns:p14="http://schemas.microsoft.com/office/powerpoint/2010/main" val="3837102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47664" y="314752"/>
            <a:ext cx="5937755" cy="1188720"/>
          </a:xfrm>
        </p:spPr>
        <p:txBody>
          <a:bodyPr/>
          <a:lstStyle/>
          <a:p>
            <a:r>
              <a:rPr lang="fr-FR" b="1" dirty="0"/>
              <a:t>Plan</a:t>
            </a:r>
          </a:p>
        </p:txBody>
      </p:sp>
      <p:sp>
        <p:nvSpPr>
          <p:cNvPr id="3" name="Espace réservé du contenu 2"/>
          <p:cNvSpPr>
            <a:spLocks noGrp="1"/>
          </p:cNvSpPr>
          <p:nvPr>
            <p:ph idx="1"/>
          </p:nvPr>
        </p:nvSpPr>
        <p:spPr>
          <a:xfrm>
            <a:off x="395536" y="2276872"/>
            <a:ext cx="8964487" cy="1296144"/>
          </a:xfrm>
        </p:spPr>
        <p:txBody>
          <a:bodyPr>
            <a:noAutofit/>
          </a:bodyPr>
          <a:lstStyle/>
          <a:p>
            <a:pPr marL="971550" lvl="2" indent="-514350">
              <a:lnSpc>
                <a:spcPct val="150000"/>
              </a:lnSpc>
              <a:buFont typeface="+mj-lt"/>
              <a:buAutoNum type="arabicPeriod"/>
            </a:pPr>
            <a:r>
              <a:rPr lang="en-US" sz="2400" b="1" dirty="0">
                <a:latin typeface="Times New Roman" panose="02020603050405020304" pitchFamily="18" charset="0"/>
                <a:cs typeface="Times New Roman" panose="02020603050405020304" pitchFamily="18" charset="0"/>
              </a:rPr>
              <a:t>Introduction</a:t>
            </a:r>
          </a:p>
          <a:p>
            <a:pPr marL="971550" lvl="2" indent="-514350">
              <a:lnSpc>
                <a:spcPct val="150000"/>
              </a:lnSpc>
              <a:buFont typeface="+mj-lt"/>
              <a:buAutoNum type="arabicPeriod"/>
            </a:pPr>
            <a:r>
              <a:rPr lang="en-US" sz="2400" b="1" dirty="0">
                <a:latin typeface="Times New Roman" panose="02020603050405020304" pitchFamily="18" charset="0"/>
                <a:cs typeface="Times New Roman" panose="02020603050405020304" pitchFamily="18" charset="0"/>
              </a:rPr>
              <a:t>The </a:t>
            </a:r>
            <a:r>
              <a:rPr lang="en-US" sz="2400" b="1" dirty="0" err="1">
                <a:latin typeface="Times New Roman" panose="02020603050405020304" pitchFamily="18" charset="0"/>
                <a:cs typeface="Times New Roman" panose="02020603050405020304" pitchFamily="18" charset="0"/>
              </a:rPr>
              <a:t>Vaudry</a:t>
            </a:r>
            <a:r>
              <a:rPr lang="en-US" sz="2400" b="1" dirty="0">
                <a:latin typeface="Times New Roman" panose="02020603050405020304" pitchFamily="18" charset="0"/>
                <a:cs typeface="Times New Roman" panose="02020603050405020304" pitchFamily="18" charset="0"/>
              </a:rPr>
              <a:t> Model.</a:t>
            </a:r>
          </a:p>
          <a:p>
            <a:pPr marL="971550" lvl="2" indent="-514350">
              <a:lnSpc>
                <a:spcPct val="150000"/>
              </a:lnSpc>
              <a:buFont typeface="+mj-lt"/>
              <a:buAutoNum type="arabicPeriod"/>
            </a:pPr>
            <a:r>
              <a:rPr lang="en-US" sz="2400" b="1" dirty="0">
                <a:latin typeface="Times New Roman" panose="02020603050405020304" pitchFamily="18" charset="0"/>
                <a:cs typeface="Times New Roman" panose="02020603050405020304" pitchFamily="18" charset="0"/>
              </a:rPr>
              <a:t>Study of an example: Agent model.</a:t>
            </a:r>
            <a:endParaRPr lang="fr-FR" sz="2400" b="1" dirty="0">
              <a:latin typeface="Times New Roman" panose="02020603050405020304" pitchFamily="18" charset="0"/>
              <a:cs typeface="Times New Roman" panose="02020603050405020304" pitchFamily="18" charset="0"/>
            </a:endParaRPr>
          </a:p>
        </p:txBody>
      </p:sp>
      <p:sp>
        <p:nvSpPr>
          <p:cNvPr id="6" name="Espace réservé du numéro de diapositive 5"/>
          <p:cNvSpPr>
            <a:spLocks noGrp="1"/>
          </p:cNvSpPr>
          <p:nvPr>
            <p:ph type="sldNum" sz="quarter" idx="12"/>
          </p:nvPr>
        </p:nvSpPr>
        <p:spPr/>
        <p:txBody>
          <a:bodyPr/>
          <a:lstStyle/>
          <a:p>
            <a:pPr>
              <a:defRPr/>
            </a:pPr>
            <a:fld id="{8D6440C5-0ED1-4673-828F-667516F8861F}" type="slidenum">
              <a:rPr lang="fr-FR" smtClean="0"/>
              <a:pPr>
                <a:defRPr/>
              </a:pPr>
              <a:t>2</a:t>
            </a:fld>
            <a:endParaRPr lang="fr-FR"/>
          </a:p>
        </p:txBody>
      </p:sp>
    </p:spTree>
    <p:extLst>
      <p:ext uri="{BB962C8B-B14F-4D97-AF65-F5344CB8AC3E}">
        <p14:creationId xmlns:p14="http://schemas.microsoft.com/office/powerpoint/2010/main" val="317338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33996" y="45986"/>
            <a:ext cx="6798734" cy="1087843"/>
          </a:xfrm>
        </p:spPr>
        <p:txBody>
          <a:bodyPr/>
          <a:lstStyle/>
          <a:p>
            <a:pPr algn="ctr"/>
            <a:r>
              <a:rPr lang="en-US" b="1" dirty="0">
                <a:solidFill>
                  <a:srgbClr val="FF0000"/>
                </a:solidFill>
              </a:rPr>
              <a:t>1. Introduction</a:t>
            </a:r>
          </a:p>
        </p:txBody>
      </p:sp>
      <p:sp>
        <p:nvSpPr>
          <p:cNvPr id="3" name="Espace réservé du contenu 2"/>
          <p:cNvSpPr>
            <a:spLocks noGrp="1"/>
          </p:cNvSpPr>
          <p:nvPr>
            <p:ph idx="1"/>
          </p:nvPr>
        </p:nvSpPr>
        <p:spPr>
          <a:xfrm>
            <a:off x="539552" y="1124744"/>
            <a:ext cx="7787623" cy="2952328"/>
          </a:xfrm>
        </p:spPr>
        <p:txBody>
          <a:bodyPr>
            <a:noAutofit/>
          </a:bodyPr>
          <a:lstStyle/>
          <a:p>
            <a:pPr algn="just">
              <a:lnSpc>
                <a:spcPct val="150000"/>
              </a:lnSpc>
              <a:buClr>
                <a:schemeClr val="accent1">
                  <a:lumMod val="75000"/>
                </a:schemeClr>
              </a:buClr>
              <a:buSzPct val="200000"/>
            </a:pPr>
            <a:r>
              <a:rPr lang="en-US" sz="2400" b="1" dirty="0">
                <a:latin typeface="Times New Roman" panose="02020603050405020304" pitchFamily="18" charset="0"/>
                <a:cs typeface="Times New Roman" panose="02020603050405020304" pitchFamily="18" charset="0"/>
              </a:rPr>
              <a:t> "</a:t>
            </a:r>
            <a:r>
              <a:rPr lang="en-US" sz="2200" b="1" dirty="0">
                <a:latin typeface="Times New Roman" panose="02020603050405020304" pitchFamily="18" charset="0"/>
                <a:cs typeface="Times New Roman" panose="02020603050405020304" pitchFamily="18" charset="0"/>
              </a:rPr>
              <a:t>Interfaces adaptive" mean  the design and implementation of methods and techniques that allow interfaces to automatically adapt to </a:t>
            </a:r>
            <a:r>
              <a:rPr lang="en-US" sz="2200" b="1" dirty="0">
                <a:solidFill>
                  <a:srgbClr val="FF0000"/>
                </a:solidFill>
                <a:latin typeface="Times New Roman" panose="02020603050405020304" pitchFamily="18" charset="0"/>
                <a:cs typeface="Times New Roman" panose="02020603050405020304" pitchFamily="18" charset="0"/>
              </a:rPr>
              <a:t>different users</a:t>
            </a:r>
            <a:r>
              <a:rPr lang="en-US" sz="2200" b="1" dirty="0">
                <a:latin typeface="Times New Roman" panose="02020603050405020304" pitchFamily="18" charset="0"/>
                <a:cs typeface="Times New Roman" panose="02020603050405020304" pitchFamily="18" charset="0"/>
              </a:rPr>
              <a:t>. </a:t>
            </a:r>
          </a:p>
          <a:p>
            <a:pPr algn="just">
              <a:lnSpc>
                <a:spcPct val="150000"/>
              </a:lnSpc>
              <a:buClr>
                <a:schemeClr val="accent1">
                  <a:lumMod val="75000"/>
                </a:schemeClr>
              </a:buClr>
              <a:buSzPct val="200000"/>
            </a:pPr>
            <a:r>
              <a:rPr lang="en-US" sz="2200" b="1" dirty="0">
                <a:latin typeface="Times New Roman" panose="02020603050405020304" pitchFamily="18" charset="0"/>
                <a:cs typeface="Times New Roman" panose="02020603050405020304" pitchFamily="18" charset="0"/>
              </a:rPr>
              <a:t>This concept is particularly relevant in the field of human-computer interaction and user experience design. </a:t>
            </a:r>
          </a:p>
          <a:p>
            <a:pPr algn="just">
              <a:lnSpc>
                <a:spcPct val="150000"/>
              </a:lnSpc>
              <a:buClr>
                <a:schemeClr val="accent1">
                  <a:lumMod val="75000"/>
                </a:schemeClr>
              </a:buClr>
              <a:buSzPct val="200000"/>
            </a:pPr>
            <a:r>
              <a:rPr lang="en-US" sz="2200" b="1" dirty="0">
                <a:latin typeface="Times New Roman" panose="02020603050405020304" pitchFamily="18" charset="0"/>
                <a:cs typeface="Times New Roman" panose="02020603050405020304" pitchFamily="18" charset="0"/>
              </a:rPr>
              <a:t>Adaptive interfaces aim to provide a personalized and user-friendly experience by adjusting elements such as layout, content, or functionality to suit the individual needs and preferences of the user.</a:t>
            </a:r>
          </a:p>
        </p:txBody>
      </p:sp>
      <p:sp>
        <p:nvSpPr>
          <p:cNvPr id="5" name="Espace réservé du numéro de diapositive 4"/>
          <p:cNvSpPr>
            <a:spLocks noGrp="1"/>
          </p:cNvSpPr>
          <p:nvPr>
            <p:ph type="sldNum" sz="quarter" idx="12"/>
          </p:nvPr>
        </p:nvSpPr>
        <p:spPr/>
        <p:txBody>
          <a:bodyPr/>
          <a:lstStyle/>
          <a:p>
            <a:pPr>
              <a:defRPr/>
            </a:pPr>
            <a:fld id="{8D6440C5-0ED1-4673-828F-667516F8861F}" type="slidenum">
              <a:rPr lang="fr-FR" smtClean="0"/>
              <a:pPr>
                <a:defRPr/>
              </a:pPr>
              <a:t>3</a:t>
            </a:fld>
            <a:endParaRPr lang="fr-FR"/>
          </a:p>
        </p:txBody>
      </p:sp>
    </p:spTree>
    <p:extLst>
      <p:ext uri="{BB962C8B-B14F-4D97-AF65-F5344CB8AC3E}">
        <p14:creationId xmlns:p14="http://schemas.microsoft.com/office/powerpoint/2010/main" val="844835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76865" y="232605"/>
            <a:ext cx="6798734" cy="1087843"/>
          </a:xfrm>
        </p:spPr>
        <p:txBody>
          <a:bodyPr/>
          <a:lstStyle/>
          <a:p>
            <a:r>
              <a:rPr lang="en-US" b="1" dirty="0">
                <a:solidFill>
                  <a:srgbClr val="FF0000"/>
                </a:solidFill>
              </a:rPr>
              <a:t>2. </a:t>
            </a:r>
            <a:r>
              <a:rPr lang="en-US" sz="2800" b="1" dirty="0">
                <a:solidFill>
                  <a:srgbClr val="FF0000"/>
                </a:solidFill>
                <a:latin typeface="Times New Roman" panose="02020603050405020304" pitchFamily="18" charset="0"/>
                <a:cs typeface="Times New Roman" panose="02020603050405020304" pitchFamily="18" charset="0"/>
              </a:rPr>
              <a:t>The </a:t>
            </a:r>
            <a:r>
              <a:rPr lang="en-US" sz="2800" b="1" dirty="0" err="1">
                <a:solidFill>
                  <a:srgbClr val="FF0000"/>
                </a:solidFill>
                <a:latin typeface="Times New Roman" panose="02020603050405020304" pitchFamily="18" charset="0"/>
                <a:cs typeface="Times New Roman" panose="02020603050405020304" pitchFamily="18" charset="0"/>
              </a:rPr>
              <a:t>Vaudry</a:t>
            </a:r>
            <a:r>
              <a:rPr lang="en-US" sz="2800" b="1" dirty="0">
                <a:solidFill>
                  <a:srgbClr val="FF0000"/>
                </a:solidFill>
                <a:latin typeface="Times New Roman" panose="02020603050405020304" pitchFamily="18" charset="0"/>
                <a:cs typeface="Times New Roman" panose="02020603050405020304" pitchFamily="18" charset="0"/>
              </a:rPr>
              <a:t> Model</a:t>
            </a:r>
            <a:endParaRPr lang="en-US" b="1" dirty="0">
              <a:solidFill>
                <a:srgbClr val="FF0000"/>
              </a:solidFill>
            </a:endParaRPr>
          </a:p>
        </p:txBody>
      </p:sp>
      <p:sp>
        <p:nvSpPr>
          <p:cNvPr id="3" name="Espace réservé du contenu 2"/>
          <p:cNvSpPr>
            <a:spLocks noGrp="1"/>
          </p:cNvSpPr>
          <p:nvPr>
            <p:ph idx="1"/>
          </p:nvPr>
        </p:nvSpPr>
        <p:spPr>
          <a:xfrm>
            <a:off x="539552" y="1124744"/>
            <a:ext cx="7787623" cy="2952328"/>
          </a:xfrm>
        </p:spPr>
        <p:txBody>
          <a:bodyPr>
            <a:noAutofit/>
          </a:bodyPr>
          <a:lstStyle/>
          <a:p>
            <a:pPr marL="0" indent="0" algn="just">
              <a:lnSpc>
                <a:spcPct val="150000"/>
              </a:lnSpc>
              <a:buNone/>
            </a:pPr>
            <a:endParaRPr lang="en-US" sz="2400" b="1" dirty="0">
              <a:latin typeface="Times New Roman" panose="02020603050405020304" pitchFamily="18" charset="0"/>
              <a:cs typeface="Times New Roman" panose="02020603050405020304" pitchFamily="18" charset="0"/>
            </a:endParaRPr>
          </a:p>
          <a:p>
            <a:pPr algn="just">
              <a:lnSpc>
                <a:spcPct val="150000"/>
              </a:lnSpc>
            </a:pPr>
            <a:r>
              <a:rPr lang="en-US" sz="2400" b="1" dirty="0">
                <a:latin typeface="Times New Roman" panose="02020603050405020304" pitchFamily="18" charset="0"/>
                <a:cs typeface="Times New Roman" panose="02020603050405020304" pitchFamily="18" charset="0"/>
              </a:rPr>
              <a:t>According to </a:t>
            </a:r>
            <a:r>
              <a:rPr lang="en-US" sz="2400" b="1" dirty="0">
                <a:solidFill>
                  <a:srgbClr val="FF0000"/>
                </a:solidFill>
                <a:latin typeface="Times New Roman" panose="02020603050405020304" pitchFamily="18" charset="0"/>
                <a:cs typeface="Times New Roman" panose="02020603050405020304" pitchFamily="18" charset="0"/>
              </a:rPr>
              <a:t>Christophe </a:t>
            </a:r>
            <a:r>
              <a:rPr lang="en-US" sz="2400" b="1" dirty="0" err="1">
                <a:solidFill>
                  <a:srgbClr val="FF0000"/>
                </a:solidFill>
                <a:latin typeface="Times New Roman" panose="02020603050405020304" pitchFamily="18" charset="0"/>
                <a:cs typeface="Times New Roman" panose="02020603050405020304" pitchFamily="18" charset="0"/>
              </a:rPr>
              <a:t>Vaudry</a:t>
            </a:r>
            <a:r>
              <a:rPr lang="en-US" sz="2400" b="1" dirty="0">
                <a:latin typeface="Times New Roman" panose="02020603050405020304" pitchFamily="18" charset="0"/>
                <a:cs typeface="Times New Roman" panose="02020603050405020304" pitchFamily="18" charset="0"/>
              </a:rPr>
              <a:t>, the design of adaptive HMIs has been the subject of a great deal of work.</a:t>
            </a:r>
          </a:p>
          <a:p>
            <a:pPr algn="just">
              <a:lnSpc>
                <a:spcPct val="150000"/>
              </a:lnSpc>
            </a:pPr>
            <a:r>
              <a:rPr lang="en-US" sz="2400" b="1" dirty="0">
                <a:latin typeface="Times New Roman" panose="02020603050405020304" pitchFamily="18" charset="0"/>
                <a:cs typeface="Times New Roman" panose="02020603050405020304" pitchFamily="18" charset="0"/>
              </a:rPr>
              <a:t> It turns out that this is a very complex problem as evidenced by the borrowings from different branches of information sciences and human sciences such as </a:t>
            </a:r>
            <a:r>
              <a:rPr lang="en-US" sz="2400" b="1" i="1" dirty="0">
                <a:solidFill>
                  <a:srgbClr val="0070C0"/>
                </a:solidFill>
                <a:latin typeface="Times New Roman" panose="02020603050405020304" pitchFamily="18" charset="0"/>
                <a:cs typeface="Times New Roman" panose="02020603050405020304" pitchFamily="18" charset="0"/>
              </a:rPr>
              <a:t>Psychology, Artificial intelligence, Pedagogy, Human-Machine interfaces</a:t>
            </a:r>
            <a:r>
              <a:rPr lang="en-US" sz="2400" b="1" dirty="0">
                <a:latin typeface="Times New Roman" panose="02020603050405020304" pitchFamily="18" charset="0"/>
                <a:cs typeface="Times New Roman" panose="02020603050405020304" pitchFamily="18" charset="0"/>
              </a:rPr>
              <a:t>, etc.</a:t>
            </a:r>
          </a:p>
        </p:txBody>
      </p:sp>
      <p:sp>
        <p:nvSpPr>
          <p:cNvPr id="5" name="Espace réservé du numéro de diapositive 4"/>
          <p:cNvSpPr>
            <a:spLocks noGrp="1"/>
          </p:cNvSpPr>
          <p:nvPr>
            <p:ph type="sldNum" sz="quarter" idx="12"/>
          </p:nvPr>
        </p:nvSpPr>
        <p:spPr/>
        <p:txBody>
          <a:bodyPr/>
          <a:lstStyle/>
          <a:p>
            <a:pPr>
              <a:defRPr/>
            </a:pPr>
            <a:fld id="{8D6440C5-0ED1-4673-828F-667516F8861F}" type="slidenum">
              <a:rPr lang="fr-FR" smtClean="0"/>
              <a:pPr>
                <a:defRPr/>
              </a:pPr>
              <a:t>4</a:t>
            </a:fld>
            <a:endParaRPr lang="fr-FR"/>
          </a:p>
        </p:txBody>
      </p:sp>
    </p:spTree>
    <p:extLst>
      <p:ext uri="{BB962C8B-B14F-4D97-AF65-F5344CB8AC3E}">
        <p14:creationId xmlns:p14="http://schemas.microsoft.com/office/powerpoint/2010/main" val="2545390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76865" y="232605"/>
            <a:ext cx="6798734" cy="1087843"/>
          </a:xfrm>
        </p:spPr>
        <p:txBody>
          <a:bodyPr/>
          <a:lstStyle/>
          <a:p>
            <a:r>
              <a:rPr lang="en-US" b="1" dirty="0">
                <a:solidFill>
                  <a:srgbClr val="FF0000"/>
                </a:solidFill>
              </a:rPr>
              <a:t>2. </a:t>
            </a:r>
            <a:r>
              <a:rPr lang="en-US" sz="2800" b="1" dirty="0">
                <a:solidFill>
                  <a:srgbClr val="FF0000"/>
                </a:solidFill>
                <a:latin typeface="Times New Roman" panose="02020603050405020304" pitchFamily="18" charset="0"/>
                <a:cs typeface="Times New Roman" panose="02020603050405020304" pitchFamily="18" charset="0"/>
              </a:rPr>
              <a:t>The </a:t>
            </a:r>
            <a:r>
              <a:rPr lang="en-US" sz="2800" b="1" dirty="0" err="1">
                <a:solidFill>
                  <a:srgbClr val="FF0000"/>
                </a:solidFill>
                <a:latin typeface="Times New Roman" panose="02020603050405020304" pitchFamily="18" charset="0"/>
                <a:cs typeface="Times New Roman" panose="02020603050405020304" pitchFamily="18" charset="0"/>
              </a:rPr>
              <a:t>Vaudry</a:t>
            </a:r>
            <a:r>
              <a:rPr lang="en-US" sz="2800" b="1" dirty="0">
                <a:solidFill>
                  <a:srgbClr val="FF0000"/>
                </a:solidFill>
                <a:latin typeface="Times New Roman" panose="02020603050405020304" pitchFamily="18" charset="0"/>
                <a:cs typeface="Times New Roman" panose="02020603050405020304" pitchFamily="18" charset="0"/>
              </a:rPr>
              <a:t> Model</a:t>
            </a:r>
            <a:endParaRPr lang="en-US" b="1" dirty="0">
              <a:solidFill>
                <a:srgbClr val="FF0000"/>
              </a:solidFill>
            </a:endParaRPr>
          </a:p>
        </p:txBody>
      </p:sp>
      <p:sp>
        <p:nvSpPr>
          <p:cNvPr id="3" name="Espace réservé du contenu 2"/>
          <p:cNvSpPr>
            <a:spLocks noGrp="1"/>
          </p:cNvSpPr>
          <p:nvPr>
            <p:ph idx="1"/>
          </p:nvPr>
        </p:nvSpPr>
        <p:spPr>
          <a:xfrm>
            <a:off x="539552" y="1124744"/>
            <a:ext cx="8136904" cy="2952328"/>
          </a:xfrm>
        </p:spPr>
        <p:txBody>
          <a:bodyPr>
            <a:noAutofit/>
          </a:bodyPr>
          <a:lstStyle/>
          <a:p>
            <a:pPr algn="just">
              <a:lnSpc>
                <a:spcPct val="150000"/>
              </a:lnSpc>
            </a:pPr>
            <a:r>
              <a:rPr lang="en-US" sz="2400" b="1" dirty="0">
                <a:latin typeface="Times New Roman" panose="02020603050405020304" pitchFamily="18" charset="0"/>
                <a:cs typeface="Times New Roman" panose="02020603050405020304" pitchFamily="18" charset="0"/>
              </a:rPr>
              <a:t>Adaptation in human-machine interaction can be considered at least according to the five 	following aspects:</a:t>
            </a:r>
          </a:p>
          <a:p>
            <a:pPr lvl="1" algn="just">
              <a:lnSpc>
                <a:spcPct val="150000"/>
              </a:lnSpc>
            </a:pPr>
            <a:r>
              <a:rPr lang="en-US" sz="2200" b="1" dirty="0">
                <a:latin typeface="Times New Roman" panose="02020603050405020304" pitchFamily="18" charset="0"/>
                <a:cs typeface="Times New Roman" panose="02020603050405020304" pitchFamily="18" charset="0"/>
              </a:rPr>
              <a:t>The reason for the adaptation.</a:t>
            </a:r>
          </a:p>
          <a:p>
            <a:pPr lvl="1" algn="just">
              <a:lnSpc>
                <a:spcPct val="150000"/>
              </a:lnSpc>
            </a:pPr>
            <a:r>
              <a:rPr lang="en-US" sz="2400" b="1" dirty="0">
                <a:latin typeface="Times New Roman" panose="02020603050405020304" pitchFamily="18" charset="0"/>
                <a:cs typeface="Times New Roman" panose="02020603050405020304" pitchFamily="18" charset="0"/>
              </a:rPr>
              <a:t>The object of the adaptation</a:t>
            </a:r>
          </a:p>
          <a:p>
            <a:pPr lvl="1" algn="just">
              <a:lnSpc>
                <a:spcPct val="150000"/>
              </a:lnSpc>
            </a:pPr>
            <a:r>
              <a:rPr lang="en-US" sz="2400" b="1" dirty="0">
                <a:latin typeface="Times New Roman" panose="02020603050405020304" pitchFamily="18" charset="0"/>
                <a:cs typeface="Times New Roman" panose="02020603050405020304" pitchFamily="18" charset="0"/>
              </a:rPr>
              <a:t>The trigger for the adaptation.</a:t>
            </a:r>
          </a:p>
          <a:p>
            <a:pPr lvl="1" algn="just">
              <a:lnSpc>
                <a:spcPct val="150000"/>
              </a:lnSpc>
            </a:pPr>
            <a:r>
              <a:rPr lang="en-US" sz="2400" b="1" dirty="0">
                <a:latin typeface="Times New Roman" panose="02020603050405020304" pitchFamily="18" charset="0"/>
                <a:cs typeface="Times New Roman" panose="02020603050405020304" pitchFamily="18" charset="0"/>
              </a:rPr>
              <a:t>The moment of adaptation.</a:t>
            </a:r>
          </a:p>
          <a:p>
            <a:pPr lvl="1" algn="just">
              <a:lnSpc>
                <a:spcPct val="150000"/>
              </a:lnSpc>
            </a:pPr>
            <a:r>
              <a:rPr lang="en-US" sz="2400" b="1" dirty="0">
                <a:latin typeface="Times New Roman" panose="02020603050405020304" pitchFamily="18" charset="0"/>
                <a:cs typeface="Times New Roman" panose="02020603050405020304" pitchFamily="18" charset="0"/>
              </a:rPr>
              <a:t>The means used to achieve the adaptation.</a:t>
            </a:r>
          </a:p>
        </p:txBody>
      </p:sp>
      <p:sp>
        <p:nvSpPr>
          <p:cNvPr id="5" name="Espace réservé du numéro de diapositive 4"/>
          <p:cNvSpPr>
            <a:spLocks noGrp="1"/>
          </p:cNvSpPr>
          <p:nvPr>
            <p:ph type="sldNum" sz="quarter" idx="12"/>
          </p:nvPr>
        </p:nvSpPr>
        <p:spPr/>
        <p:txBody>
          <a:bodyPr/>
          <a:lstStyle/>
          <a:p>
            <a:pPr>
              <a:defRPr/>
            </a:pPr>
            <a:fld id="{8D6440C5-0ED1-4673-828F-667516F8861F}" type="slidenum">
              <a:rPr lang="fr-FR" smtClean="0"/>
              <a:pPr>
                <a:defRPr/>
              </a:pPr>
              <a:t>5</a:t>
            </a:fld>
            <a:endParaRPr lang="fr-FR"/>
          </a:p>
        </p:txBody>
      </p:sp>
    </p:spTree>
    <p:extLst>
      <p:ext uri="{BB962C8B-B14F-4D97-AF65-F5344CB8AC3E}">
        <p14:creationId xmlns:p14="http://schemas.microsoft.com/office/powerpoint/2010/main" val="839806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arn(inVertical)">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arn(inVertical)">
                                      <p:cBhvr>
                                        <p:cTn id="19" dur="5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barn(inVertical)">
                                      <p:cBhvr>
                                        <p:cTn id="24" dur="500"/>
                                        <p:tgtEl>
                                          <p:spTgt spid="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circle(in)">
                                      <p:cBhvr>
                                        <p:cTn id="29" dur="2000"/>
                                        <p:tgtEl>
                                          <p:spTgt spid="3">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 calcmode="lin" valueType="num">
                                      <p:cBhvr additive="base">
                                        <p:cTn id="34"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76865" y="232605"/>
            <a:ext cx="6798734" cy="1087843"/>
          </a:xfrm>
        </p:spPr>
        <p:txBody>
          <a:bodyPr/>
          <a:lstStyle/>
          <a:p>
            <a:r>
              <a:rPr lang="en-US" b="1" dirty="0">
                <a:solidFill>
                  <a:srgbClr val="FF0000"/>
                </a:solidFill>
              </a:rPr>
              <a:t>2. </a:t>
            </a:r>
            <a:r>
              <a:rPr lang="en-US" sz="2800" b="1" dirty="0">
                <a:solidFill>
                  <a:srgbClr val="FF0000"/>
                </a:solidFill>
                <a:latin typeface="Times New Roman" panose="02020603050405020304" pitchFamily="18" charset="0"/>
                <a:cs typeface="Times New Roman" panose="02020603050405020304" pitchFamily="18" charset="0"/>
              </a:rPr>
              <a:t>The </a:t>
            </a:r>
            <a:r>
              <a:rPr lang="en-US" sz="2800" b="1" dirty="0" err="1">
                <a:solidFill>
                  <a:srgbClr val="FF0000"/>
                </a:solidFill>
                <a:latin typeface="Times New Roman" panose="02020603050405020304" pitchFamily="18" charset="0"/>
                <a:cs typeface="Times New Roman" panose="02020603050405020304" pitchFamily="18" charset="0"/>
              </a:rPr>
              <a:t>Vaudry</a:t>
            </a:r>
            <a:r>
              <a:rPr lang="en-US" sz="2800" b="1" dirty="0">
                <a:solidFill>
                  <a:srgbClr val="FF0000"/>
                </a:solidFill>
                <a:latin typeface="Times New Roman" panose="02020603050405020304" pitchFamily="18" charset="0"/>
                <a:cs typeface="Times New Roman" panose="02020603050405020304" pitchFamily="18" charset="0"/>
              </a:rPr>
              <a:t> Model</a:t>
            </a:r>
            <a:endParaRPr lang="en-US" b="1" dirty="0">
              <a:solidFill>
                <a:srgbClr val="FF0000"/>
              </a:solidFill>
            </a:endParaRPr>
          </a:p>
        </p:txBody>
      </p:sp>
      <p:sp>
        <p:nvSpPr>
          <p:cNvPr id="3" name="Espace réservé du contenu 2"/>
          <p:cNvSpPr>
            <a:spLocks noGrp="1"/>
          </p:cNvSpPr>
          <p:nvPr>
            <p:ph idx="1"/>
          </p:nvPr>
        </p:nvSpPr>
        <p:spPr>
          <a:xfrm>
            <a:off x="107504" y="1484784"/>
            <a:ext cx="9036496" cy="2952328"/>
          </a:xfrm>
        </p:spPr>
        <p:txBody>
          <a:bodyPr>
            <a:noAutofit/>
          </a:bodyPr>
          <a:lstStyle/>
          <a:p>
            <a:pPr lvl="1" algn="just">
              <a:lnSpc>
                <a:spcPct val="150000"/>
              </a:lnSpc>
              <a:buClr>
                <a:schemeClr val="accent1">
                  <a:lumMod val="75000"/>
                </a:schemeClr>
              </a:buClr>
              <a:buSzPct val="150000"/>
            </a:pPr>
            <a:r>
              <a:rPr lang="en-US" sz="2000" b="1" dirty="0">
                <a:latin typeface="Times New Roman" panose="02020603050405020304" pitchFamily="18" charset="0"/>
                <a:cs typeface="Times New Roman" panose="02020603050405020304" pitchFamily="18" charset="0"/>
              </a:rPr>
              <a:t>Adaptation can be associated with many aspects of interactive applications:</a:t>
            </a:r>
          </a:p>
          <a:p>
            <a:pPr lvl="1" algn="just">
              <a:lnSpc>
                <a:spcPct val="150000"/>
              </a:lnSpc>
              <a:buClr>
                <a:schemeClr val="accent1">
                  <a:lumMod val="75000"/>
                </a:schemeClr>
              </a:buClr>
              <a:buSzPct val="150000"/>
            </a:pPr>
            <a:r>
              <a:rPr lang="en-US" sz="2000" b="1" dirty="0">
                <a:latin typeface="Times New Roman" panose="02020603050405020304" pitchFamily="18" charset="0"/>
                <a:cs typeface="Times New Roman" panose="02020603050405020304" pitchFamily="18" charset="0"/>
              </a:rPr>
              <a:t>The Human-Machine interface is divided into three sub-elements:</a:t>
            </a:r>
          </a:p>
          <a:p>
            <a:pPr marL="1085850" lvl="5" indent="0" algn="just">
              <a:lnSpc>
                <a:spcPct val="150000"/>
              </a:lnSpc>
              <a:buClr>
                <a:schemeClr val="accent1">
                  <a:lumMod val="75000"/>
                </a:schemeClr>
              </a:buClr>
              <a:buSzPct val="150000"/>
              <a:buNone/>
            </a:pPr>
            <a:r>
              <a:rPr lang="en-US" sz="2000" b="1" dirty="0">
                <a:latin typeface="Times New Roman" panose="02020603050405020304" pitchFamily="18" charset="0"/>
                <a:cs typeface="Times New Roman" panose="02020603050405020304" pitchFamily="18" charset="0"/>
              </a:rPr>
              <a:t>a) Interface display (position, size, image, sound, color, structure),</a:t>
            </a:r>
          </a:p>
          <a:p>
            <a:pPr marL="1085850" lvl="5" indent="0" algn="just">
              <a:lnSpc>
                <a:spcPct val="150000"/>
              </a:lnSpc>
              <a:buNone/>
            </a:pPr>
            <a:r>
              <a:rPr lang="en-US" sz="2000" b="1" dirty="0">
                <a:latin typeface="Times New Roman" panose="02020603050405020304" pitchFamily="18" charset="0"/>
                <a:cs typeface="Times New Roman" panose="02020603050405020304" pitchFamily="18" charset="0"/>
              </a:rPr>
              <a:t>b) Interaction techniques and styles (menu, multiple selection, etc.).</a:t>
            </a:r>
          </a:p>
          <a:p>
            <a:pPr marL="1085850" lvl="5" indent="0" algn="just">
              <a:lnSpc>
                <a:spcPct val="150000"/>
              </a:lnSpc>
              <a:buNone/>
            </a:pPr>
            <a:r>
              <a:rPr lang="en-US" sz="2200" b="1" dirty="0">
                <a:latin typeface="Times New Roman" panose="02020603050405020304" pitchFamily="18" charset="0"/>
                <a:cs typeface="Times New Roman" panose="02020603050405020304" pitchFamily="18" charset="0"/>
              </a:rPr>
              <a:t>c) Navigation</a:t>
            </a:r>
          </a:p>
          <a:p>
            <a:pPr marL="606425" lvl="5" indent="-342900" algn="just">
              <a:lnSpc>
                <a:spcPct val="150000"/>
              </a:lnSpc>
            </a:pPr>
            <a:r>
              <a:rPr lang="en-US" sz="2200" b="1" dirty="0">
                <a:latin typeface="Times New Roman" panose="02020603050405020304" pitchFamily="18" charset="0"/>
                <a:cs typeface="Times New Roman" panose="02020603050405020304" pitchFamily="18" charset="0"/>
              </a:rPr>
              <a:t>Filtered and/or reorganized data or information.</a:t>
            </a:r>
          </a:p>
          <a:p>
            <a:pPr marL="606425" lvl="5" indent="-342900" algn="just">
              <a:lnSpc>
                <a:spcPct val="150000"/>
              </a:lnSpc>
            </a:pPr>
            <a:r>
              <a:rPr lang="en-US" sz="2200" b="1" dirty="0">
                <a:latin typeface="Times New Roman" panose="02020603050405020304" pitchFamily="18" charset="0"/>
                <a:cs typeface="Times New Roman" panose="02020603050405020304" pitchFamily="18" charset="0"/>
              </a:rPr>
              <a:t>Modifiable services (additions, restrictions, configurations).</a:t>
            </a:r>
          </a:p>
        </p:txBody>
      </p:sp>
      <p:sp>
        <p:nvSpPr>
          <p:cNvPr id="5" name="Espace réservé du numéro de diapositive 4"/>
          <p:cNvSpPr>
            <a:spLocks noGrp="1"/>
          </p:cNvSpPr>
          <p:nvPr>
            <p:ph type="sldNum" sz="quarter" idx="12"/>
          </p:nvPr>
        </p:nvSpPr>
        <p:spPr/>
        <p:txBody>
          <a:bodyPr/>
          <a:lstStyle/>
          <a:p>
            <a:pPr>
              <a:defRPr/>
            </a:pPr>
            <a:fld id="{8D6440C5-0ED1-4673-828F-667516F8861F}" type="slidenum">
              <a:rPr lang="fr-FR" smtClean="0"/>
              <a:pPr>
                <a:defRPr/>
              </a:pPr>
              <a:t>6</a:t>
            </a:fld>
            <a:endParaRPr lang="fr-FR"/>
          </a:p>
        </p:txBody>
      </p:sp>
    </p:spTree>
    <p:extLst>
      <p:ext uri="{BB962C8B-B14F-4D97-AF65-F5344CB8AC3E}">
        <p14:creationId xmlns:p14="http://schemas.microsoft.com/office/powerpoint/2010/main" val="3568577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arn(inVertical)">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 calcmode="lin" valueType="num">
                                      <p:cBhvr additive="base">
                                        <p:cTn id="26"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1000"/>
                                        <p:tgtEl>
                                          <p:spTgt spid="3">
                                            <p:txEl>
                                              <p:pRg st="4" end="4"/>
                                            </p:txEl>
                                          </p:spTgt>
                                        </p:tgtEl>
                                      </p:cBhvr>
                                    </p:animEffect>
                                    <p:anim calcmode="lin" valueType="num">
                                      <p:cBhvr>
                                        <p:cTn id="3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 calcmode="lin" valueType="num">
                                      <p:cBhvr additive="base">
                                        <p:cTn id="3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 calcmode="lin" valueType="num">
                                      <p:cBhvr additive="base">
                                        <p:cTn id="4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76865" y="232605"/>
            <a:ext cx="6798734" cy="1036155"/>
          </a:xfrm>
        </p:spPr>
        <p:txBody>
          <a:bodyPr/>
          <a:lstStyle/>
          <a:p>
            <a:r>
              <a:rPr lang="en-US" b="1" dirty="0">
                <a:solidFill>
                  <a:srgbClr val="FF0000"/>
                </a:solidFill>
              </a:rPr>
              <a:t>2. </a:t>
            </a:r>
            <a:r>
              <a:rPr lang="en-US" sz="2800" b="1" dirty="0">
                <a:solidFill>
                  <a:srgbClr val="FF0000"/>
                </a:solidFill>
                <a:latin typeface="Times New Roman" panose="02020603050405020304" pitchFamily="18" charset="0"/>
                <a:cs typeface="Times New Roman" panose="02020603050405020304" pitchFamily="18" charset="0"/>
              </a:rPr>
              <a:t>The </a:t>
            </a:r>
            <a:r>
              <a:rPr lang="en-US" sz="2800" b="1" dirty="0" err="1">
                <a:solidFill>
                  <a:srgbClr val="FF0000"/>
                </a:solidFill>
                <a:latin typeface="Times New Roman" panose="02020603050405020304" pitchFamily="18" charset="0"/>
                <a:cs typeface="Times New Roman" panose="02020603050405020304" pitchFamily="18" charset="0"/>
              </a:rPr>
              <a:t>Vaudry</a:t>
            </a:r>
            <a:r>
              <a:rPr lang="en-US" sz="2800" b="1" dirty="0">
                <a:solidFill>
                  <a:srgbClr val="FF0000"/>
                </a:solidFill>
                <a:latin typeface="Times New Roman" panose="02020603050405020304" pitchFamily="18" charset="0"/>
                <a:cs typeface="Times New Roman" panose="02020603050405020304" pitchFamily="18" charset="0"/>
              </a:rPr>
              <a:t> Model</a:t>
            </a:r>
            <a:endParaRPr lang="en-US" b="1" dirty="0">
              <a:solidFill>
                <a:srgbClr val="FF0000"/>
              </a:solidFill>
            </a:endParaRPr>
          </a:p>
        </p:txBody>
      </p:sp>
      <p:sp>
        <p:nvSpPr>
          <p:cNvPr id="3" name="Espace réservé du contenu 2"/>
          <p:cNvSpPr>
            <a:spLocks noGrp="1"/>
          </p:cNvSpPr>
          <p:nvPr>
            <p:ph idx="1"/>
          </p:nvPr>
        </p:nvSpPr>
        <p:spPr>
          <a:xfrm>
            <a:off x="183744" y="1412776"/>
            <a:ext cx="8784976" cy="2952328"/>
          </a:xfrm>
        </p:spPr>
        <p:txBody>
          <a:bodyPr>
            <a:noAutofit/>
          </a:bodyPr>
          <a:lstStyle/>
          <a:p>
            <a:pPr algn="just">
              <a:lnSpc>
                <a:spcPct val="150000"/>
              </a:lnSpc>
            </a:pPr>
            <a:r>
              <a:rPr lang="en-US" sz="2000" b="1" dirty="0">
                <a:latin typeface="Times New Roman" panose="02020603050405020304" pitchFamily="18" charset="0"/>
                <a:cs typeface="Times New Roman" panose="02020603050405020304" pitchFamily="18" charset="0"/>
              </a:rPr>
              <a:t>Adaptability in this context is multiple instantiations of that user interface with a combination of components and attributes to tailor the user interface to a particular user group.</a:t>
            </a:r>
          </a:p>
          <a:p>
            <a:pPr algn="just">
              <a:lnSpc>
                <a:spcPct val="150000"/>
              </a:lnSpc>
            </a:pPr>
            <a:r>
              <a:rPr lang="en-US" sz="2000" b="1" dirty="0">
                <a:latin typeface="Times New Roman" panose="02020603050405020304" pitchFamily="18" charset="0"/>
                <a:cs typeface="Times New Roman" panose="02020603050405020304" pitchFamily="18" charset="0"/>
              </a:rPr>
              <a:t>Adaptivity is a continuous extension of the user interface that is produced at runtime (based on feedback methods). 	</a:t>
            </a:r>
          </a:p>
          <a:p>
            <a:pPr marL="0" indent="0">
              <a:lnSpc>
                <a:spcPct val="150000"/>
              </a:lnSpc>
              <a:buNone/>
            </a:pPr>
            <a:r>
              <a:rPr lang="en-US" sz="2000" b="1" dirty="0">
                <a:latin typeface="Times New Roman" panose="02020603050405020304" pitchFamily="18" charset="0"/>
                <a:cs typeface="Times New Roman" panose="02020603050405020304" pitchFamily="18" charset="0"/>
              </a:rPr>
              <a:t>	</a:t>
            </a:r>
          </a:p>
        </p:txBody>
      </p:sp>
      <p:pic>
        <p:nvPicPr>
          <p:cNvPr id="4" name="Image 3"/>
          <p:cNvPicPr>
            <a:picLocks noChangeAspect="1"/>
          </p:cNvPicPr>
          <p:nvPr/>
        </p:nvPicPr>
        <p:blipFill rotWithShape="1">
          <a:blip r:embed="rId2"/>
          <a:srcRect l="61025" t="44400" r="9839" b="34600"/>
          <a:stretch/>
        </p:blipFill>
        <p:spPr>
          <a:xfrm>
            <a:off x="1043608" y="3852560"/>
            <a:ext cx="6749549" cy="2736304"/>
          </a:xfrm>
          <a:prstGeom prst="rect">
            <a:avLst/>
          </a:prstGeom>
        </p:spPr>
      </p:pic>
      <p:sp>
        <p:nvSpPr>
          <p:cNvPr id="6" name="Espace réservé du numéro de diapositive 5"/>
          <p:cNvSpPr>
            <a:spLocks noGrp="1"/>
          </p:cNvSpPr>
          <p:nvPr>
            <p:ph type="sldNum" sz="quarter" idx="12"/>
          </p:nvPr>
        </p:nvSpPr>
        <p:spPr/>
        <p:txBody>
          <a:bodyPr/>
          <a:lstStyle/>
          <a:p>
            <a:pPr>
              <a:defRPr/>
            </a:pPr>
            <a:fld id="{8D6440C5-0ED1-4673-828F-667516F8861F}" type="slidenum">
              <a:rPr lang="fr-FR" smtClean="0"/>
              <a:pPr>
                <a:defRPr/>
              </a:pPr>
              <a:t>7</a:t>
            </a:fld>
            <a:endParaRPr lang="fr-FR"/>
          </a:p>
        </p:txBody>
      </p:sp>
    </p:spTree>
    <p:extLst>
      <p:ext uri="{BB962C8B-B14F-4D97-AF65-F5344CB8AC3E}">
        <p14:creationId xmlns:p14="http://schemas.microsoft.com/office/powerpoint/2010/main" val="486277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504" y="36901"/>
            <a:ext cx="8928992" cy="871819"/>
          </a:xfrm>
        </p:spPr>
        <p:txBody>
          <a:bodyPr/>
          <a:lstStyle/>
          <a:p>
            <a:r>
              <a:rPr lang="en-US" b="1" dirty="0">
                <a:solidFill>
                  <a:srgbClr val="FF0000"/>
                </a:solidFill>
              </a:rPr>
              <a:t>3. Study of an example: Agent model</a:t>
            </a:r>
          </a:p>
        </p:txBody>
      </p:sp>
      <p:sp>
        <p:nvSpPr>
          <p:cNvPr id="3" name="Espace réservé du contenu 2"/>
          <p:cNvSpPr>
            <a:spLocks noGrp="1"/>
          </p:cNvSpPr>
          <p:nvPr>
            <p:ph idx="1"/>
          </p:nvPr>
        </p:nvSpPr>
        <p:spPr>
          <a:xfrm>
            <a:off x="539552" y="1124744"/>
            <a:ext cx="8496944" cy="2232248"/>
          </a:xfrm>
        </p:spPr>
        <p:txBody>
          <a:bodyPr>
            <a:noAutofit/>
          </a:bodyPr>
          <a:lstStyle/>
          <a:p>
            <a:pPr>
              <a:lnSpc>
                <a:spcPct val="150000"/>
              </a:lnSpc>
            </a:pPr>
            <a:r>
              <a:rPr lang="en-US" sz="2000" b="1" dirty="0">
                <a:latin typeface="Times New Roman" panose="02020603050405020304" pitchFamily="18" charset="0"/>
                <a:cs typeface="Times New Roman" panose="02020603050405020304" pitchFamily="18" charset="0"/>
              </a:rPr>
              <a:t>The AMEBICA (Auto adaptive Multimedia Environment Based on Intelligent Collaborating Agents) project aimed to model, create and validate an architecture based on agents to achieve an adaptive composition applied to industrial supervision.</a:t>
            </a:r>
          </a:p>
          <a:p>
            <a:pPr>
              <a:lnSpc>
                <a:spcPct val="150000"/>
              </a:lnSpc>
            </a:pPr>
            <a:endParaRPr lang="en-US" sz="2000" b="1" dirty="0">
              <a:latin typeface="Times New Roman" panose="02020603050405020304" pitchFamily="18" charset="0"/>
              <a:cs typeface="Times New Roman" panose="02020603050405020304" pitchFamily="18" charset="0"/>
            </a:endParaRPr>
          </a:p>
          <a:p>
            <a:pPr marL="0" indent="0">
              <a:lnSpc>
                <a:spcPct val="150000"/>
              </a:lnSpc>
              <a:buNone/>
            </a:pPr>
            <a:r>
              <a:rPr lang="en-US" sz="2000" b="1" dirty="0">
                <a:latin typeface="Times New Roman" panose="02020603050405020304" pitchFamily="18" charset="0"/>
                <a:cs typeface="Times New Roman" panose="02020603050405020304" pitchFamily="18" charset="0"/>
              </a:rPr>
              <a:t>	</a:t>
            </a:r>
          </a:p>
        </p:txBody>
      </p:sp>
      <p:pic>
        <p:nvPicPr>
          <p:cNvPr id="5" name="Imag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616" y="3013366"/>
            <a:ext cx="7200800" cy="3566469"/>
          </a:xfrm>
          <a:prstGeom prst="rect">
            <a:avLst/>
          </a:prstGeom>
        </p:spPr>
      </p:pic>
      <p:sp>
        <p:nvSpPr>
          <p:cNvPr id="6" name="Espace réservé du numéro de diapositive 5"/>
          <p:cNvSpPr>
            <a:spLocks noGrp="1"/>
          </p:cNvSpPr>
          <p:nvPr>
            <p:ph type="sldNum" sz="quarter" idx="12"/>
          </p:nvPr>
        </p:nvSpPr>
        <p:spPr/>
        <p:txBody>
          <a:bodyPr/>
          <a:lstStyle/>
          <a:p>
            <a:pPr>
              <a:defRPr/>
            </a:pPr>
            <a:fld id="{8D6440C5-0ED1-4673-828F-667516F8861F}" type="slidenum">
              <a:rPr lang="fr-FR" smtClean="0"/>
              <a:pPr>
                <a:defRPr/>
              </a:pPr>
              <a:t>8</a:t>
            </a:fld>
            <a:endParaRPr lang="fr-FR"/>
          </a:p>
        </p:txBody>
      </p:sp>
    </p:spTree>
    <p:extLst>
      <p:ext uri="{BB962C8B-B14F-4D97-AF65-F5344CB8AC3E}">
        <p14:creationId xmlns:p14="http://schemas.microsoft.com/office/powerpoint/2010/main" val="2483098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116632"/>
            <a:ext cx="8928992" cy="1087843"/>
          </a:xfrm>
        </p:spPr>
        <p:txBody>
          <a:bodyPr/>
          <a:lstStyle/>
          <a:p>
            <a:r>
              <a:rPr lang="en-US" b="1" dirty="0">
                <a:solidFill>
                  <a:srgbClr val="FF0000"/>
                </a:solidFill>
              </a:rPr>
              <a:t>3. Study of an example: Agent model</a:t>
            </a:r>
          </a:p>
        </p:txBody>
      </p:sp>
      <p:sp>
        <p:nvSpPr>
          <p:cNvPr id="3" name="Espace réservé du contenu 2"/>
          <p:cNvSpPr>
            <a:spLocks noGrp="1"/>
          </p:cNvSpPr>
          <p:nvPr>
            <p:ph idx="1"/>
          </p:nvPr>
        </p:nvSpPr>
        <p:spPr>
          <a:xfrm>
            <a:off x="0" y="1700808"/>
            <a:ext cx="9252520" cy="4855440"/>
          </a:xfrm>
        </p:spPr>
        <p:txBody>
          <a:bodyPr>
            <a:noAutofit/>
          </a:bodyPr>
          <a:lstStyle/>
          <a:p>
            <a:pPr>
              <a:lnSpc>
                <a:spcPct val="150000"/>
              </a:lnSpc>
            </a:pPr>
            <a:r>
              <a:rPr lang="en-US" sz="2200" b="1" dirty="0">
                <a:latin typeface="Times New Roman" panose="02020603050405020304" pitchFamily="18" charset="0"/>
                <a:cs typeface="Times New Roman" panose="02020603050405020304" pitchFamily="18" charset="0"/>
              </a:rPr>
              <a:t>Their characterization defines a rational agent as possessing the following characteristics:</a:t>
            </a:r>
          </a:p>
          <a:p>
            <a:pPr marL="685800" lvl="1" indent="-457200">
              <a:lnSpc>
                <a:spcPct val="150000"/>
              </a:lnSpc>
              <a:buFont typeface="+mj-lt"/>
              <a:buAutoNum type="arabicPeriod"/>
            </a:pPr>
            <a:r>
              <a:rPr lang="en-US" sz="2200" b="1" dirty="0">
                <a:solidFill>
                  <a:srgbClr val="00B050"/>
                </a:solidFill>
                <a:latin typeface="Times New Roman" panose="02020603050405020304" pitchFamily="18" charset="0"/>
                <a:cs typeface="Times New Roman" panose="02020603050405020304" pitchFamily="18" charset="0"/>
              </a:rPr>
              <a:t>Reactive:  </a:t>
            </a:r>
            <a:r>
              <a:rPr lang="en-US" sz="2200" b="1" dirty="0">
                <a:latin typeface="Times New Roman" panose="02020603050405020304" pitchFamily="18" charset="0"/>
                <a:cs typeface="Times New Roman" panose="02020603050405020304" pitchFamily="18" charset="0"/>
              </a:rPr>
              <a:t>It reacts to the actions of other agents.</a:t>
            </a:r>
          </a:p>
          <a:p>
            <a:pPr marL="685800" lvl="1" indent="-457200">
              <a:lnSpc>
                <a:spcPct val="150000"/>
              </a:lnSpc>
              <a:buFont typeface="+mj-lt"/>
              <a:buAutoNum type="arabicPeriod"/>
            </a:pPr>
            <a:r>
              <a:rPr lang="en-US" sz="2200" b="1" dirty="0">
                <a:solidFill>
                  <a:srgbClr val="00B050"/>
                </a:solidFill>
                <a:latin typeface="Times New Roman" panose="02020603050405020304" pitchFamily="18" charset="0"/>
                <a:cs typeface="Times New Roman" panose="02020603050405020304" pitchFamily="18" charset="0"/>
              </a:rPr>
              <a:t>Proactive: </a:t>
            </a:r>
            <a:r>
              <a:rPr lang="en-US" sz="2200" b="1" dirty="0">
                <a:latin typeface="Times New Roman" panose="02020603050405020304" pitchFamily="18" charset="0"/>
                <a:cs typeface="Times New Roman" panose="02020603050405020304" pitchFamily="18" charset="0"/>
              </a:rPr>
              <a:t>It is directed by its own internal goals.</a:t>
            </a:r>
          </a:p>
          <a:p>
            <a:pPr marL="685800" lvl="1" indent="-457200">
              <a:lnSpc>
                <a:spcPct val="150000"/>
              </a:lnSpc>
              <a:buFont typeface="+mj-lt"/>
              <a:buAutoNum type="arabicPeriod"/>
            </a:pPr>
            <a:r>
              <a:rPr lang="en-US" sz="2200" b="1" dirty="0">
                <a:solidFill>
                  <a:srgbClr val="00B050"/>
                </a:solidFill>
                <a:latin typeface="Times New Roman" panose="02020603050405020304" pitchFamily="18" charset="0"/>
                <a:cs typeface="Times New Roman" panose="02020603050405020304" pitchFamily="18" charset="0"/>
              </a:rPr>
              <a:t>Autonomous: </a:t>
            </a:r>
            <a:r>
              <a:rPr lang="en-US" sz="2200" b="1" dirty="0">
                <a:latin typeface="Times New Roman" panose="02020603050405020304" pitchFamily="18" charset="0"/>
                <a:cs typeface="Times New Roman" panose="02020603050405020304" pitchFamily="18" charset="0"/>
              </a:rPr>
              <a:t>He does not undergo direct and continuous supervision.</a:t>
            </a:r>
          </a:p>
          <a:p>
            <a:pPr marL="685800" lvl="1" indent="-457200">
              <a:lnSpc>
                <a:spcPct val="150000"/>
              </a:lnSpc>
              <a:buFont typeface="+mj-lt"/>
              <a:buAutoNum type="arabicPeriod"/>
            </a:pPr>
            <a:r>
              <a:rPr lang="en-US" sz="2200" b="1" dirty="0">
                <a:solidFill>
                  <a:srgbClr val="00B050"/>
                </a:solidFill>
                <a:latin typeface="Times New Roman" panose="02020603050405020304" pitchFamily="18" charset="0"/>
                <a:cs typeface="Times New Roman" panose="02020603050405020304" pitchFamily="18" charset="0"/>
              </a:rPr>
              <a:t>Social</a:t>
            </a:r>
            <a:r>
              <a:rPr lang="en-US" sz="2200" b="1" dirty="0">
                <a:latin typeface="Times New Roman" panose="02020603050405020304" pitchFamily="18" charset="0"/>
                <a:cs typeface="Times New Roman" panose="02020603050405020304" pitchFamily="18" charset="0"/>
              </a:rPr>
              <a:t>: He interacts with other agents.</a:t>
            </a:r>
          </a:p>
          <a:p>
            <a:pPr marL="0" indent="0">
              <a:lnSpc>
                <a:spcPct val="150000"/>
              </a:lnSpc>
              <a:buNone/>
            </a:pPr>
            <a:r>
              <a:rPr lang="en-US" sz="2000" b="1" dirty="0">
                <a:latin typeface="Times New Roman" panose="02020603050405020304" pitchFamily="18" charset="0"/>
                <a:cs typeface="Times New Roman" panose="02020603050405020304" pitchFamily="18" charset="0"/>
              </a:rPr>
              <a:t>	</a:t>
            </a:r>
          </a:p>
        </p:txBody>
      </p:sp>
      <p:sp>
        <p:nvSpPr>
          <p:cNvPr id="5" name="Espace réservé du numéro de diapositive 4"/>
          <p:cNvSpPr>
            <a:spLocks noGrp="1"/>
          </p:cNvSpPr>
          <p:nvPr>
            <p:ph type="sldNum" sz="quarter" idx="12"/>
          </p:nvPr>
        </p:nvSpPr>
        <p:spPr/>
        <p:txBody>
          <a:bodyPr/>
          <a:lstStyle/>
          <a:p>
            <a:pPr>
              <a:defRPr/>
            </a:pPr>
            <a:fld id="{8D6440C5-0ED1-4673-828F-667516F8861F}" type="slidenum">
              <a:rPr lang="fr-FR" smtClean="0"/>
              <a:pPr>
                <a:defRPr/>
              </a:pPr>
              <a:t>9</a:t>
            </a:fld>
            <a:endParaRPr lang="fr-FR"/>
          </a:p>
        </p:txBody>
      </p:sp>
    </p:spTree>
    <p:extLst>
      <p:ext uri="{BB962C8B-B14F-4D97-AF65-F5344CB8AC3E}">
        <p14:creationId xmlns:p14="http://schemas.microsoft.com/office/powerpoint/2010/main" val="3914844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1000"/>
                                        <p:tgtEl>
                                          <p:spTgt spid="3">
                                            <p:txEl>
                                              <p:pRg st="5" end="5"/>
                                            </p:txEl>
                                          </p:spTgt>
                                        </p:tgtEl>
                                      </p:cBhvr>
                                    </p:animEffect>
                                    <p:anim calcmode="lin" valueType="num">
                                      <p:cBhvr>
                                        <p:cTn id="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Colis">
  <a:themeElements>
    <a:clrScheme name="Bleu">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olis">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olis">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TM10001115[[fn=Colis]]</Template>
  <TotalTime>0</TotalTime>
  <Words>465</Words>
  <Application>Microsoft Office PowerPoint</Application>
  <PresentationFormat>Affichage à l'écran (4:3)</PresentationFormat>
  <Paragraphs>68</Paragraphs>
  <Slides>10</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10</vt:i4>
      </vt:variant>
    </vt:vector>
  </HeadingPairs>
  <TitlesOfParts>
    <vt:vector size="17" baseType="lpstr">
      <vt:lpstr>Arabic Typesetting</vt:lpstr>
      <vt:lpstr>Arial</vt:lpstr>
      <vt:lpstr>Calibri</vt:lpstr>
      <vt:lpstr>Comic Sans MS</vt:lpstr>
      <vt:lpstr>Gill Sans MT</vt:lpstr>
      <vt:lpstr>Times New Roman</vt:lpstr>
      <vt:lpstr>Colis</vt:lpstr>
      <vt:lpstr>Interfaces Adaptatives</vt:lpstr>
      <vt:lpstr>Plan</vt:lpstr>
      <vt:lpstr>1. Introduction</vt:lpstr>
      <vt:lpstr>2. The Vaudry Model</vt:lpstr>
      <vt:lpstr>2. The Vaudry Model</vt:lpstr>
      <vt:lpstr>2. The Vaudry Model</vt:lpstr>
      <vt:lpstr>2. The Vaudry Model</vt:lpstr>
      <vt:lpstr>3. Study of an example: Agent model</vt:lpstr>
      <vt:lpstr>3. Study of an example: Agent model</vt:lpstr>
      <vt:lpstr>3. Study of an example: Agent model</vt:lpstr>
    </vt:vector>
  </TitlesOfParts>
  <Company>U.A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Interface Homme Machine IHM</dc:title>
  <dc:creator>Labo de Recherche en Informatique</dc:creator>
  <cp:lastModifiedBy>Asus</cp:lastModifiedBy>
  <cp:revision>263</cp:revision>
  <dcterms:created xsi:type="dcterms:W3CDTF">2001-02-09T14:58:22Z</dcterms:created>
  <dcterms:modified xsi:type="dcterms:W3CDTF">2023-11-18T19:51:54Z</dcterms:modified>
</cp:coreProperties>
</file>