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6" r:id="rId1"/>
  </p:sldMasterIdLst>
  <p:notesMasterIdLst>
    <p:notesMasterId r:id="rId11"/>
  </p:notesMasterIdLst>
  <p:handoutMasterIdLst>
    <p:handoutMasterId r:id="rId12"/>
  </p:handoutMasterIdLst>
  <p:sldIdLst>
    <p:sldId id="341" r:id="rId2"/>
    <p:sldId id="459" r:id="rId3"/>
    <p:sldId id="457" r:id="rId4"/>
    <p:sldId id="460" r:id="rId5"/>
    <p:sldId id="461" r:id="rId6"/>
    <p:sldId id="462" r:id="rId7"/>
    <p:sldId id="463" r:id="rId8"/>
    <p:sldId id="464" r:id="rId9"/>
    <p:sldId id="4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pPr>
              <a:defRPr/>
            </a:pPr>
            <a:fld id="{6917D143-2268-4C84-82E9-805C41A0C868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0034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457BB9-6460-4502-97D7-7E9020F0735B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1490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FE2A53-7FB2-43A3-9661-883D333B626F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160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7C822D-B60F-4EAB-8BFE-4314D3231C8B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5421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F1CD39-F748-4524-B37E-CA43E587089F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3487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52E2F5-8909-41B1-A6A6-91C9F74BB6A4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252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558505-A49D-4649-A0D0-61AA94D34EB4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DA2349-DC22-4643-9B7C-517EEB5EB679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762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AC08F4-C329-4C4F-BD30-C49E6AB98663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84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pPr>
              <a:defRPr/>
            </a:pPr>
            <a:fld id="{14F89D04-859F-4620-B3DD-5AEEF86736A4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05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EE7C93-24E0-40FD-A27D-B67829D81C4C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3133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94BDAA-AB5C-406E-A84E-145FF7F03D33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33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88A5C0-C371-43A7-8373-A4F8BF6E5628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72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1A982-56FD-4F63-B774-C6C37909C8BF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175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CECBAE-01E7-4355-8930-6C0015927E48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116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C8FA17-A9BB-4B48-83A5-2B65E5015D82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7E76ED-B3D9-4B65-ADA3-5BE1D9DE4D1E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9349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20B4EA-7E62-423B-BAD8-1938BDE12271}" type="datetime8">
              <a:rPr lang="fr-FR" smtClean="0"/>
              <a:t>27/11/2023 07:23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5485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1" r:id="rId5"/>
    <p:sldLayoutId id="2147484222" r:id="rId6"/>
    <p:sldLayoutId id="2147484223" r:id="rId7"/>
    <p:sldLayoutId id="2147484224" r:id="rId8"/>
    <p:sldLayoutId id="2147484225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  <p:sldLayoutId id="2147484232" r:id="rId16"/>
    <p:sldLayoutId id="2147484233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9197" y="2587816"/>
            <a:ext cx="9144000" cy="887350"/>
          </a:xfrm>
        </p:spPr>
        <p:txBody>
          <a:bodyPr lIns="87275" tIns="43637" rIns="87275" bIns="43637" rtlCol="0">
            <a:noAutofit/>
          </a:bodyPr>
          <a:lstStyle/>
          <a:p>
            <a:pPr algn="ctr">
              <a:defRPr/>
            </a:pPr>
            <a:r>
              <a:rPr lang="en-US" sz="3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Multimodal Interfaces and Future Interfaces</a:t>
            </a:r>
            <a:endParaRPr lang="fr-FR" sz="3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0" y="371301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 err="1"/>
              <a:t>a.telli</a:t>
            </a:r>
            <a:r>
              <a:rPr lang="fr-FR" err="1"/>
              <a:t>@</a:t>
            </a:r>
            <a:r>
              <a:rPr lang="fr-FR"/>
              <a:t>univ-biskra</a:t>
            </a:r>
            <a:r>
              <a:rPr lang="fr-FR" dirty="0"/>
              <a:t>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47664" y="116632"/>
            <a:ext cx="55721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Biskra </a:t>
            </a:r>
            <a:r>
              <a:rPr lang="fr-F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Depatment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0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7664" y="314752"/>
            <a:ext cx="5937755" cy="1188720"/>
          </a:xfrm>
        </p:spPr>
        <p:txBody>
          <a:bodyPr/>
          <a:lstStyle/>
          <a:p>
            <a:r>
              <a:rPr lang="fr-FR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628800"/>
            <a:ext cx="7776863" cy="358140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Advanced interaction techniques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Programming.</a:t>
            </a:r>
            <a:endParaRPr lang="fr-F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</p:spTree>
    <p:extLst>
      <p:ext uri="{BB962C8B-B14F-4D97-AF65-F5344CB8AC3E}">
        <p14:creationId xmlns:p14="http://schemas.microsoft.com/office/powerpoint/2010/main" val="317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1. Introduction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7787623" cy="295232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Multimodal interfaces combine multiple modes of interaction, such as touch, voice, gesture, and gaze, to create a more intuitive and efficient user experience.</a:t>
            </a: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interfaces are designed to accommodate diverse user preferences and abilities.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4" y="232605"/>
            <a:ext cx="7571599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2. Multimodal interfaces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31744"/>
            <a:ext cx="6995536" cy="4113480"/>
          </a:xfrm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31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32540" y="-72903"/>
            <a:ext cx="7571599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2. Multimodal interfaces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9" y="1078093"/>
            <a:ext cx="4968551" cy="307098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Speech Interface</a:t>
            </a:r>
          </a:p>
          <a:p>
            <a:pPr marL="457200" indent="-457200"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Gesture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Interface</a:t>
            </a:r>
          </a:p>
          <a:p>
            <a:pPr marL="457200" indent="-457200">
              <a:buFont typeface="+mj-lt"/>
              <a:buAutoNum type="arabicPeriod"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Speech and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Gesture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Interface</a:t>
            </a:r>
          </a:p>
          <a:p>
            <a:pPr marL="457200" indent="-457200">
              <a:buFont typeface="+mj-lt"/>
              <a:buAutoNum type="arabicPeriod"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 and Visual Interface</a:t>
            </a:r>
          </a:p>
          <a:p>
            <a:pPr marL="457200" indent="-457200"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Visual Interface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301" y="332656"/>
            <a:ext cx="1858814" cy="185881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319538"/>
            <a:ext cx="2243016" cy="200097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357002"/>
            <a:ext cx="2332843" cy="246909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533" y="4149080"/>
            <a:ext cx="2979678" cy="21947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51" y="4212233"/>
            <a:ext cx="2520280" cy="1944732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86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32540" y="-72903"/>
            <a:ext cx="7571599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2. Multimodal interfaces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6511" y="908720"/>
            <a:ext cx="4995569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Multimodal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Biometric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Interface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Haptic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Visual Interface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 Tracking and Gesture Interface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Brain-Computer Interface (BCI)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Audio and Braille Interface.</a:t>
            </a: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942" y="662073"/>
            <a:ext cx="3240360" cy="235141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942" y="3124029"/>
            <a:ext cx="3255248" cy="221761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04" y="5464577"/>
            <a:ext cx="3276168" cy="114435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575" y="4725144"/>
            <a:ext cx="2645505" cy="166892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98" y="4835009"/>
            <a:ext cx="2592953" cy="1747736"/>
          </a:xfrm>
          <a:prstGeom prst="rect">
            <a:avLst/>
          </a:prstGeom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22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32540" y="-72903"/>
            <a:ext cx="9053012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3. Advanced interaction techniques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620688"/>
            <a:ext cx="7429499" cy="604867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Augmented Reality (AR) and Virtual  Reality (VR)</a:t>
            </a: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Tangible Interface</a:t>
            </a: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3D projection (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Hologram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Movement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583" y="1086468"/>
            <a:ext cx="2628900" cy="160782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06829"/>
            <a:ext cx="2592288" cy="15621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95" y="3861048"/>
            <a:ext cx="2538949" cy="18211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852" y="5004673"/>
            <a:ext cx="2766300" cy="1943268"/>
          </a:xfrm>
          <a:prstGeom prst="rect">
            <a:avLst/>
          </a:prstGeo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84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32540" y="-72903"/>
            <a:ext cx="9053012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4. Visual Programming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0220" y="548680"/>
            <a:ext cx="7900212" cy="59766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Utilizes graphical elements, such as icons, symbols, and diagrams, to create and manipulate code.. It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hvae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followig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aracteristics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Interface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Blocks or Nodes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Connections and Flow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Events and Triggers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Flow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Generation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Debugging Tools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Extensibility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Applications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876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232540" y="-72903"/>
            <a:ext cx="9053012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4. Visual Programming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505090"/>
            <a:ext cx="8496944" cy="5616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goal of VPLs is to make programming more accessible to novices and to support programmers at three different levels: Syntax, Semantics, and Pragmatics. 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main elements of Visual Programming include: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Graphical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Component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Symbols</a:t>
            </a: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Arrangements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Flowcharts</a:t>
            </a:r>
            <a:r>
              <a:rPr lang="fr-FR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fr-FR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Diagrams</a:t>
            </a:r>
            <a:endParaRPr lang="fr-FR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490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0</TotalTime>
  <Words>341</Words>
  <Application>Microsoft Office PowerPoint</Application>
  <PresentationFormat>Affichage à l'écran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Arabic Typesetting</vt:lpstr>
      <vt:lpstr>Arial</vt:lpstr>
      <vt:lpstr>Calibri</vt:lpstr>
      <vt:lpstr>Comic Sans MS</vt:lpstr>
      <vt:lpstr>Times New Roman</vt:lpstr>
      <vt:lpstr>Trebuchet MS</vt:lpstr>
      <vt:lpstr>Tw Cen MT</vt:lpstr>
      <vt:lpstr>Circuit</vt:lpstr>
      <vt:lpstr>Multimodal Interfaces and Future Interfaces</vt:lpstr>
      <vt:lpstr>Plan</vt:lpstr>
      <vt:lpstr>1. Introduction</vt:lpstr>
      <vt:lpstr>2. Multimodal interfaces</vt:lpstr>
      <vt:lpstr>2. Multimodal interfaces</vt:lpstr>
      <vt:lpstr>2. Multimodal interfaces</vt:lpstr>
      <vt:lpstr>3. Advanced interaction techniques</vt:lpstr>
      <vt:lpstr>4. Visual Programming</vt:lpstr>
      <vt:lpstr>4. Visual Programming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263</cp:revision>
  <dcterms:created xsi:type="dcterms:W3CDTF">2001-02-09T14:58:22Z</dcterms:created>
  <dcterms:modified xsi:type="dcterms:W3CDTF">2023-11-27T06:23:40Z</dcterms:modified>
</cp:coreProperties>
</file>