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4" r:id="rId1"/>
  </p:sldMasterIdLst>
  <p:notesMasterIdLst>
    <p:notesMasterId r:id="rId11"/>
  </p:notesMasterIdLst>
  <p:handoutMasterIdLst>
    <p:handoutMasterId r:id="rId12"/>
  </p:handoutMasterIdLst>
  <p:sldIdLst>
    <p:sldId id="341" r:id="rId2"/>
    <p:sldId id="459" r:id="rId3"/>
    <p:sldId id="457" r:id="rId4"/>
    <p:sldId id="460" r:id="rId5"/>
    <p:sldId id="461" r:id="rId6"/>
    <p:sldId id="462" r:id="rId7"/>
    <p:sldId id="463" r:id="rId8"/>
    <p:sldId id="464" r:id="rId9"/>
    <p:sldId id="4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E806CF-B2D3-46E0-BC19-36BA573035BC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331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F6C97-9229-4BBE-B944-D7A8CA7C6D8E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071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D22655-D267-42BE-A8BE-9071C4AFBDA7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49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E97231-EDB6-4B6D-A285-9459B328C0CE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65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87ACF1-A988-458E-9995-42BA8BBCEEEB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021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AE561-B27B-4936-A0F7-5E1E4A13ECA0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65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66124-0AFC-41B1-9CD5-69BB2DB76087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394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3D1343-BC6C-4A96-B7ED-3394AC937CF1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67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49D41-CD48-47A2-A8CC-61D0E122342B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251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08B1B-9C0B-4F42-9B22-1810A57D989E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4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EB55398-9541-4694-BF0D-A962ABA49F9C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451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06:45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15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1956952"/>
            <a:ext cx="9144000" cy="887350"/>
          </a:xfrm>
        </p:spPr>
        <p:txBody>
          <a:bodyPr lIns="87275" tIns="43637" rIns="87275" bIns="43637" rtlCol="0">
            <a:noAutofit/>
          </a:bodyPr>
          <a:lstStyle/>
          <a:p>
            <a:pPr algn="ctr">
              <a:defRPr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Models and Architectures</a:t>
            </a:r>
            <a:endParaRPr lang="fr-FR" sz="3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0" y="371301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 err="1"/>
              <a:t>a.telli</a:t>
            </a:r>
            <a:r>
              <a:rPr lang="fr-FR" err="1"/>
              <a:t>@</a:t>
            </a:r>
            <a:r>
              <a:rPr lang="fr-FR"/>
              <a:t>univ-biskra</a:t>
            </a:r>
            <a:r>
              <a:rPr lang="fr-FR" dirty="0"/>
              <a:t>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71625" y="153988"/>
            <a:ext cx="55721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Biskra </a:t>
            </a:r>
            <a:r>
              <a:rPr lang="fr-F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Depatment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3" y="1772816"/>
            <a:ext cx="8964487" cy="35814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Dialog Controller (definition and role)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Presentation of the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Seeheim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model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Presentation of the PAC model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Presentation of MVC model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Presentation of agent models</a:t>
            </a:r>
            <a:endParaRPr lang="fr-F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1. Introduction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7787623" cy="295232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HMI software architectures exhibit substantial variability contingent on the platform, device, and specific domain of the HMI application. </a:t>
            </a:r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2. The Dialog Controller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776526"/>
            <a:ext cx="8424936" cy="295232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component responsible for managing and controlling dialog boxes or windows that appear on the interface: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Dialog Box Management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Interaction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Exchange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Navigation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Appearance and Behavior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Guidance</a:t>
            </a:r>
          </a:p>
        </p:txBody>
      </p:sp>
    </p:spTree>
    <p:extLst>
      <p:ext uri="{BB962C8B-B14F-4D97-AF65-F5344CB8AC3E}">
        <p14:creationId xmlns:p14="http://schemas.microsoft.com/office/powerpoint/2010/main" val="356421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3. </a:t>
            </a:r>
            <a:r>
              <a:rPr lang="en-US" b="1" dirty="0" err="1">
                <a:solidFill>
                  <a:srgbClr val="FF0000"/>
                </a:solidFill>
              </a:rPr>
              <a:t>Seeheim</a:t>
            </a:r>
            <a:r>
              <a:rPr lang="en-US" b="1" dirty="0">
                <a:solidFill>
                  <a:srgbClr val="FF0000"/>
                </a:solidFill>
              </a:rPr>
              <a:t> model (1983)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776526"/>
            <a:ext cx="8424936" cy="295232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Separates the dialogue structure from the presentation of the user interface: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76553"/>
            <a:ext cx="6840760" cy="28799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9552" y="4795489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model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direct manipulation interfaces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constructed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model has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difficulties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capturing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dynamics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a </a:t>
            </a:r>
            <a:r>
              <a:rPr lang="fr-FR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graphical</a:t>
            </a:r>
            <a:r>
              <a:rPr lang="fr-F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user interface</a:t>
            </a:r>
            <a:r>
              <a:rPr lang="fr-FR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3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32605"/>
            <a:ext cx="8676456" cy="108784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4. </a:t>
            </a:r>
            <a:r>
              <a:rPr lang="en-US" sz="2400" b="1" dirty="0">
                <a:solidFill>
                  <a:srgbClr val="FF0000"/>
                </a:solidFill>
              </a:rPr>
              <a:t>Presentation-Abstraction-Control  model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776526"/>
            <a:ext cx="8424936" cy="295232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Separation of concerns in software user interfaces with a hierarchical structure of PAC components.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4795489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Control: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processes external events and updates the model.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Abstraction: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contains the data</a:t>
            </a: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Presentation: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displays the information from the Abstraction.</a:t>
            </a:r>
          </a:p>
          <a:p>
            <a:endParaRPr lang="fr-FR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424" y="1889273"/>
            <a:ext cx="626469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32605"/>
            <a:ext cx="8676456" cy="108784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5. </a:t>
            </a:r>
            <a:r>
              <a:rPr lang="en-US" sz="2800" b="1" dirty="0">
                <a:solidFill>
                  <a:srgbClr val="FF0000"/>
                </a:solidFill>
              </a:rPr>
              <a:t>The Model-View-Controller (MVC)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93304" y="620688"/>
            <a:ext cx="8424936" cy="295232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Provides a structured and organized way to separate an application's concerns into three distinct components: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744" y="4365104"/>
            <a:ext cx="91132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Model:  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escribing how to present the data to a user.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View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displays the information from the Model and presents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Controller: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intermediary between the Model and the View. receives user input and processes it to update the Model or the View accordingly. </a:t>
            </a:r>
            <a:endParaRPr lang="fr-F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08531"/>
            <a:ext cx="4968552" cy="265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0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32605"/>
            <a:ext cx="8676456" cy="108784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6. Presentation of agent models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754544"/>
            <a:ext cx="8784976" cy="295232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a level of automation, intelligence, adaptability to HMIs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involves the use of intelligent software agents.</a:t>
            </a:r>
          </a:p>
          <a:p>
            <a:pPr algn="just">
              <a:lnSpc>
                <a:spcPct val="1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These agents are autonomous, decision-making entities that can perform specific tasks or functions within the HMI system.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564904"/>
            <a:ext cx="547260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3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32605"/>
            <a:ext cx="8676456" cy="108784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6. Presentation of agent models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754544"/>
            <a:ext cx="8784976" cy="295232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Distributed Architecture: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Agent-based HMIs often feature a distributed architecture, This allows for decentralized decision-making and improved scalability.</a:t>
            </a:r>
          </a:p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Autonomous Task Execution: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autonomously perform tasks such as system monitoring, fault detection, diagnostics, and even decision-making. This reduces the need for constant human intervention.</a:t>
            </a:r>
          </a:p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Adaptive Behavior: 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exhibit adaptive behavior by learning from user interactions and adjusting their responses or recommendations based on user preferences and historical data.</a:t>
            </a:r>
          </a:p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Human-Agent Collaboration: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handle many tasks independently, they also facilitate human-agent collaboration. Users can interact with agents to request information, receive recommendations, or make decisions jointly.</a:t>
            </a:r>
          </a:p>
          <a:p>
            <a:pPr marL="0" indent="0" algn="just">
              <a:lnSpc>
                <a:spcPct val="100000"/>
              </a:lnSpc>
              <a:buNone/>
            </a:pPr>
            <a:fld id="{BAE23872-162D-48C8-8611-D21E4828CDB5}" type="slidenum"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Self-Organization: Some agent models incorporate self-organizational capabilities, allowing the HMI to reconfigure itself dynamically to optimize user experience and task execution.</a:t>
            </a:r>
          </a:p>
          <a:p>
            <a:pPr algn="just">
              <a:lnSpc>
                <a:spcPct val="100000"/>
              </a:lnSpc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15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0</TotalTime>
  <Words>457</Words>
  <Application>Microsoft Office PowerPoint</Application>
  <PresentationFormat>Affichage à l'écran (4:3)</PresentationFormat>
  <Paragraphs>47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Arabic Typesetting</vt:lpstr>
      <vt:lpstr>Arial</vt:lpstr>
      <vt:lpstr>Calibri</vt:lpstr>
      <vt:lpstr>Comic Sans MS</vt:lpstr>
      <vt:lpstr>Gill Sans MT</vt:lpstr>
      <vt:lpstr>Times New Roman</vt:lpstr>
      <vt:lpstr>Galerie</vt:lpstr>
      <vt:lpstr>Models and Architectures</vt:lpstr>
      <vt:lpstr>Plan</vt:lpstr>
      <vt:lpstr>1. Introduction</vt:lpstr>
      <vt:lpstr>2. The Dialog Controller</vt:lpstr>
      <vt:lpstr>3. Seeheim model (1983)</vt:lpstr>
      <vt:lpstr>4. Presentation-Abstraction-Control  model</vt:lpstr>
      <vt:lpstr>5. The Model-View-Controller (MVC)</vt:lpstr>
      <vt:lpstr>6. Presentation of agent models</vt:lpstr>
      <vt:lpstr>6. Presentation of agent models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241</cp:revision>
  <dcterms:created xsi:type="dcterms:W3CDTF">2001-02-09T14:58:22Z</dcterms:created>
  <dcterms:modified xsi:type="dcterms:W3CDTF">2023-10-23T05:48:02Z</dcterms:modified>
</cp:coreProperties>
</file>